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4292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8862" y="2413007"/>
            <a:ext cx="245427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965" y="1172635"/>
            <a:ext cx="10198069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4292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9" Type="http://schemas.openxmlformats.org/officeDocument/2006/relationships/image" Target="../media/image117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46" Type="http://schemas.openxmlformats.org/officeDocument/2006/relationships/image" Target="../media/image124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45" Type="http://schemas.openxmlformats.org/officeDocument/2006/relationships/image" Target="../media/image123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4" Type="http://schemas.openxmlformats.org/officeDocument/2006/relationships/image" Target="../media/image122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Relationship Id="rId43" Type="http://schemas.openxmlformats.org/officeDocument/2006/relationships/image" Target="../media/image1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131" y="766236"/>
            <a:ext cx="1059878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6834"/>
              </a:lnSpc>
              <a:spcBef>
                <a:spcPts val="100"/>
              </a:spcBef>
            </a:pPr>
            <a:r>
              <a:rPr spc="-270" dirty="0"/>
              <a:t>CSE</a:t>
            </a:r>
            <a:r>
              <a:rPr spc="-455" dirty="0"/>
              <a:t> </a:t>
            </a:r>
            <a:r>
              <a:rPr spc="-110" dirty="0"/>
              <a:t>11</a:t>
            </a:r>
          </a:p>
          <a:p>
            <a:pPr marL="12700" marR="5080" algn="ctr">
              <a:lnSpc>
                <a:spcPts val="6500"/>
              </a:lnSpc>
              <a:spcBef>
                <a:spcPts val="430"/>
              </a:spcBef>
            </a:pPr>
            <a:r>
              <a:rPr spc="-300" dirty="0"/>
              <a:t>Accelerated </a:t>
            </a:r>
            <a:r>
              <a:rPr spc="-195" dirty="0"/>
              <a:t>Intro </a:t>
            </a:r>
            <a:r>
              <a:rPr spc="-215" dirty="0"/>
              <a:t>to</a:t>
            </a:r>
            <a:r>
              <a:rPr spc="-869" dirty="0"/>
              <a:t> </a:t>
            </a:r>
            <a:r>
              <a:rPr spc="-215" dirty="0"/>
              <a:t>Programming  </a:t>
            </a:r>
            <a:r>
              <a:rPr spc="-170" dirty="0"/>
              <a:t>Discussion </a:t>
            </a:r>
            <a:r>
              <a:rPr spc="-250" dirty="0"/>
              <a:t>Section</a:t>
            </a:r>
            <a:r>
              <a:rPr spc="-740" dirty="0"/>
              <a:t> </a:t>
            </a:r>
            <a:r>
              <a:rPr spc="-11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2325" y="3657606"/>
            <a:ext cx="282829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Sachin Deshpande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Summer 1 2021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5972" y="6379636"/>
            <a:ext cx="406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discussion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 being</a:t>
            </a:r>
            <a:r>
              <a:rPr sz="2400" spc="-4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Trebuchet MS"/>
                <a:cs typeface="Trebuchet MS"/>
              </a:rPr>
              <a:t>recorded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024" y="245540"/>
            <a:ext cx="1939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Lo</a:t>
            </a:r>
            <a:r>
              <a:rPr sz="4400" spc="-245" dirty="0"/>
              <a:t>g</a:t>
            </a:r>
            <a:r>
              <a:rPr sz="4400" spc="-135" dirty="0"/>
              <a:t>i</a:t>
            </a:r>
            <a:r>
              <a:rPr sz="4400" spc="-60" dirty="0"/>
              <a:t>s</a:t>
            </a:r>
            <a:r>
              <a:rPr sz="4400" spc="-300" dirty="0"/>
              <a:t>t</a:t>
            </a:r>
            <a:r>
              <a:rPr sz="4400" spc="-215" dirty="0"/>
              <a:t>i</a:t>
            </a:r>
            <a:r>
              <a:rPr sz="4400" spc="-190" dirty="0"/>
              <a:t>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8024" y="1307255"/>
            <a:ext cx="7669530" cy="155427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PA6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Released</a:t>
            </a:r>
            <a:r>
              <a:rPr lang="en-US" sz="2800" spc="-125" dirty="0">
                <a:latin typeface="Trebuchet MS"/>
                <a:cs typeface="Trebuchet MS"/>
              </a:rPr>
              <a:t>, due Sunday</a:t>
            </a: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25" dirty="0">
                <a:latin typeface="Trebuchet MS"/>
                <a:cs typeface="Trebuchet MS"/>
              </a:rPr>
              <a:t>PA7 released early – start early!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Exam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this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week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lang="en-US" sz="2800" spc="-175" dirty="0">
                <a:latin typeface="Trebuchet MS"/>
                <a:cs typeface="Trebuchet MS"/>
              </a:rPr>
              <a:t>–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lang="en-US" sz="2800" spc="-110" dirty="0">
                <a:latin typeface="Trebuchet MS"/>
                <a:cs typeface="Trebuchet MS"/>
              </a:rPr>
              <a:t>see Piazza for details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88907"/>
            <a:ext cx="23545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65" dirty="0"/>
              <a:t>For-in</a:t>
            </a:r>
            <a:r>
              <a:rPr sz="3800" spc="-330" dirty="0"/>
              <a:t> </a:t>
            </a:r>
            <a:r>
              <a:rPr sz="3800" spc="-105" dirty="0"/>
              <a:t>loops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713724" y="922874"/>
            <a:ext cx="9589135" cy="271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354965" algn="l"/>
                <a:tab pos="355600" algn="l"/>
              </a:tabLst>
            </a:pPr>
            <a:r>
              <a:rPr sz="1800" b="1" spc="-114" dirty="0">
                <a:solidFill>
                  <a:srgbClr val="24292E"/>
                </a:solidFill>
                <a:latin typeface="Trebuchet MS"/>
                <a:cs typeface="Trebuchet MS"/>
              </a:rPr>
              <a:t>run</a:t>
            </a:r>
            <a:r>
              <a:rPr sz="1800" b="1" spc="-13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24292E"/>
                </a:solidFill>
                <a:latin typeface="Trebuchet MS"/>
                <a:cs typeface="Trebuchet MS"/>
              </a:rPr>
              <a:t>the</a:t>
            </a:r>
            <a:r>
              <a:rPr sz="1800" b="1" spc="-140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24292E"/>
                </a:solidFill>
                <a:latin typeface="Trebuchet MS"/>
                <a:cs typeface="Trebuchet MS"/>
              </a:rPr>
              <a:t>body</a:t>
            </a:r>
            <a:r>
              <a:rPr sz="1800" b="1" spc="-13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24292E"/>
                </a:solidFill>
                <a:latin typeface="Trebuchet MS"/>
                <a:cs typeface="Trebuchet MS"/>
              </a:rPr>
              <a:t>of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24292E"/>
                </a:solidFill>
                <a:latin typeface="Trebuchet MS"/>
                <a:cs typeface="Trebuchet MS"/>
              </a:rPr>
              <a:t>their</a:t>
            </a:r>
            <a:r>
              <a:rPr sz="1800" b="1" spc="-13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24292E"/>
                </a:solidFill>
                <a:latin typeface="Trebuchet MS"/>
                <a:cs typeface="Trebuchet MS"/>
              </a:rPr>
              <a:t>loops</a:t>
            </a:r>
            <a:r>
              <a:rPr sz="1800" b="1" spc="-13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24292E"/>
                </a:solidFill>
                <a:latin typeface="Trebuchet MS"/>
                <a:cs typeface="Trebuchet MS"/>
              </a:rPr>
              <a:t>once</a:t>
            </a:r>
            <a:r>
              <a:rPr sz="1800" b="1" spc="-140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24292E"/>
                </a:solidFill>
                <a:latin typeface="Trebuchet MS"/>
                <a:cs typeface="Trebuchet MS"/>
              </a:rPr>
              <a:t>per</a:t>
            </a:r>
            <a:r>
              <a:rPr sz="1800" b="1" spc="-13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24292E"/>
                </a:solidFill>
                <a:latin typeface="Trebuchet MS"/>
                <a:cs typeface="Trebuchet MS"/>
              </a:rPr>
              <a:t>element</a:t>
            </a:r>
            <a:r>
              <a:rPr sz="1800" b="1" spc="-130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24292E"/>
                </a:solidFill>
                <a:latin typeface="Trebuchet MS"/>
                <a:cs typeface="Trebuchet MS"/>
              </a:rPr>
              <a:t>in</a:t>
            </a:r>
            <a:r>
              <a:rPr sz="1800" b="1" spc="-13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24292E"/>
                </a:solidFill>
                <a:latin typeface="Trebuchet MS"/>
                <a:cs typeface="Trebuchet MS"/>
              </a:rPr>
              <a:t>a</a:t>
            </a:r>
            <a:r>
              <a:rPr sz="1800" b="1" spc="-130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24292E"/>
                </a:solidFill>
                <a:latin typeface="Trebuchet MS"/>
                <a:cs typeface="Trebuchet MS"/>
              </a:rPr>
              <a:t>given</a:t>
            </a:r>
            <a:r>
              <a:rPr sz="1800" b="1" spc="-13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24292E"/>
                </a:solidFill>
                <a:latin typeface="Trebuchet MS"/>
                <a:cs typeface="Trebuchet MS"/>
              </a:rPr>
              <a:t>array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Trebuchet MS"/>
              <a:buChar char="•"/>
              <a:tabLst>
                <a:tab pos="354965" algn="l"/>
                <a:tab pos="355600" algn="l"/>
              </a:tabLst>
            </a:pPr>
            <a:r>
              <a:rPr sz="1800" b="1" spc="-80" dirty="0">
                <a:solidFill>
                  <a:srgbClr val="24292E"/>
                </a:solidFill>
                <a:latin typeface="Trebuchet MS"/>
                <a:cs typeface="Trebuchet MS"/>
              </a:rPr>
              <a:t>follows</a:t>
            </a:r>
            <a:r>
              <a:rPr sz="1800" b="1" spc="-13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24292E"/>
                </a:solidFill>
                <a:latin typeface="Trebuchet MS"/>
                <a:cs typeface="Trebuchet MS"/>
              </a:rPr>
              <a:t>the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24292E"/>
                </a:solidFill>
                <a:latin typeface="Trebuchet MS"/>
                <a:cs typeface="Trebuchet MS"/>
              </a:rPr>
              <a:t>order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24292E"/>
                </a:solidFill>
                <a:latin typeface="Trebuchet MS"/>
                <a:cs typeface="Trebuchet MS"/>
              </a:rPr>
              <a:t>that</a:t>
            </a:r>
            <a:r>
              <a:rPr sz="1800" b="1" spc="-120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24292E"/>
                </a:solidFill>
                <a:latin typeface="Trebuchet MS"/>
                <a:cs typeface="Trebuchet MS"/>
              </a:rPr>
              <a:t>they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24292E"/>
                </a:solidFill>
                <a:latin typeface="Trebuchet MS"/>
                <a:cs typeface="Trebuchet MS"/>
              </a:rPr>
              <a:t>appear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24292E"/>
                </a:solidFill>
                <a:latin typeface="Trebuchet MS"/>
                <a:cs typeface="Trebuchet MS"/>
              </a:rPr>
              <a:t>in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24292E"/>
                </a:solidFill>
                <a:latin typeface="Trebuchet MS"/>
                <a:cs typeface="Trebuchet MS"/>
              </a:rPr>
              <a:t>the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array, </a:t>
            </a:r>
            <a:r>
              <a:rPr sz="1800" b="1" spc="-95" dirty="0">
                <a:solidFill>
                  <a:srgbClr val="24292E"/>
                </a:solidFill>
                <a:latin typeface="Trebuchet MS"/>
                <a:cs typeface="Trebuchet MS"/>
              </a:rPr>
              <a:t>with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24292E"/>
                </a:solidFill>
                <a:latin typeface="Trebuchet MS"/>
                <a:cs typeface="Trebuchet MS"/>
              </a:rPr>
              <a:t>the</a:t>
            </a:r>
            <a:r>
              <a:rPr sz="1800" b="1" spc="-130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24292E"/>
                </a:solidFill>
                <a:latin typeface="Trebuchet MS"/>
                <a:cs typeface="Trebuchet MS"/>
              </a:rPr>
              <a:t>"loop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24292E"/>
                </a:solidFill>
                <a:latin typeface="Trebuchet MS"/>
                <a:cs typeface="Trebuchet MS"/>
              </a:rPr>
              <a:t>variable"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24292E"/>
                </a:solidFill>
                <a:latin typeface="Trebuchet MS"/>
                <a:cs typeface="Trebuchet MS"/>
              </a:rPr>
              <a:t>assigned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24292E"/>
                </a:solidFill>
                <a:latin typeface="Trebuchet MS"/>
                <a:cs typeface="Trebuchet MS"/>
              </a:rPr>
              <a:t>to</a:t>
            </a:r>
            <a:r>
              <a:rPr sz="1800" b="1" spc="-130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24292E"/>
                </a:solidFill>
                <a:latin typeface="Trebuchet MS"/>
                <a:cs typeface="Trebuchet MS"/>
              </a:rPr>
              <a:t>that</a:t>
            </a:r>
            <a:r>
              <a:rPr sz="1800" b="1" spc="-120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24292E"/>
                </a:solidFill>
                <a:latin typeface="Trebuchet MS"/>
                <a:cs typeface="Trebuchet MS"/>
              </a:rPr>
              <a:t>element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Trebuchet MS"/>
              <a:buChar char="•"/>
              <a:tabLst>
                <a:tab pos="354965" algn="l"/>
                <a:tab pos="355600" algn="l"/>
              </a:tabLst>
            </a:pPr>
            <a:r>
              <a:rPr sz="1800" b="1" spc="-140" dirty="0">
                <a:solidFill>
                  <a:srgbClr val="24292E"/>
                </a:solidFill>
                <a:latin typeface="Trebuchet MS"/>
                <a:cs typeface="Trebuchet MS"/>
              </a:rPr>
              <a:t>Their </a:t>
            </a:r>
            <a:r>
              <a:rPr sz="1800" b="1" spc="-105" dirty="0">
                <a:solidFill>
                  <a:srgbClr val="24292E"/>
                </a:solidFill>
                <a:latin typeface="Trebuchet MS"/>
                <a:cs typeface="Trebuchet MS"/>
              </a:rPr>
              <a:t>syntax </a:t>
            </a:r>
            <a:r>
              <a:rPr sz="1800" b="1" spc="-80" dirty="0">
                <a:solidFill>
                  <a:srgbClr val="24292E"/>
                </a:solidFill>
                <a:latin typeface="Trebuchet MS"/>
                <a:cs typeface="Trebuchet MS"/>
              </a:rPr>
              <a:t>looks</a:t>
            </a:r>
            <a:r>
              <a:rPr sz="1800" b="1" spc="-165" dirty="0">
                <a:solidFill>
                  <a:srgbClr val="24292E"/>
                </a:solidFill>
                <a:latin typeface="Trebuchet MS"/>
                <a:cs typeface="Trebuchet MS"/>
              </a:rPr>
              <a:t> </a:t>
            </a:r>
            <a:r>
              <a:rPr sz="1800" b="1" spc="-125" dirty="0">
                <a:solidFill>
                  <a:srgbClr val="24292E"/>
                </a:solidFill>
                <a:latin typeface="Trebuchet MS"/>
                <a:cs typeface="Trebuchet MS"/>
              </a:rPr>
              <a:t>like: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340"/>
              </a:spcBef>
            </a:pP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for (/* element type </a:t>
            </a:r>
            <a:r>
              <a:rPr sz="1300" spc="-5" dirty="0">
                <a:solidFill>
                  <a:srgbClr val="24292E"/>
                </a:solidFill>
                <a:latin typeface="Courier New"/>
                <a:cs typeface="Courier New"/>
              </a:rPr>
              <a:t>*/ /* </a:t>
            </a: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variable name */: </a:t>
            </a:r>
            <a:r>
              <a:rPr sz="1300" spc="-5" dirty="0">
                <a:solidFill>
                  <a:srgbClr val="24292E"/>
                </a:solidFill>
                <a:latin typeface="Courier New"/>
                <a:cs typeface="Courier New"/>
              </a:rPr>
              <a:t>/* </a:t>
            </a: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array */)</a:t>
            </a:r>
            <a:r>
              <a:rPr sz="1300" spc="-9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urier New"/>
              <a:cs typeface="Courier New"/>
            </a:endParaRPr>
          </a:p>
          <a:p>
            <a:pPr marL="749300">
              <a:lnSpc>
                <a:spcPct val="100000"/>
              </a:lnSpc>
            </a:pPr>
            <a:r>
              <a:rPr sz="1300" spc="-5" dirty="0">
                <a:solidFill>
                  <a:srgbClr val="24292E"/>
                </a:solidFill>
                <a:latin typeface="Courier New"/>
                <a:cs typeface="Courier New"/>
              </a:rPr>
              <a:t>/* </a:t>
            </a: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loop body</a:t>
            </a:r>
            <a:r>
              <a:rPr sz="130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*/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30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500" b="1" spc="-5" dirty="0">
                <a:solidFill>
                  <a:srgbClr val="24292E"/>
                </a:solidFill>
                <a:latin typeface="Arial"/>
                <a:cs typeface="Arial"/>
              </a:rPr>
              <a:t>Example</a:t>
            </a:r>
            <a:r>
              <a:rPr sz="1500" b="1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4292E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300"/>
              </a:spcBef>
            </a:pP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String[] messages </a:t>
            </a:r>
            <a:r>
              <a:rPr sz="1300" dirty="0">
                <a:solidFill>
                  <a:srgbClr val="24292E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{"Hello",</a:t>
            </a:r>
            <a:r>
              <a:rPr sz="1300" spc="-4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"CSE11"};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624" y="4135977"/>
            <a:ext cx="3175635" cy="202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for (String message: messages)</a:t>
            </a:r>
            <a:r>
              <a:rPr sz="1300" spc="-9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300" spc="-10" dirty="0">
                <a:solidFill>
                  <a:srgbClr val="24292E"/>
                </a:solidFill>
                <a:latin typeface="Courier New"/>
                <a:cs typeface="Courier New"/>
              </a:rPr>
              <a:t>System.out.println(message);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ourier New"/>
              <a:cs typeface="Courier New"/>
            </a:endParaRPr>
          </a:p>
          <a:p>
            <a:pPr marR="2738120" algn="ctr">
              <a:lnSpc>
                <a:spcPct val="100000"/>
              </a:lnSpc>
            </a:pPr>
            <a:r>
              <a:rPr sz="130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R="2717165" algn="ctr">
              <a:lnSpc>
                <a:spcPct val="100000"/>
              </a:lnSpc>
            </a:pPr>
            <a:r>
              <a:rPr sz="1200" b="1" spc="-5" dirty="0">
                <a:solidFill>
                  <a:srgbClr val="24292E"/>
                </a:solidFill>
                <a:latin typeface="Arial"/>
                <a:cs typeface="Arial"/>
              </a:rPr>
              <a:t>prints</a:t>
            </a:r>
            <a:endParaRPr sz="1200">
              <a:latin typeface="Arial"/>
              <a:cs typeface="Arial"/>
            </a:endParaRPr>
          </a:p>
          <a:p>
            <a:pPr marL="12700" marR="2757805" algn="ctr">
              <a:lnSpc>
                <a:spcPts val="2800"/>
              </a:lnSpc>
              <a:spcBef>
                <a:spcPts val="85"/>
              </a:spcBef>
            </a:pPr>
            <a:r>
              <a:rPr sz="1050" spc="-10" dirty="0">
                <a:solidFill>
                  <a:srgbClr val="24292E"/>
                </a:solidFill>
                <a:latin typeface="Courier New"/>
                <a:cs typeface="Courier New"/>
              </a:rPr>
              <a:t>Hello  CSE11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0071" y="292836"/>
            <a:ext cx="397211" cy="28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9572" y="253923"/>
            <a:ext cx="702817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7847" y="209372"/>
            <a:ext cx="664747" cy="411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4736" y="2197303"/>
            <a:ext cx="1913889" cy="50165"/>
          </a:xfrm>
          <a:custGeom>
            <a:avLst/>
            <a:gdLst/>
            <a:ahLst/>
            <a:cxnLst/>
            <a:rect l="l" t="t" r="r" b="b"/>
            <a:pathLst>
              <a:path w="1913889" h="50164">
                <a:moveTo>
                  <a:pt x="312000" y="31623"/>
                </a:moveTo>
                <a:lnTo>
                  <a:pt x="311581" y="49402"/>
                </a:lnTo>
                <a:lnTo>
                  <a:pt x="337338" y="49911"/>
                </a:lnTo>
                <a:lnTo>
                  <a:pt x="363105" y="49911"/>
                </a:lnTo>
                <a:lnTo>
                  <a:pt x="363105" y="32258"/>
                </a:lnTo>
                <a:lnTo>
                  <a:pt x="350325" y="32258"/>
                </a:lnTo>
                <a:lnTo>
                  <a:pt x="312000" y="31623"/>
                </a:lnTo>
                <a:close/>
              </a:path>
              <a:path w="1913889" h="50164">
                <a:moveTo>
                  <a:pt x="430707" y="30225"/>
                </a:moveTo>
                <a:lnTo>
                  <a:pt x="413815" y="31114"/>
                </a:lnTo>
                <a:lnTo>
                  <a:pt x="396916" y="31623"/>
                </a:lnTo>
                <a:lnTo>
                  <a:pt x="363105" y="32258"/>
                </a:lnTo>
                <a:lnTo>
                  <a:pt x="363105" y="49911"/>
                </a:lnTo>
                <a:lnTo>
                  <a:pt x="380231" y="49784"/>
                </a:lnTo>
                <a:lnTo>
                  <a:pt x="397354" y="49402"/>
                </a:lnTo>
                <a:lnTo>
                  <a:pt x="431584" y="48006"/>
                </a:lnTo>
                <a:lnTo>
                  <a:pt x="430707" y="30225"/>
                </a:lnTo>
                <a:close/>
              </a:path>
              <a:path w="1913889" h="50164">
                <a:moveTo>
                  <a:pt x="268401" y="28194"/>
                </a:moveTo>
                <a:lnTo>
                  <a:pt x="311581" y="49402"/>
                </a:lnTo>
                <a:lnTo>
                  <a:pt x="312000" y="31623"/>
                </a:lnTo>
                <a:lnTo>
                  <a:pt x="301061" y="31241"/>
                </a:lnTo>
                <a:lnTo>
                  <a:pt x="290148" y="30480"/>
                </a:lnTo>
                <a:lnTo>
                  <a:pt x="279262" y="29463"/>
                </a:lnTo>
                <a:lnTo>
                  <a:pt x="268401" y="28194"/>
                </a:lnTo>
                <a:close/>
              </a:path>
              <a:path w="1913889" h="50164">
                <a:moveTo>
                  <a:pt x="0" y="38608"/>
                </a:moveTo>
                <a:lnTo>
                  <a:pt x="0" y="44069"/>
                </a:lnTo>
                <a:lnTo>
                  <a:pt x="4152" y="48133"/>
                </a:lnTo>
                <a:lnTo>
                  <a:pt x="14401" y="48133"/>
                </a:lnTo>
                <a:lnTo>
                  <a:pt x="18554" y="44069"/>
                </a:lnTo>
                <a:lnTo>
                  <a:pt x="18554" y="39115"/>
                </a:lnTo>
                <a:lnTo>
                  <a:pt x="0" y="38608"/>
                </a:lnTo>
                <a:close/>
              </a:path>
              <a:path w="1913889" h="50164">
                <a:moveTo>
                  <a:pt x="515175" y="28066"/>
                </a:moveTo>
                <a:lnTo>
                  <a:pt x="472932" y="28701"/>
                </a:lnTo>
                <a:lnTo>
                  <a:pt x="451817" y="29337"/>
                </a:lnTo>
                <a:lnTo>
                  <a:pt x="430707" y="30225"/>
                </a:lnTo>
                <a:lnTo>
                  <a:pt x="431584" y="48006"/>
                </a:lnTo>
                <a:lnTo>
                  <a:pt x="452486" y="47116"/>
                </a:lnTo>
                <a:lnTo>
                  <a:pt x="473397" y="46482"/>
                </a:lnTo>
                <a:lnTo>
                  <a:pt x="515239" y="45847"/>
                </a:lnTo>
                <a:lnTo>
                  <a:pt x="515175" y="28066"/>
                </a:lnTo>
                <a:close/>
              </a:path>
              <a:path w="1913889" h="50164">
                <a:moveTo>
                  <a:pt x="586460" y="27305"/>
                </a:moveTo>
                <a:lnTo>
                  <a:pt x="515175" y="28066"/>
                </a:lnTo>
                <a:lnTo>
                  <a:pt x="515239" y="45847"/>
                </a:lnTo>
                <a:lnTo>
                  <a:pt x="533145" y="45847"/>
                </a:lnTo>
                <a:lnTo>
                  <a:pt x="586854" y="45212"/>
                </a:lnTo>
                <a:lnTo>
                  <a:pt x="586460" y="27305"/>
                </a:lnTo>
                <a:close/>
              </a:path>
              <a:path w="1913889" h="50164">
                <a:moveTo>
                  <a:pt x="210567" y="25146"/>
                </a:moveTo>
                <a:lnTo>
                  <a:pt x="191236" y="25146"/>
                </a:lnTo>
                <a:lnTo>
                  <a:pt x="191236" y="42672"/>
                </a:lnTo>
                <a:lnTo>
                  <a:pt x="209941" y="42672"/>
                </a:lnTo>
                <a:lnTo>
                  <a:pt x="228620" y="43180"/>
                </a:lnTo>
                <a:lnTo>
                  <a:pt x="247273" y="44196"/>
                </a:lnTo>
                <a:lnTo>
                  <a:pt x="265899" y="45720"/>
                </a:lnTo>
                <a:lnTo>
                  <a:pt x="268401" y="28194"/>
                </a:lnTo>
                <a:lnTo>
                  <a:pt x="249149" y="26670"/>
                </a:lnTo>
                <a:lnTo>
                  <a:pt x="229871" y="25653"/>
                </a:lnTo>
                <a:lnTo>
                  <a:pt x="210567" y="25146"/>
                </a:lnTo>
                <a:close/>
              </a:path>
              <a:path w="1913889" h="50164">
                <a:moveTo>
                  <a:pt x="654189" y="25146"/>
                </a:moveTo>
                <a:lnTo>
                  <a:pt x="586460" y="27305"/>
                </a:lnTo>
                <a:lnTo>
                  <a:pt x="586854" y="45212"/>
                </a:lnTo>
                <a:lnTo>
                  <a:pt x="654824" y="43307"/>
                </a:lnTo>
                <a:lnTo>
                  <a:pt x="654189" y="25146"/>
                </a:lnTo>
                <a:close/>
              </a:path>
              <a:path w="1913889" h="50164">
                <a:moveTo>
                  <a:pt x="768134" y="19812"/>
                </a:moveTo>
                <a:lnTo>
                  <a:pt x="654189" y="25146"/>
                </a:lnTo>
                <a:lnTo>
                  <a:pt x="654824" y="43307"/>
                </a:lnTo>
                <a:lnTo>
                  <a:pt x="769099" y="37846"/>
                </a:lnTo>
                <a:lnTo>
                  <a:pt x="768134" y="19812"/>
                </a:lnTo>
                <a:close/>
              </a:path>
              <a:path w="1913889" h="50164">
                <a:moveTo>
                  <a:pt x="115125" y="24764"/>
                </a:moveTo>
                <a:lnTo>
                  <a:pt x="114681" y="42037"/>
                </a:lnTo>
                <a:lnTo>
                  <a:pt x="191236" y="42672"/>
                </a:lnTo>
                <a:lnTo>
                  <a:pt x="191236" y="25273"/>
                </a:lnTo>
                <a:lnTo>
                  <a:pt x="172205" y="25273"/>
                </a:lnTo>
                <a:lnTo>
                  <a:pt x="115125" y="24764"/>
                </a:lnTo>
                <a:close/>
              </a:path>
              <a:path w="1913889" h="50164">
                <a:moveTo>
                  <a:pt x="81381" y="22098"/>
                </a:moveTo>
                <a:lnTo>
                  <a:pt x="114681" y="42037"/>
                </a:lnTo>
                <a:lnTo>
                  <a:pt x="115125" y="24764"/>
                </a:lnTo>
                <a:lnTo>
                  <a:pt x="106657" y="24511"/>
                </a:lnTo>
                <a:lnTo>
                  <a:pt x="98210" y="24002"/>
                </a:lnTo>
                <a:lnTo>
                  <a:pt x="89784" y="23240"/>
                </a:lnTo>
                <a:lnTo>
                  <a:pt x="81381" y="22098"/>
                </a:lnTo>
                <a:close/>
              </a:path>
              <a:path w="1913889" h="50164">
                <a:moveTo>
                  <a:pt x="53111" y="14986"/>
                </a:moveTo>
                <a:lnTo>
                  <a:pt x="78600" y="39243"/>
                </a:lnTo>
                <a:lnTo>
                  <a:pt x="81381" y="22098"/>
                </a:lnTo>
                <a:lnTo>
                  <a:pt x="74214" y="20700"/>
                </a:lnTo>
                <a:lnTo>
                  <a:pt x="67113" y="19050"/>
                </a:lnTo>
                <a:lnTo>
                  <a:pt x="60078" y="17145"/>
                </a:lnTo>
                <a:lnTo>
                  <a:pt x="53111" y="14986"/>
                </a:lnTo>
                <a:close/>
              </a:path>
              <a:path w="1913889" h="50164">
                <a:moveTo>
                  <a:pt x="1612" y="32154"/>
                </a:moveTo>
                <a:lnTo>
                  <a:pt x="693" y="33082"/>
                </a:lnTo>
                <a:lnTo>
                  <a:pt x="0" y="38608"/>
                </a:lnTo>
                <a:lnTo>
                  <a:pt x="18554" y="39115"/>
                </a:lnTo>
                <a:lnTo>
                  <a:pt x="18161" y="33385"/>
                </a:lnTo>
                <a:lnTo>
                  <a:pt x="17401" y="32618"/>
                </a:lnTo>
                <a:lnTo>
                  <a:pt x="1612" y="32154"/>
                </a:lnTo>
                <a:close/>
              </a:path>
              <a:path w="1913889" h="50164">
                <a:moveTo>
                  <a:pt x="18161" y="33385"/>
                </a:moveTo>
                <a:lnTo>
                  <a:pt x="18554" y="39115"/>
                </a:lnTo>
                <a:lnTo>
                  <a:pt x="18554" y="33782"/>
                </a:lnTo>
                <a:lnTo>
                  <a:pt x="18161" y="33385"/>
                </a:lnTo>
                <a:close/>
              </a:path>
              <a:path w="1913889" h="50164">
                <a:moveTo>
                  <a:pt x="693" y="33082"/>
                </a:moveTo>
                <a:lnTo>
                  <a:pt x="0" y="33782"/>
                </a:lnTo>
                <a:lnTo>
                  <a:pt x="0" y="38608"/>
                </a:lnTo>
                <a:lnTo>
                  <a:pt x="693" y="33082"/>
                </a:lnTo>
                <a:close/>
              </a:path>
              <a:path w="1913889" h="50164">
                <a:moveTo>
                  <a:pt x="912304" y="12953"/>
                </a:moveTo>
                <a:lnTo>
                  <a:pt x="768134" y="19812"/>
                </a:lnTo>
                <a:lnTo>
                  <a:pt x="769099" y="37846"/>
                </a:lnTo>
                <a:lnTo>
                  <a:pt x="913028" y="31114"/>
                </a:lnTo>
                <a:lnTo>
                  <a:pt x="912304" y="12953"/>
                </a:lnTo>
                <a:close/>
              </a:path>
              <a:path w="1913889" h="50164">
                <a:moveTo>
                  <a:pt x="17401" y="32618"/>
                </a:moveTo>
                <a:lnTo>
                  <a:pt x="18161" y="33385"/>
                </a:lnTo>
                <a:lnTo>
                  <a:pt x="18110" y="32638"/>
                </a:lnTo>
                <a:lnTo>
                  <a:pt x="17401" y="32618"/>
                </a:lnTo>
                <a:close/>
              </a:path>
              <a:path w="1913889" h="50164">
                <a:moveTo>
                  <a:pt x="812" y="32131"/>
                </a:moveTo>
                <a:lnTo>
                  <a:pt x="693" y="33082"/>
                </a:lnTo>
                <a:lnTo>
                  <a:pt x="1612" y="32154"/>
                </a:lnTo>
                <a:lnTo>
                  <a:pt x="812" y="32131"/>
                </a:lnTo>
                <a:close/>
              </a:path>
              <a:path w="1913889" h="50164">
                <a:moveTo>
                  <a:pt x="18316" y="29590"/>
                </a:moveTo>
                <a:lnTo>
                  <a:pt x="14401" y="29590"/>
                </a:lnTo>
                <a:lnTo>
                  <a:pt x="17401" y="32618"/>
                </a:lnTo>
                <a:lnTo>
                  <a:pt x="18110" y="32638"/>
                </a:lnTo>
                <a:lnTo>
                  <a:pt x="17987" y="31114"/>
                </a:lnTo>
                <a:lnTo>
                  <a:pt x="18007" y="30225"/>
                </a:lnTo>
                <a:lnTo>
                  <a:pt x="18316" y="29590"/>
                </a:lnTo>
                <a:close/>
              </a:path>
              <a:path w="1913889" h="50164">
                <a:moveTo>
                  <a:pt x="14401" y="29590"/>
                </a:moveTo>
                <a:lnTo>
                  <a:pt x="4152" y="29590"/>
                </a:lnTo>
                <a:lnTo>
                  <a:pt x="1612" y="32154"/>
                </a:lnTo>
                <a:lnTo>
                  <a:pt x="17401" y="32618"/>
                </a:lnTo>
                <a:lnTo>
                  <a:pt x="14401" y="29590"/>
                </a:lnTo>
                <a:close/>
              </a:path>
              <a:path w="1913889" h="50164">
                <a:moveTo>
                  <a:pt x="9080" y="15748"/>
                </a:moveTo>
                <a:lnTo>
                  <a:pt x="812" y="32131"/>
                </a:lnTo>
                <a:lnTo>
                  <a:pt x="1612" y="32154"/>
                </a:lnTo>
                <a:lnTo>
                  <a:pt x="4152" y="29590"/>
                </a:lnTo>
                <a:lnTo>
                  <a:pt x="18316" y="29590"/>
                </a:lnTo>
                <a:lnTo>
                  <a:pt x="18440" y="29337"/>
                </a:lnTo>
                <a:lnTo>
                  <a:pt x="19507" y="28701"/>
                </a:lnTo>
                <a:lnTo>
                  <a:pt x="9080" y="15748"/>
                </a:lnTo>
                <a:close/>
              </a:path>
              <a:path w="1913889" h="50164">
                <a:moveTo>
                  <a:pt x="27978" y="9525"/>
                </a:moveTo>
                <a:lnTo>
                  <a:pt x="26263" y="9525"/>
                </a:lnTo>
                <a:lnTo>
                  <a:pt x="26746" y="26924"/>
                </a:lnTo>
                <a:lnTo>
                  <a:pt x="27927" y="26924"/>
                </a:lnTo>
                <a:lnTo>
                  <a:pt x="30264" y="27177"/>
                </a:lnTo>
                <a:lnTo>
                  <a:pt x="36220" y="28194"/>
                </a:lnTo>
                <a:lnTo>
                  <a:pt x="42062" y="29590"/>
                </a:lnTo>
                <a:lnTo>
                  <a:pt x="47815" y="31496"/>
                </a:lnTo>
                <a:lnTo>
                  <a:pt x="53111" y="14986"/>
                </a:lnTo>
                <a:lnTo>
                  <a:pt x="46024" y="12573"/>
                </a:lnTo>
                <a:lnTo>
                  <a:pt x="38773" y="10795"/>
                </a:lnTo>
                <a:lnTo>
                  <a:pt x="31368" y="9778"/>
                </a:lnTo>
                <a:lnTo>
                  <a:pt x="27978" y="9525"/>
                </a:lnTo>
                <a:close/>
              </a:path>
              <a:path w="1913889" h="50164">
                <a:moveTo>
                  <a:pt x="1036040" y="8382"/>
                </a:moveTo>
                <a:lnTo>
                  <a:pt x="912304" y="12953"/>
                </a:lnTo>
                <a:lnTo>
                  <a:pt x="913028" y="31114"/>
                </a:lnTo>
                <a:lnTo>
                  <a:pt x="1036650" y="26415"/>
                </a:lnTo>
                <a:lnTo>
                  <a:pt x="1036040" y="8382"/>
                </a:lnTo>
                <a:close/>
              </a:path>
              <a:path w="1913889" h="50164">
                <a:moveTo>
                  <a:pt x="26263" y="9525"/>
                </a:moveTo>
                <a:lnTo>
                  <a:pt x="21374" y="9778"/>
                </a:lnTo>
                <a:lnTo>
                  <a:pt x="16802" y="10922"/>
                </a:lnTo>
                <a:lnTo>
                  <a:pt x="12534" y="13335"/>
                </a:lnTo>
                <a:lnTo>
                  <a:pt x="11315" y="13970"/>
                </a:lnTo>
                <a:lnTo>
                  <a:pt x="10160" y="14859"/>
                </a:lnTo>
                <a:lnTo>
                  <a:pt x="9080" y="15748"/>
                </a:lnTo>
                <a:lnTo>
                  <a:pt x="19507" y="28701"/>
                </a:lnTo>
                <a:lnTo>
                  <a:pt x="21742" y="27432"/>
                </a:lnTo>
                <a:lnTo>
                  <a:pt x="24142" y="26797"/>
                </a:lnTo>
                <a:lnTo>
                  <a:pt x="26742" y="26797"/>
                </a:lnTo>
                <a:lnTo>
                  <a:pt x="26263" y="9525"/>
                </a:lnTo>
                <a:close/>
              </a:path>
              <a:path w="1913889" h="50164">
                <a:moveTo>
                  <a:pt x="1886598" y="26766"/>
                </a:moveTo>
                <a:lnTo>
                  <a:pt x="1880020" y="26968"/>
                </a:lnTo>
                <a:lnTo>
                  <a:pt x="1881733" y="28701"/>
                </a:lnTo>
                <a:lnTo>
                  <a:pt x="1889467" y="28701"/>
                </a:lnTo>
                <a:lnTo>
                  <a:pt x="1886953" y="28575"/>
                </a:lnTo>
                <a:lnTo>
                  <a:pt x="1886598" y="26766"/>
                </a:lnTo>
                <a:close/>
              </a:path>
              <a:path w="1913889" h="50164">
                <a:moveTo>
                  <a:pt x="1891537" y="26615"/>
                </a:moveTo>
                <a:lnTo>
                  <a:pt x="1886598" y="26766"/>
                </a:lnTo>
                <a:lnTo>
                  <a:pt x="1886953" y="28575"/>
                </a:lnTo>
                <a:lnTo>
                  <a:pt x="1889938" y="28227"/>
                </a:lnTo>
                <a:lnTo>
                  <a:pt x="1891537" y="26615"/>
                </a:lnTo>
                <a:close/>
              </a:path>
              <a:path w="1913889" h="50164">
                <a:moveTo>
                  <a:pt x="1889938" y="28227"/>
                </a:moveTo>
                <a:lnTo>
                  <a:pt x="1886953" y="28575"/>
                </a:lnTo>
                <a:lnTo>
                  <a:pt x="1889593" y="28575"/>
                </a:lnTo>
                <a:lnTo>
                  <a:pt x="1889938" y="28227"/>
                </a:lnTo>
                <a:close/>
              </a:path>
              <a:path w="1913889" h="50164">
                <a:moveTo>
                  <a:pt x="1899904" y="26323"/>
                </a:moveTo>
                <a:lnTo>
                  <a:pt x="1898040" y="26415"/>
                </a:lnTo>
                <a:lnTo>
                  <a:pt x="1891537" y="26615"/>
                </a:lnTo>
                <a:lnTo>
                  <a:pt x="1889938" y="28227"/>
                </a:lnTo>
                <a:lnTo>
                  <a:pt x="1900047" y="27050"/>
                </a:lnTo>
                <a:lnTo>
                  <a:pt x="1899904" y="26323"/>
                </a:lnTo>
                <a:close/>
              </a:path>
              <a:path w="1913889" h="50164">
                <a:moveTo>
                  <a:pt x="1788007" y="8000"/>
                </a:moveTo>
                <a:lnTo>
                  <a:pt x="1787613" y="26924"/>
                </a:lnTo>
                <a:lnTo>
                  <a:pt x="1817949" y="27432"/>
                </a:lnTo>
                <a:lnTo>
                  <a:pt x="1833121" y="27432"/>
                </a:lnTo>
                <a:lnTo>
                  <a:pt x="1848294" y="27305"/>
                </a:lnTo>
                <a:lnTo>
                  <a:pt x="1848294" y="8636"/>
                </a:lnTo>
                <a:lnTo>
                  <a:pt x="1833218" y="8636"/>
                </a:lnTo>
                <a:lnTo>
                  <a:pt x="1788007" y="8000"/>
                </a:lnTo>
                <a:close/>
              </a:path>
              <a:path w="1913889" h="50164">
                <a:moveTo>
                  <a:pt x="1848294" y="8636"/>
                </a:moveTo>
                <a:lnTo>
                  <a:pt x="1848294" y="27305"/>
                </a:lnTo>
                <a:lnTo>
                  <a:pt x="1860733" y="27305"/>
                </a:lnTo>
                <a:lnTo>
                  <a:pt x="1873172" y="27177"/>
                </a:lnTo>
                <a:lnTo>
                  <a:pt x="1880020" y="26968"/>
                </a:lnTo>
                <a:lnTo>
                  <a:pt x="1878722" y="25653"/>
                </a:lnTo>
                <a:lnTo>
                  <a:pt x="1878596" y="17780"/>
                </a:lnTo>
                <a:lnTo>
                  <a:pt x="1881733" y="14732"/>
                </a:lnTo>
                <a:lnTo>
                  <a:pt x="1884714" y="14732"/>
                </a:lnTo>
                <a:lnTo>
                  <a:pt x="1897275" y="11223"/>
                </a:lnTo>
                <a:lnTo>
                  <a:pt x="1897151" y="8762"/>
                </a:lnTo>
                <a:lnTo>
                  <a:pt x="1860505" y="8762"/>
                </a:lnTo>
                <a:lnTo>
                  <a:pt x="1848294" y="8636"/>
                </a:lnTo>
                <a:close/>
              </a:path>
              <a:path w="1913889" h="50164">
                <a:moveTo>
                  <a:pt x="1909261" y="9778"/>
                </a:moveTo>
                <a:lnTo>
                  <a:pt x="1901240" y="9778"/>
                </a:lnTo>
                <a:lnTo>
                  <a:pt x="1903133" y="26162"/>
                </a:lnTo>
                <a:lnTo>
                  <a:pt x="1899904" y="26323"/>
                </a:lnTo>
                <a:lnTo>
                  <a:pt x="1900047" y="27050"/>
                </a:lnTo>
                <a:lnTo>
                  <a:pt x="1903412" y="26924"/>
                </a:lnTo>
                <a:lnTo>
                  <a:pt x="1906600" y="26162"/>
                </a:lnTo>
                <a:lnTo>
                  <a:pt x="1913483" y="18034"/>
                </a:lnTo>
                <a:lnTo>
                  <a:pt x="1913402" y="15748"/>
                </a:lnTo>
                <a:lnTo>
                  <a:pt x="1913191" y="14732"/>
                </a:lnTo>
                <a:lnTo>
                  <a:pt x="1912429" y="13208"/>
                </a:lnTo>
                <a:lnTo>
                  <a:pt x="1911337" y="11430"/>
                </a:lnTo>
                <a:lnTo>
                  <a:pt x="1909813" y="10033"/>
                </a:lnTo>
                <a:lnTo>
                  <a:pt x="1909261" y="9778"/>
                </a:lnTo>
                <a:close/>
              </a:path>
              <a:path w="1913889" h="50164">
                <a:moveTo>
                  <a:pt x="1884714" y="14732"/>
                </a:moveTo>
                <a:lnTo>
                  <a:pt x="1881733" y="14732"/>
                </a:lnTo>
                <a:lnTo>
                  <a:pt x="1878596" y="17780"/>
                </a:lnTo>
                <a:lnTo>
                  <a:pt x="1878722" y="25653"/>
                </a:lnTo>
                <a:lnTo>
                  <a:pt x="1880020" y="26968"/>
                </a:lnTo>
                <a:lnTo>
                  <a:pt x="1886598" y="26766"/>
                </a:lnTo>
                <a:lnTo>
                  <a:pt x="1884260" y="14859"/>
                </a:lnTo>
                <a:lnTo>
                  <a:pt x="1884714" y="14732"/>
                </a:lnTo>
                <a:close/>
              </a:path>
              <a:path w="1913889" h="50164">
                <a:moveTo>
                  <a:pt x="26742" y="26797"/>
                </a:moveTo>
                <a:lnTo>
                  <a:pt x="24142" y="26797"/>
                </a:lnTo>
                <a:lnTo>
                  <a:pt x="26746" y="26924"/>
                </a:lnTo>
                <a:close/>
              </a:path>
              <a:path w="1913889" h="50164">
                <a:moveTo>
                  <a:pt x="1702181" y="3810"/>
                </a:moveTo>
                <a:lnTo>
                  <a:pt x="1700961" y="21971"/>
                </a:lnTo>
                <a:lnTo>
                  <a:pt x="1722607" y="23622"/>
                </a:lnTo>
                <a:lnTo>
                  <a:pt x="1765932" y="26035"/>
                </a:lnTo>
                <a:lnTo>
                  <a:pt x="1787613" y="26924"/>
                </a:lnTo>
                <a:lnTo>
                  <a:pt x="1788007" y="8000"/>
                </a:lnTo>
                <a:lnTo>
                  <a:pt x="1766535" y="7238"/>
                </a:lnTo>
                <a:lnTo>
                  <a:pt x="1702181" y="3810"/>
                </a:lnTo>
                <a:close/>
              </a:path>
              <a:path w="1913889" h="50164">
                <a:moveTo>
                  <a:pt x="1896960" y="11302"/>
                </a:moveTo>
                <a:lnTo>
                  <a:pt x="1884260" y="14859"/>
                </a:lnTo>
                <a:lnTo>
                  <a:pt x="1886598" y="26766"/>
                </a:lnTo>
                <a:lnTo>
                  <a:pt x="1891537" y="26615"/>
                </a:lnTo>
                <a:lnTo>
                  <a:pt x="1892491" y="25653"/>
                </a:lnTo>
                <a:lnTo>
                  <a:pt x="1892617" y="17780"/>
                </a:lnTo>
                <a:lnTo>
                  <a:pt x="1889467" y="14732"/>
                </a:lnTo>
                <a:lnTo>
                  <a:pt x="1897452" y="14732"/>
                </a:lnTo>
                <a:lnTo>
                  <a:pt x="1897334" y="13208"/>
                </a:lnTo>
                <a:lnTo>
                  <a:pt x="1896960" y="11302"/>
                </a:lnTo>
                <a:close/>
              </a:path>
              <a:path w="1913889" h="50164">
                <a:moveTo>
                  <a:pt x="1897452" y="14732"/>
                </a:moveTo>
                <a:lnTo>
                  <a:pt x="1889467" y="14732"/>
                </a:lnTo>
                <a:lnTo>
                  <a:pt x="1892617" y="17780"/>
                </a:lnTo>
                <a:lnTo>
                  <a:pt x="1892491" y="25653"/>
                </a:lnTo>
                <a:lnTo>
                  <a:pt x="1891537" y="26615"/>
                </a:lnTo>
                <a:lnTo>
                  <a:pt x="1898040" y="26415"/>
                </a:lnTo>
                <a:lnTo>
                  <a:pt x="1897452" y="14732"/>
                </a:lnTo>
                <a:close/>
              </a:path>
              <a:path w="1913889" h="50164">
                <a:moveTo>
                  <a:pt x="1130947" y="4699"/>
                </a:moveTo>
                <a:lnTo>
                  <a:pt x="1036040" y="8382"/>
                </a:lnTo>
                <a:lnTo>
                  <a:pt x="1036650" y="26415"/>
                </a:lnTo>
                <a:lnTo>
                  <a:pt x="1131722" y="22860"/>
                </a:lnTo>
                <a:lnTo>
                  <a:pt x="1130947" y="4699"/>
                </a:lnTo>
                <a:close/>
              </a:path>
              <a:path w="1913889" h="50164">
                <a:moveTo>
                  <a:pt x="1897389" y="13490"/>
                </a:moveTo>
                <a:lnTo>
                  <a:pt x="1898040" y="26415"/>
                </a:lnTo>
                <a:lnTo>
                  <a:pt x="1899904" y="26323"/>
                </a:lnTo>
                <a:lnTo>
                  <a:pt x="1897389" y="13490"/>
                </a:lnTo>
                <a:close/>
              </a:path>
              <a:path w="1913889" h="50164">
                <a:moveTo>
                  <a:pt x="1901240" y="9778"/>
                </a:moveTo>
                <a:lnTo>
                  <a:pt x="1899881" y="10413"/>
                </a:lnTo>
                <a:lnTo>
                  <a:pt x="1898459" y="10922"/>
                </a:lnTo>
                <a:lnTo>
                  <a:pt x="1897275" y="11223"/>
                </a:lnTo>
                <a:lnTo>
                  <a:pt x="1897362" y="12953"/>
                </a:lnTo>
                <a:lnTo>
                  <a:pt x="1897483" y="13970"/>
                </a:lnTo>
                <a:lnTo>
                  <a:pt x="1899904" y="26323"/>
                </a:lnTo>
                <a:lnTo>
                  <a:pt x="1903133" y="26162"/>
                </a:lnTo>
                <a:lnTo>
                  <a:pt x="1901240" y="9778"/>
                </a:lnTo>
                <a:close/>
              </a:path>
              <a:path w="1913889" h="50164">
                <a:moveTo>
                  <a:pt x="191236" y="25146"/>
                </a:moveTo>
                <a:lnTo>
                  <a:pt x="172205" y="25273"/>
                </a:lnTo>
                <a:lnTo>
                  <a:pt x="191236" y="25273"/>
                </a:lnTo>
                <a:close/>
              </a:path>
              <a:path w="1913889" h="50164">
                <a:moveTo>
                  <a:pt x="1213929" y="2794"/>
                </a:moveTo>
                <a:lnTo>
                  <a:pt x="1193176" y="2921"/>
                </a:lnTo>
                <a:lnTo>
                  <a:pt x="1172429" y="3301"/>
                </a:lnTo>
                <a:lnTo>
                  <a:pt x="1130947" y="4699"/>
                </a:lnTo>
                <a:lnTo>
                  <a:pt x="1131722" y="22860"/>
                </a:lnTo>
                <a:lnTo>
                  <a:pt x="1152289" y="22098"/>
                </a:lnTo>
                <a:lnTo>
                  <a:pt x="1193437" y="21082"/>
                </a:lnTo>
                <a:lnTo>
                  <a:pt x="1214018" y="20955"/>
                </a:lnTo>
                <a:lnTo>
                  <a:pt x="1213929" y="2794"/>
                </a:lnTo>
                <a:close/>
              </a:path>
              <a:path w="1913889" h="50164">
                <a:moveTo>
                  <a:pt x="1272692" y="3301"/>
                </a:moveTo>
                <a:lnTo>
                  <a:pt x="1271981" y="21462"/>
                </a:lnTo>
                <a:lnTo>
                  <a:pt x="1317301" y="22098"/>
                </a:lnTo>
                <a:lnTo>
                  <a:pt x="1332407" y="22098"/>
                </a:lnTo>
                <a:lnTo>
                  <a:pt x="1332407" y="3937"/>
                </a:lnTo>
                <a:lnTo>
                  <a:pt x="1302545" y="3937"/>
                </a:lnTo>
                <a:lnTo>
                  <a:pt x="1272692" y="3301"/>
                </a:lnTo>
                <a:close/>
              </a:path>
              <a:path w="1913889" h="50164">
                <a:moveTo>
                  <a:pt x="1415669" y="2032"/>
                </a:moveTo>
                <a:lnTo>
                  <a:pt x="1394863" y="2921"/>
                </a:lnTo>
                <a:lnTo>
                  <a:pt x="1353234" y="3810"/>
                </a:lnTo>
                <a:lnTo>
                  <a:pt x="1332407" y="3937"/>
                </a:lnTo>
                <a:lnTo>
                  <a:pt x="1332407" y="22098"/>
                </a:lnTo>
                <a:lnTo>
                  <a:pt x="1353448" y="21971"/>
                </a:lnTo>
                <a:lnTo>
                  <a:pt x="1374486" y="21589"/>
                </a:lnTo>
                <a:lnTo>
                  <a:pt x="1416545" y="20193"/>
                </a:lnTo>
                <a:lnTo>
                  <a:pt x="1415669" y="2032"/>
                </a:lnTo>
                <a:close/>
              </a:path>
              <a:path w="1913889" h="50164">
                <a:moveTo>
                  <a:pt x="1587143" y="0"/>
                </a:moveTo>
                <a:lnTo>
                  <a:pt x="1548765" y="0"/>
                </a:lnTo>
                <a:lnTo>
                  <a:pt x="1548790" y="17907"/>
                </a:lnTo>
                <a:lnTo>
                  <a:pt x="1586861" y="18034"/>
                </a:lnTo>
                <a:lnTo>
                  <a:pt x="1624914" y="18669"/>
                </a:lnTo>
                <a:lnTo>
                  <a:pt x="1662947" y="20065"/>
                </a:lnTo>
                <a:lnTo>
                  <a:pt x="1700961" y="21971"/>
                </a:lnTo>
                <a:lnTo>
                  <a:pt x="1702181" y="3810"/>
                </a:lnTo>
                <a:lnTo>
                  <a:pt x="1663852" y="1905"/>
                </a:lnTo>
                <a:lnTo>
                  <a:pt x="1587143" y="0"/>
                </a:lnTo>
                <a:close/>
              </a:path>
              <a:path w="1913889" h="50164">
                <a:moveTo>
                  <a:pt x="1272006" y="20827"/>
                </a:moveTo>
                <a:lnTo>
                  <a:pt x="1228507" y="20827"/>
                </a:lnTo>
                <a:lnTo>
                  <a:pt x="1257491" y="21082"/>
                </a:lnTo>
                <a:lnTo>
                  <a:pt x="1271981" y="21462"/>
                </a:lnTo>
                <a:lnTo>
                  <a:pt x="1272006" y="20827"/>
                </a:lnTo>
                <a:close/>
              </a:path>
              <a:path w="1913889" h="50164">
                <a:moveTo>
                  <a:pt x="1228624" y="2666"/>
                </a:moveTo>
                <a:lnTo>
                  <a:pt x="1213929" y="2794"/>
                </a:lnTo>
                <a:lnTo>
                  <a:pt x="1214018" y="20955"/>
                </a:lnTo>
                <a:lnTo>
                  <a:pt x="1272006" y="20827"/>
                </a:lnTo>
                <a:lnTo>
                  <a:pt x="1272692" y="3301"/>
                </a:lnTo>
                <a:lnTo>
                  <a:pt x="1258004" y="2921"/>
                </a:lnTo>
                <a:lnTo>
                  <a:pt x="1228624" y="2666"/>
                </a:lnTo>
                <a:close/>
              </a:path>
              <a:path w="1913889" h="50164">
                <a:moveTo>
                  <a:pt x="1548765" y="0"/>
                </a:moveTo>
                <a:lnTo>
                  <a:pt x="1515479" y="0"/>
                </a:lnTo>
                <a:lnTo>
                  <a:pt x="1448932" y="1015"/>
                </a:lnTo>
                <a:lnTo>
                  <a:pt x="1415669" y="2032"/>
                </a:lnTo>
                <a:lnTo>
                  <a:pt x="1416545" y="20193"/>
                </a:lnTo>
                <a:lnTo>
                  <a:pt x="1482658" y="18414"/>
                </a:lnTo>
                <a:lnTo>
                  <a:pt x="1548790" y="17907"/>
                </a:lnTo>
                <a:lnTo>
                  <a:pt x="1548765" y="0"/>
                </a:lnTo>
                <a:close/>
              </a:path>
              <a:path w="1913889" h="50164">
                <a:moveTo>
                  <a:pt x="1897275" y="11223"/>
                </a:moveTo>
                <a:lnTo>
                  <a:pt x="1896960" y="11302"/>
                </a:lnTo>
                <a:lnTo>
                  <a:pt x="1897389" y="13490"/>
                </a:lnTo>
                <a:lnTo>
                  <a:pt x="1897275" y="11223"/>
                </a:lnTo>
                <a:close/>
              </a:path>
              <a:path w="1913889" h="50164">
                <a:moveTo>
                  <a:pt x="1900796" y="7874"/>
                </a:moveTo>
                <a:lnTo>
                  <a:pt x="1897126" y="8255"/>
                </a:lnTo>
                <a:lnTo>
                  <a:pt x="1897275" y="11223"/>
                </a:lnTo>
                <a:lnTo>
                  <a:pt x="1898459" y="10922"/>
                </a:lnTo>
                <a:lnTo>
                  <a:pt x="1899881" y="10413"/>
                </a:lnTo>
                <a:lnTo>
                  <a:pt x="1901240" y="9778"/>
                </a:lnTo>
                <a:lnTo>
                  <a:pt x="1909261" y="9778"/>
                </a:lnTo>
                <a:lnTo>
                  <a:pt x="1907882" y="9144"/>
                </a:lnTo>
                <a:lnTo>
                  <a:pt x="1904377" y="8127"/>
                </a:lnTo>
                <a:lnTo>
                  <a:pt x="1900796" y="7874"/>
                </a:lnTo>
                <a:close/>
              </a:path>
              <a:path w="1913889" h="50164">
                <a:moveTo>
                  <a:pt x="1897126" y="8255"/>
                </a:moveTo>
                <a:lnTo>
                  <a:pt x="1872715" y="8762"/>
                </a:lnTo>
                <a:lnTo>
                  <a:pt x="1897151" y="8762"/>
                </a:lnTo>
                <a:lnTo>
                  <a:pt x="1897126" y="825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1521" y="2163178"/>
            <a:ext cx="1599565" cy="83185"/>
          </a:xfrm>
          <a:custGeom>
            <a:avLst/>
            <a:gdLst/>
            <a:ahLst/>
            <a:cxnLst/>
            <a:rect l="l" t="t" r="r" b="b"/>
            <a:pathLst>
              <a:path w="1599564" h="83185">
                <a:moveTo>
                  <a:pt x="5465" y="64388"/>
                </a:moveTo>
                <a:lnTo>
                  <a:pt x="4152" y="64388"/>
                </a:lnTo>
                <a:lnTo>
                  <a:pt x="0" y="68579"/>
                </a:lnTo>
                <a:lnTo>
                  <a:pt x="0" y="78866"/>
                </a:lnTo>
                <a:lnTo>
                  <a:pt x="4152" y="82930"/>
                </a:lnTo>
                <a:lnTo>
                  <a:pt x="14401" y="82930"/>
                </a:lnTo>
                <a:lnTo>
                  <a:pt x="17256" y="80136"/>
                </a:lnTo>
                <a:lnTo>
                  <a:pt x="15976" y="80136"/>
                </a:lnTo>
                <a:lnTo>
                  <a:pt x="2578" y="67309"/>
                </a:lnTo>
                <a:lnTo>
                  <a:pt x="5465" y="64388"/>
                </a:lnTo>
                <a:close/>
              </a:path>
              <a:path w="1599564" h="83185">
                <a:moveTo>
                  <a:pt x="10236" y="59562"/>
                </a:moveTo>
                <a:lnTo>
                  <a:pt x="2578" y="67309"/>
                </a:lnTo>
                <a:lnTo>
                  <a:pt x="15976" y="80136"/>
                </a:lnTo>
                <a:lnTo>
                  <a:pt x="18554" y="77370"/>
                </a:lnTo>
                <a:lnTo>
                  <a:pt x="18554" y="68579"/>
                </a:lnTo>
                <a:lnTo>
                  <a:pt x="14401" y="64388"/>
                </a:lnTo>
                <a:lnTo>
                  <a:pt x="15301" y="64388"/>
                </a:lnTo>
                <a:lnTo>
                  <a:pt x="10236" y="59562"/>
                </a:lnTo>
                <a:close/>
              </a:path>
              <a:path w="1599564" h="83185">
                <a:moveTo>
                  <a:pt x="18554" y="77370"/>
                </a:moveTo>
                <a:lnTo>
                  <a:pt x="15976" y="80136"/>
                </a:lnTo>
                <a:lnTo>
                  <a:pt x="17256" y="80136"/>
                </a:lnTo>
                <a:lnTo>
                  <a:pt x="18554" y="78866"/>
                </a:lnTo>
                <a:lnTo>
                  <a:pt x="18554" y="77370"/>
                </a:lnTo>
                <a:close/>
              </a:path>
              <a:path w="1599564" h="83185">
                <a:moveTo>
                  <a:pt x="15301" y="64388"/>
                </a:moveTo>
                <a:lnTo>
                  <a:pt x="14401" y="64388"/>
                </a:lnTo>
                <a:lnTo>
                  <a:pt x="18554" y="68579"/>
                </a:lnTo>
                <a:lnTo>
                  <a:pt x="18554" y="77370"/>
                </a:lnTo>
                <a:lnTo>
                  <a:pt x="23431" y="72135"/>
                </a:lnTo>
                <a:lnTo>
                  <a:pt x="15301" y="64388"/>
                </a:lnTo>
                <a:close/>
              </a:path>
              <a:path w="1599564" h="83185">
                <a:moveTo>
                  <a:pt x="28397" y="45973"/>
                </a:moveTo>
                <a:lnTo>
                  <a:pt x="21602" y="49529"/>
                </a:lnTo>
                <a:lnTo>
                  <a:pt x="15544" y="53975"/>
                </a:lnTo>
                <a:lnTo>
                  <a:pt x="10236" y="59562"/>
                </a:lnTo>
                <a:lnTo>
                  <a:pt x="23431" y="72135"/>
                </a:lnTo>
                <a:lnTo>
                  <a:pt x="27089" y="68071"/>
                </a:lnTo>
                <a:lnTo>
                  <a:pt x="31356" y="64896"/>
                </a:lnTo>
                <a:lnTo>
                  <a:pt x="36233" y="62483"/>
                </a:lnTo>
                <a:lnTo>
                  <a:pt x="28397" y="45973"/>
                </a:lnTo>
                <a:close/>
              </a:path>
              <a:path w="1599564" h="83185">
                <a:moveTo>
                  <a:pt x="55371" y="38353"/>
                </a:moveTo>
                <a:lnTo>
                  <a:pt x="28397" y="45973"/>
                </a:lnTo>
                <a:lnTo>
                  <a:pt x="36233" y="62483"/>
                </a:lnTo>
                <a:lnTo>
                  <a:pt x="37477" y="61848"/>
                </a:lnTo>
                <a:lnTo>
                  <a:pt x="38747" y="61467"/>
                </a:lnTo>
                <a:lnTo>
                  <a:pt x="40030" y="60959"/>
                </a:lnTo>
                <a:lnTo>
                  <a:pt x="46100" y="59054"/>
                </a:lnTo>
                <a:lnTo>
                  <a:pt x="52260" y="57657"/>
                </a:lnTo>
                <a:lnTo>
                  <a:pt x="58534" y="56641"/>
                </a:lnTo>
                <a:lnTo>
                  <a:pt x="55371" y="38353"/>
                </a:lnTo>
                <a:close/>
              </a:path>
              <a:path w="1599564" h="83185">
                <a:moveTo>
                  <a:pt x="102069" y="33527"/>
                </a:moveTo>
                <a:lnTo>
                  <a:pt x="90349" y="34289"/>
                </a:lnTo>
                <a:lnTo>
                  <a:pt x="78659" y="35432"/>
                </a:lnTo>
                <a:lnTo>
                  <a:pt x="66999" y="36702"/>
                </a:lnTo>
                <a:lnTo>
                  <a:pt x="55371" y="38353"/>
                </a:lnTo>
                <a:lnTo>
                  <a:pt x="58534" y="56641"/>
                </a:lnTo>
                <a:lnTo>
                  <a:pt x="69664" y="55117"/>
                </a:lnTo>
                <a:lnTo>
                  <a:pt x="80824" y="53847"/>
                </a:lnTo>
                <a:lnTo>
                  <a:pt x="92015" y="52831"/>
                </a:lnTo>
                <a:lnTo>
                  <a:pt x="103238" y="52196"/>
                </a:lnTo>
                <a:lnTo>
                  <a:pt x="102069" y="33527"/>
                </a:lnTo>
                <a:close/>
              </a:path>
              <a:path w="1599564" h="83185">
                <a:moveTo>
                  <a:pt x="179692" y="31368"/>
                </a:moveTo>
                <a:lnTo>
                  <a:pt x="160275" y="31495"/>
                </a:lnTo>
                <a:lnTo>
                  <a:pt x="140866" y="31876"/>
                </a:lnTo>
                <a:lnTo>
                  <a:pt x="121465" y="32511"/>
                </a:lnTo>
                <a:lnTo>
                  <a:pt x="102069" y="33527"/>
                </a:lnTo>
                <a:lnTo>
                  <a:pt x="103238" y="52196"/>
                </a:lnTo>
                <a:lnTo>
                  <a:pt x="122357" y="51307"/>
                </a:lnTo>
                <a:lnTo>
                  <a:pt x="160615" y="50418"/>
                </a:lnTo>
                <a:lnTo>
                  <a:pt x="179755" y="50418"/>
                </a:lnTo>
                <a:lnTo>
                  <a:pt x="179692" y="31368"/>
                </a:lnTo>
                <a:close/>
              </a:path>
              <a:path w="1599564" h="83185">
                <a:moveTo>
                  <a:pt x="260121" y="30098"/>
                </a:moveTo>
                <a:lnTo>
                  <a:pt x="240014" y="30606"/>
                </a:lnTo>
                <a:lnTo>
                  <a:pt x="179692" y="31368"/>
                </a:lnTo>
                <a:lnTo>
                  <a:pt x="179755" y="50418"/>
                </a:lnTo>
                <a:lnTo>
                  <a:pt x="220198" y="50164"/>
                </a:lnTo>
                <a:lnTo>
                  <a:pt x="260642" y="49529"/>
                </a:lnTo>
                <a:lnTo>
                  <a:pt x="260121" y="30098"/>
                </a:lnTo>
                <a:close/>
              </a:path>
              <a:path w="1599564" h="83185">
                <a:moveTo>
                  <a:pt x="333743" y="27304"/>
                </a:moveTo>
                <a:lnTo>
                  <a:pt x="278532" y="29590"/>
                </a:lnTo>
                <a:lnTo>
                  <a:pt x="260121" y="30098"/>
                </a:lnTo>
                <a:lnTo>
                  <a:pt x="260642" y="49529"/>
                </a:lnTo>
                <a:lnTo>
                  <a:pt x="334606" y="46989"/>
                </a:lnTo>
                <a:lnTo>
                  <a:pt x="333743" y="27304"/>
                </a:lnTo>
                <a:close/>
              </a:path>
              <a:path w="1599564" h="83185">
                <a:moveTo>
                  <a:pt x="412699" y="22859"/>
                </a:moveTo>
                <a:lnTo>
                  <a:pt x="373235" y="25400"/>
                </a:lnTo>
                <a:lnTo>
                  <a:pt x="333743" y="27304"/>
                </a:lnTo>
                <a:lnTo>
                  <a:pt x="334606" y="46989"/>
                </a:lnTo>
                <a:lnTo>
                  <a:pt x="394187" y="43941"/>
                </a:lnTo>
                <a:lnTo>
                  <a:pt x="414032" y="42671"/>
                </a:lnTo>
                <a:lnTo>
                  <a:pt x="412699" y="22859"/>
                </a:lnTo>
                <a:close/>
              </a:path>
              <a:path w="1599564" h="83185">
                <a:moveTo>
                  <a:pt x="473989" y="19557"/>
                </a:moveTo>
                <a:lnTo>
                  <a:pt x="443330" y="20954"/>
                </a:lnTo>
                <a:lnTo>
                  <a:pt x="412699" y="22859"/>
                </a:lnTo>
                <a:lnTo>
                  <a:pt x="414032" y="42671"/>
                </a:lnTo>
                <a:lnTo>
                  <a:pt x="444369" y="40766"/>
                </a:lnTo>
                <a:lnTo>
                  <a:pt x="474725" y="39242"/>
                </a:lnTo>
                <a:lnTo>
                  <a:pt x="473989" y="19557"/>
                </a:lnTo>
                <a:close/>
              </a:path>
              <a:path w="1599564" h="83185">
                <a:moveTo>
                  <a:pt x="558418" y="18922"/>
                </a:moveTo>
                <a:lnTo>
                  <a:pt x="537311" y="18922"/>
                </a:lnTo>
                <a:lnTo>
                  <a:pt x="495096" y="19176"/>
                </a:lnTo>
                <a:lnTo>
                  <a:pt x="473989" y="19557"/>
                </a:lnTo>
                <a:lnTo>
                  <a:pt x="474725" y="39242"/>
                </a:lnTo>
                <a:lnTo>
                  <a:pt x="495645" y="38607"/>
                </a:lnTo>
                <a:lnTo>
                  <a:pt x="537492" y="38100"/>
                </a:lnTo>
                <a:lnTo>
                  <a:pt x="558418" y="38100"/>
                </a:lnTo>
                <a:lnTo>
                  <a:pt x="558418" y="18922"/>
                </a:lnTo>
                <a:close/>
              </a:path>
              <a:path w="1599564" h="83185">
                <a:moveTo>
                  <a:pt x="666330" y="19303"/>
                </a:moveTo>
                <a:lnTo>
                  <a:pt x="666191" y="38353"/>
                </a:lnTo>
                <a:lnTo>
                  <a:pt x="682741" y="38480"/>
                </a:lnTo>
                <a:lnTo>
                  <a:pt x="699282" y="38353"/>
                </a:lnTo>
                <a:lnTo>
                  <a:pt x="715817" y="37972"/>
                </a:lnTo>
                <a:lnTo>
                  <a:pt x="732345" y="37337"/>
                </a:lnTo>
                <a:lnTo>
                  <a:pt x="730996" y="19430"/>
                </a:lnTo>
                <a:lnTo>
                  <a:pt x="682482" y="19430"/>
                </a:lnTo>
                <a:lnTo>
                  <a:pt x="666330" y="19303"/>
                </a:lnTo>
                <a:close/>
              </a:path>
              <a:path w="1599564" h="83185">
                <a:moveTo>
                  <a:pt x="585401" y="18922"/>
                </a:moveTo>
                <a:lnTo>
                  <a:pt x="558418" y="18922"/>
                </a:lnTo>
                <a:lnTo>
                  <a:pt x="558418" y="38100"/>
                </a:lnTo>
                <a:lnTo>
                  <a:pt x="666191" y="38353"/>
                </a:lnTo>
                <a:lnTo>
                  <a:pt x="666330" y="19303"/>
                </a:lnTo>
                <a:lnTo>
                  <a:pt x="585401" y="18922"/>
                </a:lnTo>
                <a:close/>
              </a:path>
              <a:path w="1599564" h="83185">
                <a:moveTo>
                  <a:pt x="1586826" y="22097"/>
                </a:moveTo>
                <a:lnTo>
                  <a:pt x="1582864" y="22097"/>
                </a:lnTo>
                <a:lnTo>
                  <a:pt x="1579664" y="25272"/>
                </a:lnTo>
                <a:lnTo>
                  <a:pt x="1579664" y="33146"/>
                </a:lnTo>
                <a:lnTo>
                  <a:pt x="1582762" y="36343"/>
                </a:lnTo>
                <a:lnTo>
                  <a:pt x="1583308" y="36448"/>
                </a:lnTo>
                <a:lnTo>
                  <a:pt x="1586864" y="36956"/>
                </a:lnTo>
                <a:lnTo>
                  <a:pt x="1587360" y="36956"/>
                </a:lnTo>
                <a:lnTo>
                  <a:pt x="1591119" y="37464"/>
                </a:lnTo>
                <a:lnTo>
                  <a:pt x="1591856" y="37337"/>
                </a:lnTo>
                <a:lnTo>
                  <a:pt x="1590370" y="37337"/>
                </a:lnTo>
                <a:lnTo>
                  <a:pt x="1586826" y="36448"/>
                </a:lnTo>
                <a:lnTo>
                  <a:pt x="1586826" y="22097"/>
                </a:lnTo>
                <a:close/>
              </a:path>
              <a:path w="1599564" h="83185">
                <a:moveTo>
                  <a:pt x="788098" y="11556"/>
                </a:moveTo>
                <a:lnTo>
                  <a:pt x="759542" y="15366"/>
                </a:lnTo>
                <a:lnTo>
                  <a:pt x="730910" y="18287"/>
                </a:lnTo>
                <a:lnTo>
                  <a:pt x="732345" y="37337"/>
                </a:lnTo>
                <a:lnTo>
                  <a:pt x="761565" y="34162"/>
                </a:lnTo>
                <a:lnTo>
                  <a:pt x="776140" y="32384"/>
                </a:lnTo>
                <a:lnTo>
                  <a:pt x="790689" y="30352"/>
                </a:lnTo>
                <a:lnTo>
                  <a:pt x="788098" y="11556"/>
                </a:lnTo>
                <a:close/>
              </a:path>
              <a:path w="1599564" h="83185">
                <a:moveTo>
                  <a:pt x="1590370" y="21081"/>
                </a:moveTo>
                <a:lnTo>
                  <a:pt x="1586826" y="22097"/>
                </a:lnTo>
                <a:lnTo>
                  <a:pt x="1586826" y="36448"/>
                </a:lnTo>
                <a:lnTo>
                  <a:pt x="1590370" y="37337"/>
                </a:lnTo>
                <a:lnTo>
                  <a:pt x="1590370" y="21081"/>
                </a:lnTo>
                <a:close/>
              </a:path>
              <a:path w="1599564" h="83185">
                <a:moveTo>
                  <a:pt x="1595110" y="21081"/>
                </a:moveTo>
                <a:lnTo>
                  <a:pt x="1590370" y="21081"/>
                </a:lnTo>
                <a:lnTo>
                  <a:pt x="1590370" y="37337"/>
                </a:lnTo>
                <a:lnTo>
                  <a:pt x="1592592" y="37337"/>
                </a:lnTo>
                <a:lnTo>
                  <a:pt x="1595234" y="36702"/>
                </a:lnTo>
                <a:lnTo>
                  <a:pt x="1595594" y="36448"/>
                </a:lnTo>
                <a:lnTo>
                  <a:pt x="1590789" y="36448"/>
                </a:lnTo>
                <a:lnTo>
                  <a:pt x="1594002" y="33146"/>
                </a:lnTo>
                <a:lnTo>
                  <a:pt x="1594002" y="25272"/>
                </a:lnTo>
                <a:lnTo>
                  <a:pt x="1590789" y="22097"/>
                </a:lnTo>
                <a:lnTo>
                  <a:pt x="1596525" y="22097"/>
                </a:lnTo>
                <a:lnTo>
                  <a:pt x="1595767" y="21335"/>
                </a:lnTo>
                <a:lnTo>
                  <a:pt x="1595110" y="21081"/>
                </a:lnTo>
                <a:close/>
              </a:path>
              <a:path w="1599564" h="83185">
                <a:moveTo>
                  <a:pt x="1582762" y="36343"/>
                </a:moveTo>
                <a:lnTo>
                  <a:pt x="1583308" y="36448"/>
                </a:lnTo>
                <a:lnTo>
                  <a:pt x="1582762" y="36343"/>
                </a:lnTo>
                <a:close/>
              </a:path>
              <a:path w="1599564" h="83185">
                <a:moveTo>
                  <a:pt x="1596525" y="22097"/>
                </a:moveTo>
                <a:lnTo>
                  <a:pt x="1590789" y="22097"/>
                </a:lnTo>
                <a:lnTo>
                  <a:pt x="1594002" y="25272"/>
                </a:lnTo>
                <a:lnTo>
                  <a:pt x="1594002" y="33146"/>
                </a:lnTo>
                <a:lnTo>
                  <a:pt x="1590789" y="36448"/>
                </a:lnTo>
                <a:lnTo>
                  <a:pt x="1595594" y="36448"/>
                </a:lnTo>
                <a:lnTo>
                  <a:pt x="1599468" y="29717"/>
                </a:lnTo>
                <a:lnTo>
                  <a:pt x="1599450" y="27685"/>
                </a:lnTo>
                <a:lnTo>
                  <a:pt x="1599070" y="26415"/>
                </a:lnTo>
                <a:lnTo>
                  <a:pt x="1597914" y="23494"/>
                </a:lnTo>
                <a:lnTo>
                  <a:pt x="1596525" y="22097"/>
                </a:lnTo>
                <a:close/>
              </a:path>
              <a:path w="1599564" h="83185">
                <a:moveTo>
                  <a:pt x="1580984" y="16382"/>
                </a:moveTo>
                <a:lnTo>
                  <a:pt x="1576730" y="35178"/>
                </a:lnTo>
                <a:lnTo>
                  <a:pt x="1582762" y="36343"/>
                </a:lnTo>
                <a:lnTo>
                  <a:pt x="1579664" y="33146"/>
                </a:lnTo>
                <a:lnTo>
                  <a:pt x="1579664" y="25272"/>
                </a:lnTo>
                <a:lnTo>
                  <a:pt x="1582864" y="22097"/>
                </a:lnTo>
                <a:lnTo>
                  <a:pt x="1586826" y="22097"/>
                </a:lnTo>
                <a:lnTo>
                  <a:pt x="1590370" y="21081"/>
                </a:lnTo>
                <a:lnTo>
                  <a:pt x="1595110" y="21081"/>
                </a:lnTo>
                <a:lnTo>
                  <a:pt x="1588871" y="18668"/>
                </a:lnTo>
                <a:lnTo>
                  <a:pt x="1584972" y="17398"/>
                </a:lnTo>
                <a:lnTo>
                  <a:pt x="1580984" y="16382"/>
                </a:lnTo>
                <a:close/>
              </a:path>
              <a:path w="1599564" h="83185">
                <a:moveTo>
                  <a:pt x="1553438" y="11302"/>
                </a:moveTo>
                <a:lnTo>
                  <a:pt x="1551762" y="31495"/>
                </a:lnTo>
                <a:lnTo>
                  <a:pt x="1560144" y="32384"/>
                </a:lnTo>
                <a:lnTo>
                  <a:pt x="1568462" y="33527"/>
                </a:lnTo>
                <a:lnTo>
                  <a:pt x="1576730" y="35178"/>
                </a:lnTo>
                <a:lnTo>
                  <a:pt x="1580984" y="16382"/>
                </a:lnTo>
                <a:lnTo>
                  <a:pt x="1574176" y="14731"/>
                </a:lnTo>
                <a:lnTo>
                  <a:pt x="1567316" y="13334"/>
                </a:lnTo>
                <a:lnTo>
                  <a:pt x="1560403" y="12191"/>
                </a:lnTo>
                <a:lnTo>
                  <a:pt x="1553438" y="11302"/>
                </a:lnTo>
                <a:close/>
              </a:path>
              <a:path w="1599564" h="83185">
                <a:moveTo>
                  <a:pt x="1421510" y="11810"/>
                </a:moveTo>
                <a:lnTo>
                  <a:pt x="1286706" y="12826"/>
                </a:lnTo>
                <a:lnTo>
                  <a:pt x="1241767" y="12826"/>
                </a:lnTo>
                <a:lnTo>
                  <a:pt x="1241742" y="32257"/>
                </a:lnTo>
                <a:lnTo>
                  <a:pt x="1286795" y="32384"/>
                </a:lnTo>
                <a:lnTo>
                  <a:pt x="1421942" y="31495"/>
                </a:lnTo>
                <a:lnTo>
                  <a:pt x="1421510" y="11810"/>
                </a:lnTo>
                <a:close/>
              </a:path>
              <a:path w="1599564" h="83185">
                <a:moveTo>
                  <a:pt x="1078052" y="10286"/>
                </a:moveTo>
                <a:lnTo>
                  <a:pt x="1076744" y="29717"/>
                </a:lnTo>
                <a:lnTo>
                  <a:pt x="1117975" y="31114"/>
                </a:lnTo>
                <a:lnTo>
                  <a:pt x="1200475" y="32257"/>
                </a:lnTo>
                <a:lnTo>
                  <a:pt x="1241742" y="32257"/>
                </a:lnTo>
                <a:lnTo>
                  <a:pt x="1241767" y="12826"/>
                </a:lnTo>
                <a:lnTo>
                  <a:pt x="1200824" y="12826"/>
                </a:lnTo>
                <a:lnTo>
                  <a:pt x="1159890" y="12445"/>
                </a:lnTo>
                <a:lnTo>
                  <a:pt x="1078052" y="10286"/>
                </a:lnTo>
                <a:close/>
              </a:path>
              <a:path w="1599564" h="83185">
                <a:moveTo>
                  <a:pt x="1506854" y="10413"/>
                </a:moveTo>
                <a:lnTo>
                  <a:pt x="1421510" y="11810"/>
                </a:lnTo>
                <a:lnTo>
                  <a:pt x="1421942" y="31495"/>
                </a:lnTo>
                <a:lnTo>
                  <a:pt x="1485625" y="30606"/>
                </a:lnTo>
                <a:lnTo>
                  <a:pt x="1506854" y="30606"/>
                </a:lnTo>
                <a:lnTo>
                  <a:pt x="1506854" y="10413"/>
                </a:lnTo>
                <a:close/>
              </a:path>
              <a:path w="1599564" h="83185">
                <a:moveTo>
                  <a:pt x="1518511" y="10413"/>
                </a:moveTo>
                <a:lnTo>
                  <a:pt x="1506854" y="10413"/>
                </a:lnTo>
                <a:lnTo>
                  <a:pt x="1506854" y="30606"/>
                </a:lnTo>
                <a:lnTo>
                  <a:pt x="1518090" y="30606"/>
                </a:lnTo>
                <a:lnTo>
                  <a:pt x="1529318" y="30733"/>
                </a:lnTo>
                <a:lnTo>
                  <a:pt x="1540541" y="30987"/>
                </a:lnTo>
                <a:lnTo>
                  <a:pt x="1551762" y="31495"/>
                </a:lnTo>
                <a:lnTo>
                  <a:pt x="1553438" y="11302"/>
                </a:lnTo>
                <a:lnTo>
                  <a:pt x="1541804" y="10794"/>
                </a:lnTo>
                <a:lnTo>
                  <a:pt x="1530161" y="10540"/>
                </a:lnTo>
                <a:lnTo>
                  <a:pt x="1518511" y="10413"/>
                </a:lnTo>
                <a:close/>
              </a:path>
              <a:path w="1599564" h="83185">
                <a:moveTo>
                  <a:pt x="847737" y="4190"/>
                </a:moveTo>
                <a:lnTo>
                  <a:pt x="817879" y="7619"/>
                </a:lnTo>
                <a:lnTo>
                  <a:pt x="788098" y="11556"/>
                </a:lnTo>
                <a:lnTo>
                  <a:pt x="790689" y="30352"/>
                </a:lnTo>
                <a:lnTo>
                  <a:pt x="805348" y="28320"/>
                </a:lnTo>
                <a:lnTo>
                  <a:pt x="834723" y="24764"/>
                </a:lnTo>
                <a:lnTo>
                  <a:pt x="849439" y="23240"/>
                </a:lnTo>
                <a:lnTo>
                  <a:pt x="847737" y="4190"/>
                </a:lnTo>
                <a:close/>
              </a:path>
              <a:path w="1599564" h="83185">
                <a:moveTo>
                  <a:pt x="1006436" y="3936"/>
                </a:moveTo>
                <a:lnTo>
                  <a:pt x="1004354" y="23367"/>
                </a:lnTo>
                <a:lnTo>
                  <a:pt x="1022428" y="25272"/>
                </a:lnTo>
                <a:lnTo>
                  <a:pt x="1058619" y="28447"/>
                </a:lnTo>
                <a:lnTo>
                  <a:pt x="1076744" y="29717"/>
                </a:lnTo>
                <a:lnTo>
                  <a:pt x="1078052" y="10286"/>
                </a:lnTo>
                <a:lnTo>
                  <a:pt x="1060123" y="9016"/>
                </a:lnTo>
                <a:lnTo>
                  <a:pt x="1024315" y="5841"/>
                </a:lnTo>
                <a:lnTo>
                  <a:pt x="1006436" y="3936"/>
                </a:lnTo>
                <a:close/>
              </a:path>
              <a:path w="1599564" h="83185">
                <a:moveTo>
                  <a:pt x="946010" y="0"/>
                </a:moveTo>
                <a:lnTo>
                  <a:pt x="946010" y="19430"/>
                </a:lnTo>
                <a:lnTo>
                  <a:pt x="960628" y="19938"/>
                </a:lnTo>
                <a:lnTo>
                  <a:pt x="975225" y="20700"/>
                </a:lnTo>
                <a:lnTo>
                  <a:pt x="989799" y="21843"/>
                </a:lnTo>
                <a:lnTo>
                  <a:pt x="1004354" y="23367"/>
                </a:lnTo>
                <a:lnTo>
                  <a:pt x="1006436" y="3936"/>
                </a:lnTo>
                <a:lnTo>
                  <a:pt x="991365" y="2412"/>
                </a:lnTo>
                <a:lnTo>
                  <a:pt x="976271" y="1269"/>
                </a:lnTo>
                <a:lnTo>
                  <a:pt x="961152" y="380"/>
                </a:lnTo>
                <a:lnTo>
                  <a:pt x="946010" y="0"/>
                </a:lnTo>
                <a:close/>
              </a:path>
              <a:path w="1599564" h="83185">
                <a:moveTo>
                  <a:pt x="895743" y="1142"/>
                </a:moveTo>
                <a:lnTo>
                  <a:pt x="883727" y="1650"/>
                </a:lnTo>
                <a:lnTo>
                  <a:pt x="859724" y="3175"/>
                </a:lnTo>
                <a:lnTo>
                  <a:pt x="847737" y="4190"/>
                </a:lnTo>
                <a:lnTo>
                  <a:pt x="849439" y="23240"/>
                </a:lnTo>
                <a:lnTo>
                  <a:pt x="861197" y="22351"/>
                </a:lnTo>
                <a:lnTo>
                  <a:pt x="872964" y="21589"/>
                </a:lnTo>
                <a:lnTo>
                  <a:pt x="884738" y="20954"/>
                </a:lnTo>
                <a:lnTo>
                  <a:pt x="896518" y="20573"/>
                </a:lnTo>
                <a:lnTo>
                  <a:pt x="895743" y="1142"/>
                </a:lnTo>
                <a:close/>
              </a:path>
              <a:path w="1599564" h="83185">
                <a:moveTo>
                  <a:pt x="946010" y="0"/>
                </a:moveTo>
                <a:lnTo>
                  <a:pt x="920872" y="253"/>
                </a:lnTo>
                <a:lnTo>
                  <a:pt x="908307" y="634"/>
                </a:lnTo>
                <a:lnTo>
                  <a:pt x="895743" y="1142"/>
                </a:lnTo>
                <a:lnTo>
                  <a:pt x="896518" y="20573"/>
                </a:lnTo>
                <a:lnTo>
                  <a:pt x="908891" y="20065"/>
                </a:lnTo>
                <a:lnTo>
                  <a:pt x="933637" y="19557"/>
                </a:lnTo>
                <a:lnTo>
                  <a:pt x="946010" y="19430"/>
                </a:lnTo>
                <a:lnTo>
                  <a:pt x="946010" y="0"/>
                </a:lnTo>
                <a:close/>
              </a:path>
              <a:path w="1599564" h="83185">
                <a:moveTo>
                  <a:pt x="730910" y="18287"/>
                </a:moveTo>
                <a:lnTo>
                  <a:pt x="714772" y="18922"/>
                </a:lnTo>
                <a:lnTo>
                  <a:pt x="698630" y="19303"/>
                </a:lnTo>
                <a:lnTo>
                  <a:pt x="682482" y="19430"/>
                </a:lnTo>
                <a:lnTo>
                  <a:pt x="730996" y="19430"/>
                </a:lnTo>
                <a:lnTo>
                  <a:pt x="730910" y="1828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2978" y="2227711"/>
            <a:ext cx="1082675" cy="59690"/>
          </a:xfrm>
          <a:custGeom>
            <a:avLst/>
            <a:gdLst/>
            <a:ahLst/>
            <a:cxnLst/>
            <a:rect l="l" t="t" r="r" b="b"/>
            <a:pathLst>
              <a:path w="1082675" h="59689">
                <a:moveTo>
                  <a:pt x="1072809" y="57763"/>
                </a:moveTo>
                <a:lnTo>
                  <a:pt x="1071619" y="57806"/>
                </a:lnTo>
                <a:lnTo>
                  <a:pt x="1069612" y="58110"/>
                </a:lnTo>
                <a:lnTo>
                  <a:pt x="1067593" y="58314"/>
                </a:lnTo>
                <a:lnTo>
                  <a:pt x="1065535" y="58415"/>
                </a:lnTo>
                <a:lnTo>
                  <a:pt x="1066158" y="59177"/>
                </a:lnTo>
                <a:lnTo>
                  <a:pt x="1074133" y="59177"/>
                </a:lnTo>
                <a:lnTo>
                  <a:pt x="1074791" y="58517"/>
                </a:lnTo>
                <a:lnTo>
                  <a:pt x="1073155" y="58517"/>
                </a:lnTo>
                <a:lnTo>
                  <a:pt x="1072809" y="57763"/>
                </a:lnTo>
                <a:close/>
              </a:path>
              <a:path w="1082675" h="59689">
                <a:moveTo>
                  <a:pt x="1039526" y="37155"/>
                </a:moveTo>
                <a:lnTo>
                  <a:pt x="1038205" y="58542"/>
                </a:lnTo>
                <a:lnTo>
                  <a:pt x="1045042" y="58826"/>
                </a:lnTo>
                <a:lnTo>
                  <a:pt x="1051875" y="58898"/>
                </a:lnTo>
                <a:lnTo>
                  <a:pt x="1058706" y="58760"/>
                </a:lnTo>
                <a:lnTo>
                  <a:pt x="1065405" y="58422"/>
                </a:lnTo>
                <a:lnTo>
                  <a:pt x="1062932" y="55939"/>
                </a:lnTo>
                <a:lnTo>
                  <a:pt x="1062932" y="47976"/>
                </a:lnTo>
                <a:lnTo>
                  <a:pt x="1065500" y="45398"/>
                </a:lnTo>
                <a:lnTo>
                  <a:pt x="1065535" y="39137"/>
                </a:lnTo>
                <a:lnTo>
                  <a:pt x="1051483" y="38040"/>
                </a:lnTo>
                <a:lnTo>
                  <a:pt x="1039526" y="37155"/>
                </a:lnTo>
                <a:close/>
              </a:path>
              <a:path w="1082675" h="59689">
                <a:moveTo>
                  <a:pt x="1000841" y="32482"/>
                </a:moveTo>
                <a:lnTo>
                  <a:pt x="1038205" y="58542"/>
                </a:lnTo>
                <a:lnTo>
                  <a:pt x="1039526" y="37155"/>
                </a:lnTo>
                <a:lnTo>
                  <a:pt x="1029822" y="36236"/>
                </a:lnTo>
                <a:lnTo>
                  <a:pt x="1020018" y="35136"/>
                </a:lnTo>
                <a:lnTo>
                  <a:pt x="1010481" y="33901"/>
                </a:lnTo>
                <a:lnTo>
                  <a:pt x="1000841" y="32482"/>
                </a:lnTo>
                <a:close/>
              </a:path>
              <a:path w="1082675" h="59689">
                <a:moveTo>
                  <a:pt x="1075643" y="57661"/>
                </a:moveTo>
                <a:lnTo>
                  <a:pt x="1072809" y="57763"/>
                </a:lnTo>
                <a:lnTo>
                  <a:pt x="1073155" y="58517"/>
                </a:lnTo>
                <a:lnTo>
                  <a:pt x="1075302" y="58003"/>
                </a:lnTo>
                <a:lnTo>
                  <a:pt x="1075643" y="57661"/>
                </a:lnTo>
                <a:close/>
              </a:path>
              <a:path w="1082675" h="59689">
                <a:moveTo>
                  <a:pt x="1075302" y="58003"/>
                </a:moveTo>
                <a:lnTo>
                  <a:pt x="1073155" y="58517"/>
                </a:lnTo>
                <a:lnTo>
                  <a:pt x="1074791" y="58517"/>
                </a:lnTo>
                <a:lnTo>
                  <a:pt x="1075302" y="58003"/>
                </a:lnTo>
                <a:close/>
              </a:path>
              <a:path w="1082675" h="59689">
                <a:moveTo>
                  <a:pt x="1065535" y="45362"/>
                </a:moveTo>
                <a:lnTo>
                  <a:pt x="1062932" y="47976"/>
                </a:lnTo>
                <a:lnTo>
                  <a:pt x="1062932" y="55939"/>
                </a:lnTo>
                <a:lnTo>
                  <a:pt x="1065405" y="58422"/>
                </a:lnTo>
                <a:lnTo>
                  <a:pt x="1065535" y="58415"/>
                </a:lnTo>
                <a:lnTo>
                  <a:pt x="1065535" y="45362"/>
                </a:lnTo>
                <a:close/>
              </a:path>
              <a:path w="1082675" h="59689">
                <a:moveTo>
                  <a:pt x="1068038" y="44737"/>
                </a:moveTo>
                <a:lnTo>
                  <a:pt x="1066158" y="44737"/>
                </a:lnTo>
                <a:lnTo>
                  <a:pt x="1065535" y="45362"/>
                </a:lnTo>
                <a:lnTo>
                  <a:pt x="1065535" y="58415"/>
                </a:lnTo>
                <a:lnTo>
                  <a:pt x="1067593" y="58314"/>
                </a:lnTo>
                <a:lnTo>
                  <a:pt x="1069612" y="58110"/>
                </a:lnTo>
                <a:lnTo>
                  <a:pt x="1071619" y="57806"/>
                </a:lnTo>
                <a:lnTo>
                  <a:pt x="1072809" y="57763"/>
                </a:lnTo>
                <a:lnTo>
                  <a:pt x="1067123" y="45398"/>
                </a:lnTo>
                <a:lnTo>
                  <a:pt x="1068038" y="44737"/>
                </a:lnTo>
                <a:close/>
              </a:path>
              <a:path w="1082675" h="59689">
                <a:moveTo>
                  <a:pt x="1076927" y="57615"/>
                </a:moveTo>
                <a:lnTo>
                  <a:pt x="1075643" y="57661"/>
                </a:lnTo>
                <a:lnTo>
                  <a:pt x="1075302" y="58003"/>
                </a:lnTo>
                <a:lnTo>
                  <a:pt x="1076927" y="57615"/>
                </a:lnTo>
                <a:close/>
              </a:path>
              <a:path w="1082675" h="59689">
                <a:moveTo>
                  <a:pt x="1070272" y="43124"/>
                </a:moveTo>
                <a:lnTo>
                  <a:pt x="1067123" y="45398"/>
                </a:lnTo>
                <a:lnTo>
                  <a:pt x="1072809" y="57763"/>
                </a:lnTo>
                <a:lnTo>
                  <a:pt x="1075643" y="57661"/>
                </a:lnTo>
                <a:lnTo>
                  <a:pt x="1076521" y="56780"/>
                </a:lnTo>
                <a:lnTo>
                  <a:pt x="1076420" y="56510"/>
                </a:lnTo>
                <a:lnTo>
                  <a:pt x="1070272" y="43124"/>
                </a:lnTo>
                <a:close/>
              </a:path>
              <a:path w="1082675" h="59689">
                <a:moveTo>
                  <a:pt x="1076536" y="56764"/>
                </a:moveTo>
                <a:lnTo>
                  <a:pt x="1075643" y="57661"/>
                </a:lnTo>
                <a:lnTo>
                  <a:pt x="1076927" y="57615"/>
                </a:lnTo>
                <a:lnTo>
                  <a:pt x="1076536" y="56764"/>
                </a:lnTo>
                <a:close/>
              </a:path>
              <a:path w="1082675" h="59689">
                <a:moveTo>
                  <a:pt x="1081293" y="44737"/>
                </a:moveTo>
                <a:lnTo>
                  <a:pt x="1074133" y="44737"/>
                </a:lnTo>
                <a:lnTo>
                  <a:pt x="1077359" y="47976"/>
                </a:lnTo>
                <a:lnTo>
                  <a:pt x="1077359" y="55939"/>
                </a:lnTo>
                <a:lnTo>
                  <a:pt x="1076536" y="56764"/>
                </a:lnTo>
                <a:lnTo>
                  <a:pt x="1076927" y="57615"/>
                </a:lnTo>
                <a:lnTo>
                  <a:pt x="1079797" y="56510"/>
                </a:lnTo>
                <a:lnTo>
                  <a:pt x="1081652" y="54491"/>
                </a:lnTo>
                <a:lnTo>
                  <a:pt x="1082502" y="51544"/>
                </a:lnTo>
                <a:lnTo>
                  <a:pt x="1082642" y="50918"/>
                </a:lnTo>
                <a:lnTo>
                  <a:pt x="1082611" y="47976"/>
                </a:lnTo>
                <a:lnTo>
                  <a:pt x="1082401" y="47112"/>
                </a:lnTo>
                <a:lnTo>
                  <a:pt x="1082007" y="46160"/>
                </a:lnTo>
                <a:lnTo>
                  <a:pt x="1081293" y="44737"/>
                </a:lnTo>
                <a:close/>
              </a:path>
              <a:path w="1082675" h="59689">
                <a:moveTo>
                  <a:pt x="1080225" y="43124"/>
                </a:moveTo>
                <a:lnTo>
                  <a:pt x="1070272" y="43124"/>
                </a:lnTo>
                <a:lnTo>
                  <a:pt x="1076536" y="56764"/>
                </a:lnTo>
                <a:lnTo>
                  <a:pt x="1077359" y="55939"/>
                </a:lnTo>
                <a:lnTo>
                  <a:pt x="1077359" y="47976"/>
                </a:lnTo>
                <a:lnTo>
                  <a:pt x="1074133" y="44737"/>
                </a:lnTo>
                <a:lnTo>
                  <a:pt x="1081293" y="44737"/>
                </a:lnTo>
                <a:lnTo>
                  <a:pt x="1080674" y="43505"/>
                </a:lnTo>
                <a:lnTo>
                  <a:pt x="1080225" y="43124"/>
                </a:lnTo>
                <a:close/>
              </a:path>
              <a:path w="1082675" h="59689">
                <a:moveTo>
                  <a:pt x="924387" y="17712"/>
                </a:moveTo>
                <a:lnTo>
                  <a:pt x="958641" y="47438"/>
                </a:lnTo>
                <a:lnTo>
                  <a:pt x="997654" y="54161"/>
                </a:lnTo>
                <a:lnTo>
                  <a:pt x="1000841" y="32482"/>
                </a:lnTo>
                <a:lnTo>
                  <a:pt x="981661" y="29158"/>
                </a:lnTo>
                <a:lnTo>
                  <a:pt x="962469" y="25576"/>
                </a:lnTo>
                <a:lnTo>
                  <a:pt x="943432" y="21771"/>
                </a:lnTo>
                <a:lnTo>
                  <a:pt x="924387" y="17712"/>
                </a:lnTo>
                <a:close/>
              </a:path>
              <a:path w="1082675" h="59689">
                <a:moveTo>
                  <a:pt x="1065535" y="39137"/>
                </a:moveTo>
                <a:lnTo>
                  <a:pt x="1065535" y="45362"/>
                </a:lnTo>
                <a:lnTo>
                  <a:pt x="1066158" y="44737"/>
                </a:lnTo>
                <a:lnTo>
                  <a:pt x="1068038" y="44737"/>
                </a:lnTo>
                <a:lnTo>
                  <a:pt x="1070272" y="43124"/>
                </a:lnTo>
                <a:lnTo>
                  <a:pt x="1080225" y="43124"/>
                </a:lnTo>
                <a:lnTo>
                  <a:pt x="1078565" y="41715"/>
                </a:lnTo>
                <a:lnTo>
                  <a:pt x="1075708" y="40800"/>
                </a:lnTo>
                <a:lnTo>
                  <a:pt x="1072393" y="39860"/>
                </a:lnTo>
                <a:lnTo>
                  <a:pt x="1069002" y="39302"/>
                </a:lnTo>
                <a:lnTo>
                  <a:pt x="1065535" y="39137"/>
                </a:lnTo>
                <a:close/>
              </a:path>
              <a:path w="1082675" h="59689">
                <a:moveTo>
                  <a:pt x="2926" y="38049"/>
                </a:moveTo>
                <a:lnTo>
                  <a:pt x="2926" y="40915"/>
                </a:lnTo>
                <a:lnTo>
                  <a:pt x="7079" y="45067"/>
                </a:lnTo>
                <a:lnTo>
                  <a:pt x="17328" y="45067"/>
                </a:lnTo>
                <a:lnTo>
                  <a:pt x="21494" y="40915"/>
                </a:lnTo>
                <a:lnTo>
                  <a:pt x="21494" y="39733"/>
                </a:lnTo>
                <a:lnTo>
                  <a:pt x="3815" y="39733"/>
                </a:lnTo>
                <a:lnTo>
                  <a:pt x="2926" y="38049"/>
                </a:lnTo>
                <a:close/>
              </a:path>
              <a:path w="1082675" h="59689">
                <a:moveTo>
                  <a:pt x="855820" y="4097"/>
                </a:moveTo>
                <a:lnTo>
                  <a:pt x="852378" y="26779"/>
                </a:lnTo>
                <a:lnTo>
                  <a:pt x="886137" y="33009"/>
                </a:lnTo>
                <a:lnTo>
                  <a:pt x="897024" y="35152"/>
                </a:lnTo>
                <a:lnTo>
                  <a:pt x="911388" y="38049"/>
                </a:lnTo>
                <a:lnTo>
                  <a:pt x="919790" y="39772"/>
                </a:lnTo>
                <a:lnTo>
                  <a:pt x="924387" y="17712"/>
                </a:lnTo>
                <a:lnTo>
                  <a:pt x="907294" y="14040"/>
                </a:lnTo>
                <a:lnTo>
                  <a:pt x="890170" y="10547"/>
                </a:lnTo>
                <a:lnTo>
                  <a:pt x="873013" y="7234"/>
                </a:lnTo>
                <a:lnTo>
                  <a:pt x="855820" y="4097"/>
                </a:lnTo>
                <a:close/>
              </a:path>
              <a:path w="1082675" h="59689">
                <a:moveTo>
                  <a:pt x="2926" y="35377"/>
                </a:moveTo>
                <a:lnTo>
                  <a:pt x="3004" y="38195"/>
                </a:lnTo>
                <a:lnTo>
                  <a:pt x="3815" y="39733"/>
                </a:lnTo>
                <a:lnTo>
                  <a:pt x="10533" y="36573"/>
                </a:lnTo>
                <a:lnTo>
                  <a:pt x="2926" y="35377"/>
                </a:lnTo>
                <a:close/>
              </a:path>
              <a:path w="1082675" h="59689">
                <a:moveTo>
                  <a:pt x="10533" y="36573"/>
                </a:moveTo>
                <a:lnTo>
                  <a:pt x="3815" y="39733"/>
                </a:lnTo>
                <a:lnTo>
                  <a:pt x="21494" y="39733"/>
                </a:lnTo>
                <a:lnTo>
                  <a:pt x="21494" y="37295"/>
                </a:lnTo>
                <a:lnTo>
                  <a:pt x="15131" y="37295"/>
                </a:lnTo>
                <a:lnTo>
                  <a:pt x="10533" y="36573"/>
                </a:lnTo>
                <a:close/>
              </a:path>
              <a:path w="1082675" h="59689">
                <a:moveTo>
                  <a:pt x="26231" y="16810"/>
                </a:moveTo>
                <a:lnTo>
                  <a:pt x="25367" y="37486"/>
                </a:lnTo>
                <a:lnTo>
                  <a:pt x="45984" y="38195"/>
                </a:lnTo>
                <a:lnTo>
                  <a:pt x="66610" y="38646"/>
                </a:lnTo>
                <a:lnTo>
                  <a:pt x="87246" y="38837"/>
                </a:lnTo>
                <a:lnTo>
                  <a:pt x="107892" y="38768"/>
                </a:lnTo>
                <a:lnTo>
                  <a:pt x="107892" y="17051"/>
                </a:lnTo>
                <a:lnTo>
                  <a:pt x="26231" y="16810"/>
                </a:lnTo>
                <a:close/>
              </a:path>
              <a:path w="1082675" h="59689">
                <a:moveTo>
                  <a:pt x="220693" y="16137"/>
                </a:moveTo>
                <a:lnTo>
                  <a:pt x="192492" y="16587"/>
                </a:lnTo>
                <a:lnTo>
                  <a:pt x="107892" y="17051"/>
                </a:lnTo>
                <a:lnTo>
                  <a:pt x="107892" y="38768"/>
                </a:lnTo>
                <a:lnTo>
                  <a:pt x="192856" y="38040"/>
                </a:lnTo>
                <a:lnTo>
                  <a:pt x="221176" y="37473"/>
                </a:lnTo>
                <a:lnTo>
                  <a:pt x="220693" y="16137"/>
                </a:lnTo>
                <a:close/>
              </a:path>
              <a:path w="1082675" h="59689">
                <a:moveTo>
                  <a:pt x="1390" y="35136"/>
                </a:moveTo>
                <a:lnTo>
                  <a:pt x="2926" y="38049"/>
                </a:lnTo>
                <a:lnTo>
                  <a:pt x="2926" y="35377"/>
                </a:lnTo>
                <a:lnTo>
                  <a:pt x="1390" y="35136"/>
                </a:lnTo>
                <a:close/>
              </a:path>
              <a:path w="1082675" h="59689">
                <a:moveTo>
                  <a:pt x="25804" y="27033"/>
                </a:moveTo>
                <a:lnTo>
                  <a:pt x="18611" y="27033"/>
                </a:lnTo>
                <a:lnTo>
                  <a:pt x="19148" y="28327"/>
                </a:lnTo>
                <a:lnTo>
                  <a:pt x="21392" y="30564"/>
                </a:lnTo>
                <a:lnTo>
                  <a:pt x="21494" y="37160"/>
                </a:lnTo>
                <a:lnTo>
                  <a:pt x="21951" y="37168"/>
                </a:lnTo>
                <a:lnTo>
                  <a:pt x="25367" y="37486"/>
                </a:lnTo>
                <a:lnTo>
                  <a:pt x="25804" y="27033"/>
                </a:lnTo>
                <a:close/>
              </a:path>
              <a:path w="1082675" h="59689">
                <a:moveTo>
                  <a:pt x="337571" y="12809"/>
                </a:moveTo>
                <a:lnTo>
                  <a:pt x="220693" y="16137"/>
                </a:lnTo>
                <a:lnTo>
                  <a:pt x="221176" y="37473"/>
                </a:lnTo>
                <a:lnTo>
                  <a:pt x="338295" y="33955"/>
                </a:lnTo>
                <a:lnTo>
                  <a:pt x="337571" y="12809"/>
                </a:lnTo>
                <a:close/>
              </a:path>
              <a:path w="1082675" h="59689">
                <a:moveTo>
                  <a:pt x="19148" y="28327"/>
                </a:moveTo>
                <a:lnTo>
                  <a:pt x="20605" y="31834"/>
                </a:lnTo>
                <a:lnTo>
                  <a:pt x="10533" y="36573"/>
                </a:lnTo>
                <a:lnTo>
                  <a:pt x="15131" y="37295"/>
                </a:lnTo>
                <a:lnTo>
                  <a:pt x="18547" y="37105"/>
                </a:lnTo>
                <a:lnTo>
                  <a:pt x="21494" y="37105"/>
                </a:lnTo>
                <a:lnTo>
                  <a:pt x="21392" y="30564"/>
                </a:lnTo>
                <a:lnTo>
                  <a:pt x="19148" y="28327"/>
                </a:lnTo>
                <a:close/>
              </a:path>
              <a:path w="1082675" h="59689">
                <a:moveTo>
                  <a:pt x="18547" y="37105"/>
                </a:moveTo>
                <a:lnTo>
                  <a:pt x="15131" y="37295"/>
                </a:lnTo>
                <a:lnTo>
                  <a:pt x="21494" y="37295"/>
                </a:lnTo>
                <a:lnTo>
                  <a:pt x="21494" y="37160"/>
                </a:lnTo>
                <a:lnTo>
                  <a:pt x="18547" y="37105"/>
                </a:lnTo>
                <a:close/>
              </a:path>
              <a:path w="1082675" h="59689">
                <a:moveTo>
                  <a:pt x="21494" y="37105"/>
                </a:moveTo>
                <a:lnTo>
                  <a:pt x="18547" y="37105"/>
                </a:lnTo>
                <a:lnTo>
                  <a:pt x="21494" y="37160"/>
                </a:lnTo>
                <a:close/>
              </a:path>
              <a:path w="1082675" h="59689">
                <a:moveTo>
                  <a:pt x="18094" y="27276"/>
                </a:moveTo>
                <a:lnTo>
                  <a:pt x="2926" y="34413"/>
                </a:lnTo>
                <a:lnTo>
                  <a:pt x="2926" y="35377"/>
                </a:lnTo>
                <a:lnTo>
                  <a:pt x="10533" y="36573"/>
                </a:lnTo>
                <a:lnTo>
                  <a:pt x="20605" y="31834"/>
                </a:lnTo>
                <a:lnTo>
                  <a:pt x="19148" y="28327"/>
                </a:lnTo>
                <a:lnTo>
                  <a:pt x="18094" y="27276"/>
                </a:lnTo>
                <a:close/>
              </a:path>
              <a:path w="1082675" h="59689">
                <a:moveTo>
                  <a:pt x="2926" y="34413"/>
                </a:moveTo>
                <a:lnTo>
                  <a:pt x="1390" y="35136"/>
                </a:lnTo>
                <a:lnTo>
                  <a:pt x="2926" y="35377"/>
                </a:lnTo>
                <a:lnTo>
                  <a:pt x="2926" y="34413"/>
                </a:lnTo>
                <a:close/>
              </a:path>
              <a:path w="1082675" h="59689">
                <a:moveTo>
                  <a:pt x="21138" y="16645"/>
                </a:moveTo>
                <a:lnTo>
                  <a:pt x="0" y="30564"/>
                </a:lnTo>
                <a:lnTo>
                  <a:pt x="196" y="32545"/>
                </a:lnTo>
                <a:lnTo>
                  <a:pt x="1390" y="35136"/>
                </a:lnTo>
                <a:lnTo>
                  <a:pt x="2926" y="34413"/>
                </a:lnTo>
                <a:lnTo>
                  <a:pt x="3028" y="30564"/>
                </a:lnTo>
                <a:lnTo>
                  <a:pt x="7079" y="26513"/>
                </a:lnTo>
                <a:lnTo>
                  <a:pt x="25825" y="26513"/>
                </a:lnTo>
                <a:lnTo>
                  <a:pt x="26231" y="16810"/>
                </a:lnTo>
                <a:lnTo>
                  <a:pt x="21138" y="16645"/>
                </a:lnTo>
                <a:close/>
              </a:path>
              <a:path w="1082675" h="59689">
                <a:moveTo>
                  <a:pt x="17328" y="26513"/>
                </a:moveTo>
                <a:lnTo>
                  <a:pt x="7079" y="26513"/>
                </a:lnTo>
                <a:lnTo>
                  <a:pt x="3028" y="30564"/>
                </a:lnTo>
                <a:lnTo>
                  <a:pt x="2926" y="34413"/>
                </a:lnTo>
                <a:lnTo>
                  <a:pt x="18094" y="27276"/>
                </a:lnTo>
                <a:lnTo>
                  <a:pt x="17328" y="26513"/>
                </a:lnTo>
                <a:close/>
              </a:path>
              <a:path w="1082675" h="59689">
                <a:moveTo>
                  <a:pt x="451973" y="9355"/>
                </a:moveTo>
                <a:lnTo>
                  <a:pt x="337571" y="12809"/>
                </a:lnTo>
                <a:lnTo>
                  <a:pt x="338295" y="33955"/>
                </a:lnTo>
                <a:lnTo>
                  <a:pt x="452481" y="30564"/>
                </a:lnTo>
                <a:lnTo>
                  <a:pt x="451973" y="9355"/>
                </a:lnTo>
                <a:close/>
              </a:path>
              <a:path w="1082675" h="59689">
                <a:moveTo>
                  <a:pt x="587774" y="4720"/>
                </a:moveTo>
                <a:lnTo>
                  <a:pt x="451973" y="9355"/>
                </a:lnTo>
                <a:lnTo>
                  <a:pt x="452481" y="30564"/>
                </a:lnTo>
                <a:lnTo>
                  <a:pt x="588561" y="26500"/>
                </a:lnTo>
                <a:lnTo>
                  <a:pt x="587774" y="4720"/>
                </a:lnTo>
                <a:close/>
              </a:path>
              <a:path w="1082675" h="59689">
                <a:moveTo>
                  <a:pt x="18611" y="27033"/>
                </a:moveTo>
                <a:lnTo>
                  <a:pt x="18094" y="27276"/>
                </a:lnTo>
                <a:lnTo>
                  <a:pt x="19148" y="28327"/>
                </a:lnTo>
                <a:lnTo>
                  <a:pt x="18611" y="27033"/>
                </a:lnTo>
                <a:close/>
              </a:path>
              <a:path w="1082675" h="59689">
                <a:moveTo>
                  <a:pt x="25825" y="26513"/>
                </a:moveTo>
                <a:lnTo>
                  <a:pt x="17328" y="26513"/>
                </a:lnTo>
                <a:lnTo>
                  <a:pt x="18094" y="27276"/>
                </a:lnTo>
                <a:lnTo>
                  <a:pt x="18611" y="27033"/>
                </a:lnTo>
                <a:lnTo>
                  <a:pt x="25804" y="27033"/>
                </a:lnTo>
                <a:lnTo>
                  <a:pt x="25825" y="26513"/>
                </a:lnTo>
                <a:close/>
              </a:path>
              <a:path w="1082675" h="59689">
                <a:moveTo>
                  <a:pt x="823600" y="846"/>
                </a:moveTo>
                <a:lnTo>
                  <a:pt x="822318" y="23604"/>
                </a:lnTo>
                <a:lnTo>
                  <a:pt x="829861" y="24140"/>
                </a:lnTo>
                <a:lnTo>
                  <a:pt x="837386" y="24849"/>
                </a:lnTo>
                <a:lnTo>
                  <a:pt x="844892" y="25730"/>
                </a:lnTo>
                <a:lnTo>
                  <a:pt x="852378" y="26779"/>
                </a:lnTo>
                <a:lnTo>
                  <a:pt x="855820" y="4097"/>
                </a:lnTo>
                <a:lnTo>
                  <a:pt x="847793" y="3009"/>
                </a:lnTo>
                <a:lnTo>
                  <a:pt x="839748" y="2105"/>
                </a:lnTo>
                <a:lnTo>
                  <a:pt x="831685" y="1384"/>
                </a:lnTo>
                <a:lnTo>
                  <a:pt x="823600" y="846"/>
                </a:lnTo>
                <a:close/>
              </a:path>
              <a:path w="1082675" h="59689">
                <a:moveTo>
                  <a:pt x="698442" y="643"/>
                </a:moveTo>
                <a:lnTo>
                  <a:pt x="587774" y="4720"/>
                </a:lnTo>
                <a:lnTo>
                  <a:pt x="588561" y="26500"/>
                </a:lnTo>
                <a:lnTo>
                  <a:pt x="699001" y="23046"/>
                </a:lnTo>
                <a:lnTo>
                  <a:pt x="698442" y="643"/>
                </a:lnTo>
                <a:close/>
              </a:path>
              <a:path w="1082675" h="59689">
                <a:moveTo>
                  <a:pt x="778418" y="0"/>
                </a:moveTo>
                <a:lnTo>
                  <a:pt x="763351" y="33"/>
                </a:lnTo>
                <a:lnTo>
                  <a:pt x="763351" y="22627"/>
                </a:lnTo>
                <a:lnTo>
                  <a:pt x="778096" y="22631"/>
                </a:lnTo>
                <a:lnTo>
                  <a:pt x="792839" y="22796"/>
                </a:lnTo>
                <a:lnTo>
                  <a:pt x="807580" y="23121"/>
                </a:lnTo>
                <a:lnTo>
                  <a:pt x="822318" y="23604"/>
                </a:lnTo>
                <a:lnTo>
                  <a:pt x="823600" y="846"/>
                </a:lnTo>
                <a:lnTo>
                  <a:pt x="808541" y="408"/>
                </a:lnTo>
                <a:lnTo>
                  <a:pt x="793481" y="125"/>
                </a:lnTo>
                <a:lnTo>
                  <a:pt x="778418" y="0"/>
                </a:lnTo>
                <a:close/>
              </a:path>
              <a:path w="1082675" h="59689">
                <a:moveTo>
                  <a:pt x="763351" y="33"/>
                </a:moveTo>
                <a:lnTo>
                  <a:pt x="747121" y="57"/>
                </a:lnTo>
                <a:lnTo>
                  <a:pt x="698442" y="643"/>
                </a:lnTo>
                <a:lnTo>
                  <a:pt x="699001" y="23046"/>
                </a:lnTo>
                <a:lnTo>
                  <a:pt x="763351" y="22603"/>
                </a:lnTo>
                <a:lnTo>
                  <a:pt x="763351" y="33"/>
                </a:lnTo>
                <a:close/>
              </a:path>
              <a:path w="1082675" h="59689">
                <a:moveTo>
                  <a:pt x="763351" y="22603"/>
                </a:moveTo>
                <a:lnTo>
                  <a:pt x="747264" y="22603"/>
                </a:lnTo>
                <a:lnTo>
                  <a:pt x="763351" y="2262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2689" y="2637256"/>
            <a:ext cx="1618615" cy="100330"/>
          </a:xfrm>
          <a:custGeom>
            <a:avLst/>
            <a:gdLst/>
            <a:ahLst/>
            <a:cxnLst/>
            <a:rect l="l" t="t" r="r" b="b"/>
            <a:pathLst>
              <a:path w="1618614" h="100330">
                <a:moveTo>
                  <a:pt x="1615939" y="86724"/>
                </a:moveTo>
                <a:lnTo>
                  <a:pt x="1616417" y="88264"/>
                </a:lnTo>
                <a:lnTo>
                  <a:pt x="1607101" y="97181"/>
                </a:lnTo>
                <a:lnTo>
                  <a:pt x="1605810" y="98889"/>
                </a:lnTo>
                <a:lnTo>
                  <a:pt x="1607273" y="100329"/>
                </a:lnTo>
                <a:lnTo>
                  <a:pt x="1615211" y="100329"/>
                </a:lnTo>
                <a:lnTo>
                  <a:pt x="1618410" y="97181"/>
                </a:lnTo>
                <a:lnTo>
                  <a:pt x="1618437" y="89280"/>
                </a:lnTo>
                <a:lnTo>
                  <a:pt x="1615939" y="86724"/>
                </a:lnTo>
                <a:close/>
              </a:path>
              <a:path w="1618614" h="100330">
                <a:moveTo>
                  <a:pt x="1592376" y="78612"/>
                </a:moveTo>
                <a:lnTo>
                  <a:pt x="1590675" y="98425"/>
                </a:lnTo>
                <a:lnTo>
                  <a:pt x="1600085" y="98932"/>
                </a:lnTo>
                <a:lnTo>
                  <a:pt x="1605064" y="99313"/>
                </a:lnTo>
                <a:lnTo>
                  <a:pt x="1605330" y="99313"/>
                </a:lnTo>
                <a:lnTo>
                  <a:pt x="1605584" y="99187"/>
                </a:lnTo>
                <a:lnTo>
                  <a:pt x="1605810" y="98889"/>
                </a:lnTo>
                <a:lnTo>
                  <a:pt x="1604606" y="97704"/>
                </a:lnTo>
                <a:lnTo>
                  <a:pt x="1603679" y="97408"/>
                </a:lnTo>
                <a:lnTo>
                  <a:pt x="1603943" y="97154"/>
                </a:lnTo>
                <a:lnTo>
                  <a:pt x="1604048" y="89280"/>
                </a:lnTo>
                <a:lnTo>
                  <a:pt x="1607273" y="85978"/>
                </a:lnTo>
                <a:lnTo>
                  <a:pt x="1615536" y="85978"/>
                </a:lnTo>
                <a:lnTo>
                  <a:pt x="1615668" y="85851"/>
                </a:lnTo>
                <a:lnTo>
                  <a:pt x="1613725" y="83819"/>
                </a:lnTo>
                <a:lnTo>
                  <a:pt x="1611426" y="82422"/>
                </a:lnTo>
                <a:lnTo>
                  <a:pt x="1603400" y="80137"/>
                </a:lnTo>
                <a:lnTo>
                  <a:pt x="1597939" y="79120"/>
                </a:lnTo>
                <a:lnTo>
                  <a:pt x="1592376" y="78612"/>
                </a:lnTo>
                <a:close/>
              </a:path>
              <a:path w="1618614" h="100330">
                <a:moveTo>
                  <a:pt x="1604606" y="97704"/>
                </a:moveTo>
                <a:lnTo>
                  <a:pt x="1605810" y="98889"/>
                </a:lnTo>
                <a:lnTo>
                  <a:pt x="1606353" y="98170"/>
                </a:lnTo>
                <a:lnTo>
                  <a:pt x="1606067" y="98170"/>
                </a:lnTo>
                <a:lnTo>
                  <a:pt x="1604606" y="97704"/>
                </a:lnTo>
                <a:close/>
              </a:path>
              <a:path w="1618614" h="100330">
                <a:moveTo>
                  <a:pt x="1550073" y="69722"/>
                </a:moveTo>
                <a:lnTo>
                  <a:pt x="1579057" y="97154"/>
                </a:lnTo>
                <a:lnTo>
                  <a:pt x="1590675" y="98425"/>
                </a:lnTo>
                <a:lnTo>
                  <a:pt x="1592376" y="78612"/>
                </a:lnTo>
                <a:lnTo>
                  <a:pt x="1581696" y="76834"/>
                </a:lnTo>
                <a:lnTo>
                  <a:pt x="1571086" y="74802"/>
                </a:lnTo>
                <a:lnTo>
                  <a:pt x="1560546" y="72389"/>
                </a:lnTo>
                <a:lnTo>
                  <a:pt x="1550073" y="69722"/>
                </a:lnTo>
                <a:close/>
              </a:path>
              <a:path w="1618614" h="100330">
                <a:moveTo>
                  <a:pt x="1615369" y="86140"/>
                </a:moveTo>
                <a:lnTo>
                  <a:pt x="1604048" y="97053"/>
                </a:lnTo>
                <a:lnTo>
                  <a:pt x="1604074" y="97181"/>
                </a:lnTo>
                <a:lnTo>
                  <a:pt x="1604606" y="97704"/>
                </a:lnTo>
                <a:lnTo>
                  <a:pt x="1606067" y="98170"/>
                </a:lnTo>
                <a:lnTo>
                  <a:pt x="1607101" y="97181"/>
                </a:lnTo>
                <a:lnTo>
                  <a:pt x="1615414" y="86187"/>
                </a:lnTo>
                <a:close/>
              </a:path>
              <a:path w="1618614" h="100330">
                <a:moveTo>
                  <a:pt x="1607101" y="97181"/>
                </a:moveTo>
                <a:lnTo>
                  <a:pt x="1606067" y="98170"/>
                </a:lnTo>
                <a:lnTo>
                  <a:pt x="1606353" y="98170"/>
                </a:lnTo>
                <a:lnTo>
                  <a:pt x="1607101" y="97181"/>
                </a:lnTo>
                <a:close/>
              </a:path>
              <a:path w="1618614" h="100330">
                <a:moveTo>
                  <a:pt x="1604048" y="97053"/>
                </a:moveTo>
                <a:lnTo>
                  <a:pt x="1603679" y="97408"/>
                </a:lnTo>
                <a:lnTo>
                  <a:pt x="1604606" y="97704"/>
                </a:lnTo>
                <a:lnTo>
                  <a:pt x="1604074" y="97181"/>
                </a:lnTo>
                <a:lnTo>
                  <a:pt x="1604048" y="97053"/>
                </a:lnTo>
                <a:close/>
              </a:path>
              <a:path w="1618614" h="100330">
                <a:moveTo>
                  <a:pt x="1615414" y="86187"/>
                </a:moveTo>
                <a:lnTo>
                  <a:pt x="1607101" y="97181"/>
                </a:lnTo>
                <a:lnTo>
                  <a:pt x="1616417" y="88264"/>
                </a:lnTo>
                <a:lnTo>
                  <a:pt x="1615939" y="86724"/>
                </a:lnTo>
                <a:lnTo>
                  <a:pt x="1615414" y="86187"/>
                </a:lnTo>
                <a:close/>
              </a:path>
              <a:path w="1618614" h="100330">
                <a:moveTo>
                  <a:pt x="1615211" y="85978"/>
                </a:moveTo>
                <a:lnTo>
                  <a:pt x="1607273" y="85978"/>
                </a:lnTo>
                <a:lnTo>
                  <a:pt x="1604048" y="89280"/>
                </a:lnTo>
                <a:lnTo>
                  <a:pt x="1604048" y="97053"/>
                </a:lnTo>
                <a:lnTo>
                  <a:pt x="1615369" y="86140"/>
                </a:lnTo>
                <a:lnTo>
                  <a:pt x="1615211" y="85978"/>
                </a:lnTo>
                <a:close/>
              </a:path>
              <a:path w="1618614" h="100330">
                <a:moveTo>
                  <a:pt x="1502867" y="57657"/>
                </a:moveTo>
                <a:lnTo>
                  <a:pt x="1497939" y="78866"/>
                </a:lnTo>
                <a:lnTo>
                  <a:pt x="1509664" y="81533"/>
                </a:lnTo>
                <a:lnTo>
                  <a:pt x="1521369" y="84327"/>
                </a:lnTo>
                <a:lnTo>
                  <a:pt x="1544713" y="90169"/>
                </a:lnTo>
                <a:lnTo>
                  <a:pt x="1550073" y="69722"/>
                </a:lnTo>
                <a:lnTo>
                  <a:pt x="1538300" y="66547"/>
                </a:lnTo>
                <a:lnTo>
                  <a:pt x="1526508" y="63500"/>
                </a:lnTo>
                <a:lnTo>
                  <a:pt x="1502867" y="57657"/>
                </a:lnTo>
                <a:close/>
              </a:path>
              <a:path w="1618614" h="100330">
                <a:moveTo>
                  <a:pt x="1615668" y="85851"/>
                </a:moveTo>
                <a:lnTo>
                  <a:pt x="1615414" y="86187"/>
                </a:lnTo>
                <a:lnTo>
                  <a:pt x="1615939" y="86724"/>
                </a:lnTo>
                <a:lnTo>
                  <a:pt x="1615668" y="85851"/>
                </a:lnTo>
                <a:close/>
              </a:path>
              <a:path w="1618614" h="100330">
                <a:moveTo>
                  <a:pt x="1615668" y="85851"/>
                </a:moveTo>
                <a:lnTo>
                  <a:pt x="1615536" y="85978"/>
                </a:lnTo>
                <a:lnTo>
                  <a:pt x="1615414" y="86187"/>
                </a:lnTo>
                <a:lnTo>
                  <a:pt x="1615668" y="85851"/>
                </a:lnTo>
                <a:close/>
              </a:path>
              <a:path w="1618614" h="100330">
                <a:moveTo>
                  <a:pt x="1615536" y="85978"/>
                </a:moveTo>
                <a:lnTo>
                  <a:pt x="1615211" y="85978"/>
                </a:lnTo>
                <a:lnTo>
                  <a:pt x="1615369" y="86140"/>
                </a:lnTo>
                <a:lnTo>
                  <a:pt x="1615536" y="85978"/>
                </a:lnTo>
                <a:close/>
              </a:path>
              <a:path w="1618614" h="100330">
                <a:moveTo>
                  <a:pt x="1465262" y="50291"/>
                </a:moveTo>
                <a:lnTo>
                  <a:pt x="1462125" y="72135"/>
                </a:lnTo>
                <a:lnTo>
                  <a:pt x="1471129" y="73532"/>
                </a:lnTo>
                <a:lnTo>
                  <a:pt x="1480099" y="75056"/>
                </a:lnTo>
                <a:lnTo>
                  <a:pt x="1489036" y="76834"/>
                </a:lnTo>
                <a:lnTo>
                  <a:pt x="1497939" y="78866"/>
                </a:lnTo>
                <a:lnTo>
                  <a:pt x="1502867" y="57657"/>
                </a:lnTo>
                <a:lnTo>
                  <a:pt x="1493530" y="55499"/>
                </a:lnTo>
                <a:lnTo>
                  <a:pt x="1484150" y="53593"/>
                </a:lnTo>
                <a:lnTo>
                  <a:pt x="1474727" y="51815"/>
                </a:lnTo>
                <a:lnTo>
                  <a:pt x="1465262" y="50291"/>
                </a:lnTo>
                <a:close/>
              </a:path>
              <a:path w="1618614" h="100330">
                <a:moveTo>
                  <a:pt x="1425829" y="45719"/>
                </a:moveTo>
                <a:lnTo>
                  <a:pt x="1423797" y="67690"/>
                </a:lnTo>
                <a:lnTo>
                  <a:pt x="1433400" y="68579"/>
                </a:lnTo>
                <a:lnTo>
                  <a:pt x="1452564" y="70865"/>
                </a:lnTo>
                <a:lnTo>
                  <a:pt x="1462125" y="72135"/>
                </a:lnTo>
                <a:lnTo>
                  <a:pt x="1465262" y="50291"/>
                </a:lnTo>
                <a:lnTo>
                  <a:pt x="1445574" y="47751"/>
                </a:lnTo>
                <a:lnTo>
                  <a:pt x="1425829" y="45719"/>
                </a:lnTo>
                <a:close/>
              </a:path>
              <a:path w="1618614" h="100330">
                <a:moveTo>
                  <a:pt x="1362506" y="41655"/>
                </a:moveTo>
                <a:lnTo>
                  <a:pt x="1361452" y="63753"/>
                </a:lnTo>
                <a:lnTo>
                  <a:pt x="1392648" y="65404"/>
                </a:lnTo>
                <a:lnTo>
                  <a:pt x="1423797" y="67690"/>
                </a:lnTo>
                <a:lnTo>
                  <a:pt x="1425829" y="45719"/>
                </a:lnTo>
                <a:lnTo>
                  <a:pt x="1410012" y="44450"/>
                </a:lnTo>
                <a:lnTo>
                  <a:pt x="1378351" y="42417"/>
                </a:lnTo>
                <a:lnTo>
                  <a:pt x="1362506" y="41655"/>
                </a:lnTo>
                <a:close/>
              </a:path>
              <a:path w="1618614" h="100330">
                <a:moveTo>
                  <a:pt x="1286370" y="38988"/>
                </a:moveTo>
                <a:lnTo>
                  <a:pt x="1286040" y="61467"/>
                </a:lnTo>
                <a:lnTo>
                  <a:pt x="1323755" y="62356"/>
                </a:lnTo>
                <a:lnTo>
                  <a:pt x="1361452" y="63753"/>
                </a:lnTo>
                <a:lnTo>
                  <a:pt x="1362506" y="41655"/>
                </a:lnTo>
                <a:lnTo>
                  <a:pt x="1343482" y="40766"/>
                </a:lnTo>
                <a:lnTo>
                  <a:pt x="1286370" y="38988"/>
                </a:lnTo>
                <a:close/>
              </a:path>
              <a:path w="1618614" h="100330">
                <a:moveTo>
                  <a:pt x="1215493" y="38353"/>
                </a:moveTo>
                <a:lnTo>
                  <a:pt x="1191869" y="38353"/>
                </a:lnTo>
                <a:lnTo>
                  <a:pt x="1191869" y="61087"/>
                </a:lnTo>
                <a:lnTo>
                  <a:pt x="1286040" y="61467"/>
                </a:lnTo>
                <a:lnTo>
                  <a:pt x="1286370" y="38988"/>
                </a:lnTo>
                <a:lnTo>
                  <a:pt x="1215493" y="38353"/>
                </a:lnTo>
                <a:close/>
              </a:path>
              <a:path w="1618614" h="100330">
                <a:moveTo>
                  <a:pt x="1087577" y="37972"/>
                </a:moveTo>
                <a:lnTo>
                  <a:pt x="1087297" y="60451"/>
                </a:lnTo>
                <a:lnTo>
                  <a:pt x="1191869" y="61087"/>
                </a:lnTo>
                <a:lnTo>
                  <a:pt x="1191869" y="38353"/>
                </a:lnTo>
                <a:lnTo>
                  <a:pt x="1139718" y="38353"/>
                </a:lnTo>
                <a:lnTo>
                  <a:pt x="1087577" y="37972"/>
                </a:lnTo>
                <a:close/>
              </a:path>
              <a:path w="1618614" h="100330">
                <a:moveTo>
                  <a:pt x="993597" y="36194"/>
                </a:moveTo>
                <a:lnTo>
                  <a:pt x="993038" y="58546"/>
                </a:lnTo>
                <a:lnTo>
                  <a:pt x="1087297" y="60451"/>
                </a:lnTo>
                <a:lnTo>
                  <a:pt x="1087577" y="37972"/>
                </a:lnTo>
                <a:lnTo>
                  <a:pt x="1064081" y="37718"/>
                </a:lnTo>
                <a:lnTo>
                  <a:pt x="993597" y="36194"/>
                </a:lnTo>
                <a:close/>
              </a:path>
              <a:path w="1618614" h="100330">
                <a:moveTo>
                  <a:pt x="889127" y="34035"/>
                </a:moveTo>
                <a:lnTo>
                  <a:pt x="888746" y="56387"/>
                </a:lnTo>
                <a:lnTo>
                  <a:pt x="993038" y="58546"/>
                </a:lnTo>
                <a:lnTo>
                  <a:pt x="993597" y="36194"/>
                </a:lnTo>
                <a:lnTo>
                  <a:pt x="889127" y="34035"/>
                </a:lnTo>
                <a:close/>
              </a:path>
              <a:path w="1618614" h="100330">
                <a:moveTo>
                  <a:pt x="755624" y="31876"/>
                </a:moveTo>
                <a:lnTo>
                  <a:pt x="755167" y="53466"/>
                </a:lnTo>
                <a:lnTo>
                  <a:pt x="888746" y="56387"/>
                </a:lnTo>
                <a:lnTo>
                  <a:pt x="889127" y="34035"/>
                </a:lnTo>
                <a:lnTo>
                  <a:pt x="755624" y="31876"/>
                </a:lnTo>
                <a:close/>
              </a:path>
              <a:path w="1618614" h="100330">
                <a:moveTo>
                  <a:pt x="562338" y="30352"/>
                </a:moveTo>
                <a:lnTo>
                  <a:pt x="514019" y="30352"/>
                </a:lnTo>
                <a:lnTo>
                  <a:pt x="514019" y="51688"/>
                </a:lnTo>
                <a:lnTo>
                  <a:pt x="755167" y="53466"/>
                </a:lnTo>
                <a:lnTo>
                  <a:pt x="755624" y="31876"/>
                </a:lnTo>
                <a:lnTo>
                  <a:pt x="562338" y="30352"/>
                </a:lnTo>
                <a:close/>
              </a:path>
              <a:path w="1618614" h="100330">
                <a:moveTo>
                  <a:pt x="314197" y="29463"/>
                </a:moveTo>
                <a:lnTo>
                  <a:pt x="313791" y="51180"/>
                </a:lnTo>
                <a:lnTo>
                  <a:pt x="413900" y="51815"/>
                </a:lnTo>
                <a:lnTo>
                  <a:pt x="463958" y="51815"/>
                </a:lnTo>
                <a:lnTo>
                  <a:pt x="514019" y="51688"/>
                </a:lnTo>
                <a:lnTo>
                  <a:pt x="514019" y="30352"/>
                </a:lnTo>
                <a:lnTo>
                  <a:pt x="314197" y="29463"/>
                </a:lnTo>
                <a:close/>
              </a:path>
              <a:path w="1618614" h="100330">
                <a:moveTo>
                  <a:pt x="233565" y="26034"/>
                </a:moveTo>
                <a:lnTo>
                  <a:pt x="272924" y="49656"/>
                </a:lnTo>
                <a:lnTo>
                  <a:pt x="313791" y="51180"/>
                </a:lnTo>
                <a:lnTo>
                  <a:pt x="314197" y="29463"/>
                </a:lnTo>
                <a:lnTo>
                  <a:pt x="273862" y="28320"/>
                </a:lnTo>
                <a:lnTo>
                  <a:pt x="253708" y="27304"/>
                </a:lnTo>
                <a:lnTo>
                  <a:pt x="233565" y="26034"/>
                </a:lnTo>
                <a:close/>
              </a:path>
              <a:path w="1618614" h="100330">
                <a:moveTo>
                  <a:pt x="165963" y="20574"/>
                </a:moveTo>
                <a:lnTo>
                  <a:pt x="163626" y="41147"/>
                </a:lnTo>
                <a:lnTo>
                  <a:pt x="180723" y="42925"/>
                </a:lnTo>
                <a:lnTo>
                  <a:pt x="197837" y="44450"/>
                </a:lnTo>
                <a:lnTo>
                  <a:pt x="232105" y="47116"/>
                </a:lnTo>
                <a:lnTo>
                  <a:pt x="233565" y="26034"/>
                </a:lnTo>
                <a:lnTo>
                  <a:pt x="199731" y="23621"/>
                </a:lnTo>
                <a:lnTo>
                  <a:pt x="182839" y="22225"/>
                </a:lnTo>
                <a:lnTo>
                  <a:pt x="165963" y="20574"/>
                </a:lnTo>
                <a:close/>
              </a:path>
              <a:path w="1618614" h="100330">
                <a:moveTo>
                  <a:pt x="109474" y="12953"/>
                </a:moveTo>
                <a:lnTo>
                  <a:pt x="106324" y="32892"/>
                </a:lnTo>
                <a:lnTo>
                  <a:pt x="120614" y="35178"/>
                </a:lnTo>
                <a:lnTo>
                  <a:pt x="149265" y="39369"/>
                </a:lnTo>
                <a:lnTo>
                  <a:pt x="163626" y="41147"/>
                </a:lnTo>
                <a:lnTo>
                  <a:pt x="165963" y="20574"/>
                </a:lnTo>
                <a:lnTo>
                  <a:pt x="123570" y="15112"/>
                </a:lnTo>
                <a:lnTo>
                  <a:pt x="109474" y="12953"/>
                </a:lnTo>
                <a:close/>
              </a:path>
              <a:path w="1618614" h="100330">
                <a:moveTo>
                  <a:pt x="59169" y="4444"/>
                </a:moveTo>
                <a:lnTo>
                  <a:pt x="93346" y="30606"/>
                </a:lnTo>
                <a:lnTo>
                  <a:pt x="106324" y="32892"/>
                </a:lnTo>
                <a:lnTo>
                  <a:pt x="109474" y="12953"/>
                </a:lnTo>
                <a:lnTo>
                  <a:pt x="96857" y="11049"/>
                </a:lnTo>
                <a:lnTo>
                  <a:pt x="84269" y="9016"/>
                </a:lnTo>
                <a:lnTo>
                  <a:pt x="71706" y="6857"/>
                </a:lnTo>
                <a:lnTo>
                  <a:pt x="59169" y="4444"/>
                </a:lnTo>
                <a:close/>
              </a:path>
              <a:path w="1618614" h="100330">
                <a:moveTo>
                  <a:pt x="7310" y="4571"/>
                </a:moveTo>
                <a:lnTo>
                  <a:pt x="4152" y="4571"/>
                </a:lnTo>
                <a:lnTo>
                  <a:pt x="0" y="8635"/>
                </a:lnTo>
                <a:lnTo>
                  <a:pt x="0" y="18922"/>
                </a:lnTo>
                <a:lnTo>
                  <a:pt x="4152" y="23113"/>
                </a:lnTo>
                <a:lnTo>
                  <a:pt x="14401" y="23113"/>
                </a:lnTo>
                <a:lnTo>
                  <a:pt x="16163" y="21335"/>
                </a:lnTo>
                <a:lnTo>
                  <a:pt x="14693" y="21335"/>
                </a:lnTo>
                <a:lnTo>
                  <a:pt x="3860" y="6222"/>
                </a:lnTo>
                <a:lnTo>
                  <a:pt x="7310" y="4571"/>
                </a:lnTo>
                <a:close/>
              </a:path>
              <a:path w="1618614" h="100330">
                <a:moveTo>
                  <a:pt x="29133" y="253"/>
                </a:moveTo>
                <a:lnTo>
                  <a:pt x="28028" y="15875"/>
                </a:lnTo>
                <a:lnTo>
                  <a:pt x="34812" y="17017"/>
                </a:lnTo>
                <a:lnTo>
                  <a:pt x="41543" y="18414"/>
                </a:lnTo>
                <a:lnTo>
                  <a:pt x="48218" y="20065"/>
                </a:lnTo>
                <a:lnTo>
                  <a:pt x="54838" y="21970"/>
                </a:lnTo>
                <a:lnTo>
                  <a:pt x="59169" y="4444"/>
                </a:lnTo>
                <a:lnTo>
                  <a:pt x="51718" y="3047"/>
                </a:lnTo>
                <a:lnTo>
                  <a:pt x="44227" y="1777"/>
                </a:lnTo>
                <a:lnTo>
                  <a:pt x="36698" y="888"/>
                </a:lnTo>
                <a:lnTo>
                  <a:pt x="29133" y="253"/>
                </a:lnTo>
                <a:close/>
              </a:path>
              <a:path w="1618614" h="100330">
                <a:moveTo>
                  <a:pt x="8902" y="3809"/>
                </a:moveTo>
                <a:lnTo>
                  <a:pt x="3860" y="6222"/>
                </a:lnTo>
                <a:lnTo>
                  <a:pt x="14693" y="21335"/>
                </a:lnTo>
                <a:lnTo>
                  <a:pt x="18554" y="17524"/>
                </a:lnTo>
                <a:lnTo>
                  <a:pt x="18554" y="17222"/>
                </a:lnTo>
                <a:lnTo>
                  <a:pt x="8902" y="3809"/>
                </a:lnTo>
                <a:close/>
              </a:path>
              <a:path w="1618614" h="100330">
                <a:moveTo>
                  <a:pt x="18554" y="17524"/>
                </a:moveTo>
                <a:lnTo>
                  <a:pt x="14693" y="21335"/>
                </a:lnTo>
                <a:lnTo>
                  <a:pt x="16163" y="21335"/>
                </a:lnTo>
                <a:lnTo>
                  <a:pt x="18554" y="18922"/>
                </a:lnTo>
                <a:lnTo>
                  <a:pt x="18554" y="17524"/>
                </a:lnTo>
                <a:close/>
              </a:path>
              <a:path w="1618614" h="100330">
                <a:moveTo>
                  <a:pt x="28828" y="4571"/>
                </a:moveTo>
                <a:lnTo>
                  <a:pt x="14401" y="4571"/>
                </a:lnTo>
                <a:lnTo>
                  <a:pt x="18554" y="8635"/>
                </a:lnTo>
                <a:lnTo>
                  <a:pt x="18681" y="17399"/>
                </a:lnTo>
                <a:lnTo>
                  <a:pt x="18808" y="17017"/>
                </a:lnTo>
                <a:lnTo>
                  <a:pt x="19062" y="16763"/>
                </a:lnTo>
                <a:lnTo>
                  <a:pt x="19875" y="16382"/>
                </a:lnTo>
                <a:lnTo>
                  <a:pt x="20332" y="16128"/>
                </a:lnTo>
                <a:lnTo>
                  <a:pt x="20802" y="16128"/>
                </a:lnTo>
                <a:lnTo>
                  <a:pt x="23190" y="15620"/>
                </a:lnTo>
                <a:lnTo>
                  <a:pt x="25603" y="15493"/>
                </a:lnTo>
                <a:lnTo>
                  <a:pt x="28055" y="15493"/>
                </a:lnTo>
                <a:lnTo>
                  <a:pt x="28828" y="4571"/>
                </a:lnTo>
                <a:close/>
              </a:path>
              <a:path w="1618614" h="100330">
                <a:moveTo>
                  <a:pt x="24790" y="0"/>
                </a:moveTo>
                <a:lnTo>
                  <a:pt x="8902" y="3809"/>
                </a:lnTo>
                <a:lnTo>
                  <a:pt x="18554" y="17222"/>
                </a:lnTo>
                <a:lnTo>
                  <a:pt x="18554" y="8635"/>
                </a:lnTo>
                <a:lnTo>
                  <a:pt x="14401" y="4571"/>
                </a:lnTo>
                <a:lnTo>
                  <a:pt x="28828" y="4571"/>
                </a:lnTo>
                <a:lnTo>
                  <a:pt x="29133" y="253"/>
                </a:lnTo>
                <a:lnTo>
                  <a:pt x="24790" y="0"/>
                </a:lnTo>
                <a:close/>
              </a:path>
              <a:path w="1618614" h="100330">
                <a:moveTo>
                  <a:pt x="28055" y="15493"/>
                </a:moveTo>
                <a:lnTo>
                  <a:pt x="25603" y="15493"/>
                </a:lnTo>
                <a:lnTo>
                  <a:pt x="28028" y="15875"/>
                </a:lnTo>
                <a:lnTo>
                  <a:pt x="28055" y="1549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639" y="3194161"/>
            <a:ext cx="5263891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3668" y="3653294"/>
            <a:ext cx="401675" cy="260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87345" y="3640188"/>
            <a:ext cx="558067" cy="2550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7096" y="3685933"/>
            <a:ext cx="669690" cy="281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96044" y="3696906"/>
            <a:ext cx="934709" cy="230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99501" y="3677704"/>
            <a:ext cx="225446" cy="1957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3915" y="4054005"/>
            <a:ext cx="380326" cy="2335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2816" y="4129794"/>
            <a:ext cx="577832" cy="246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0800" y="4160126"/>
            <a:ext cx="949645" cy="2187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173574"/>
            <a:ext cx="3550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45" dirty="0"/>
              <a:t>Counted </a:t>
            </a:r>
            <a:r>
              <a:rPr sz="3800" spc="-150" dirty="0"/>
              <a:t>for</a:t>
            </a:r>
            <a:r>
              <a:rPr sz="3800" spc="-480" dirty="0"/>
              <a:t> </a:t>
            </a:r>
            <a:r>
              <a:rPr sz="3800" spc="-105" dirty="0"/>
              <a:t>loops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9255" marR="5080" indent="-342900">
              <a:lnSpc>
                <a:spcPts val="2270"/>
              </a:lnSpc>
              <a:spcBef>
                <a:spcPts val="80"/>
              </a:spcBef>
              <a:buFont typeface="Trebuchet MS"/>
              <a:buChar char="•"/>
              <a:tabLst>
                <a:tab pos="389255" algn="l"/>
                <a:tab pos="389890" algn="l"/>
              </a:tabLst>
            </a:pPr>
            <a:r>
              <a:rPr spc="-25" dirty="0"/>
              <a:t>More </a:t>
            </a:r>
            <a:r>
              <a:rPr spc="-110" dirty="0"/>
              <a:t>fine </a:t>
            </a:r>
            <a:r>
              <a:rPr spc="-100" dirty="0"/>
              <a:t>grained control </a:t>
            </a:r>
            <a:r>
              <a:rPr spc="-105" dirty="0"/>
              <a:t>compared </a:t>
            </a:r>
            <a:r>
              <a:rPr spc="-75" dirty="0"/>
              <a:t>to </a:t>
            </a:r>
            <a:r>
              <a:rPr spc="-100" dirty="0"/>
              <a:t>for-in </a:t>
            </a:r>
            <a:r>
              <a:rPr spc="-75" dirty="0"/>
              <a:t>loops </a:t>
            </a:r>
            <a:r>
              <a:rPr spc="-110" dirty="0"/>
              <a:t>- </a:t>
            </a:r>
            <a:r>
              <a:rPr spc="-105" dirty="0"/>
              <a:t>these </a:t>
            </a:r>
            <a:r>
              <a:rPr spc="-114" dirty="0"/>
              <a:t>are </a:t>
            </a:r>
            <a:r>
              <a:rPr spc="-85" dirty="0"/>
              <a:t>not </a:t>
            </a:r>
            <a:r>
              <a:rPr spc="-100" dirty="0"/>
              <a:t>limited </a:t>
            </a:r>
            <a:r>
              <a:rPr spc="-75" dirty="0"/>
              <a:t>to </a:t>
            </a:r>
            <a:r>
              <a:rPr spc="-100" dirty="0"/>
              <a:t>running </a:t>
            </a:r>
            <a:r>
              <a:rPr spc="-120" dirty="0"/>
              <a:t>once per</a:t>
            </a:r>
            <a:r>
              <a:rPr spc="-345" dirty="0"/>
              <a:t> </a:t>
            </a:r>
            <a:r>
              <a:rPr spc="-114" dirty="0"/>
              <a:t>element  </a:t>
            </a:r>
            <a:r>
              <a:rPr spc="-100" dirty="0"/>
              <a:t>in </a:t>
            </a:r>
            <a:r>
              <a:rPr spc="-90" dirty="0"/>
              <a:t>an</a:t>
            </a:r>
            <a:r>
              <a:rPr spc="-175" dirty="0"/>
              <a:t> </a:t>
            </a:r>
            <a:r>
              <a:rPr spc="-110" dirty="0"/>
              <a:t>array</a:t>
            </a:r>
          </a:p>
          <a:p>
            <a:pPr marL="389255" indent="-342900">
              <a:lnSpc>
                <a:spcPct val="100000"/>
              </a:lnSpc>
              <a:spcBef>
                <a:spcPts val="10"/>
              </a:spcBef>
              <a:buFont typeface="Trebuchet MS"/>
              <a:buChar char="•"/>
              <a:tabLst>
                <a:tab pos="389255" algn="l"/>
                <a:tab pos="389890" algn="l"/>
              </a:tabLst>
            </a:pPr>
            <a:r>
              <a:rPr spc="-140" dirty="0"/>
              <a:t>Their </a:t>
            </a:r>
            <a:r>
              <a:rPr spc="-105" dirty="0"/>
              <a:t>syntax </a:t>
            </a:r>
            <a:r>
              <a:rPr spc="-80" dirty="0"/>
              <a:t>looks</a:t>
            </a:r>
            <a:r>
              <a:rPr spc="-165" dirty="0"/>
              <a:t> </a:t>
            </a:r>
            <a:r>
              <a:rPr spc="-125" dirty="0"/>
              <a:t>like:</a:t>
            </a:r>
          </a:p>
          <a:p>
            <a:pPr marL="389255">
              <a:lnSpc>
                <a:spcPct val="100000"/>
              </a:lnSpc>
              <a:spcBef>
                <a:spcPts val="1010"/>
              </a:spcBef>
            </a:pPr>
            <a:r>
              <a:rPr sz="1300" b="0" spc="-10" dirty="0">
                <a:latin typeface="Courier New"/>
                <a:cs typeface="Courier New"/>
              </a:rPr>
              <a:t>for (/* initializer */; </a:t>
            </a:r>
            <a:r>
              <a:rPr sz="1300" b="0" spc="-5" dirty="0">
                <a:latin typeface="Courier New"/>
                <a:cs typeface="Courier New"/>
              </a:rPr>
              <a:t>/* </a:t>
            </a:r>
            <a:r>
              <a:rPr sz="1300" b="0" spc="-10" dirty="0">
                <a:latin typeface="Courier New"/>
                <a:cs typeface="Courier New"/>
              </a:rPr>
              <a:t>condition */; </a:t>
            </a:r>
            <a:r>
              <a:rPr sz="1300" b="0" spc="-5" dirty="0">
                <a:latin typeface="Courier New"/>
                <a:cs typeface="Courier New"/>
              </a:rPr>
              <a:t>/* </a:t>
            </a:r>
            <a:r>
              <a:rPr sz="1300" b="0" spc="-10" dirty="0">
                <a:latin typeface="Courier New"/>
                <a:cs typeface="Courier New"/>
              </a:rPr>
              <a:t>update */)</a:t>
            </a:r>
            <a:r>
              <a:rPr sz="1300" b="0" spc="-75" dirty="0">
                <a:latin typeface="Courier New"/>
                <a:cs typeface="Courier New"/>
              </a:rPr>
              <a:t> </a:t>
            </a:r>
            <a:r>
              <a:rPr sz="1300" b="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782955">
              <a:lnSpc>
                <a:spcPct val="100000"/>
              </a:lnSpc>
              <a:spcBef>
                <a:spcPts val="705"/>
              </a:spcBef>
            </a:pPr>
            <a:r>
              <a:rPr sz="1300" b="0" spc="-5" dirty="0">
                <a:latin typeface="Courier New"/>
                <a:cs typeface="Courier New"/>
              </a:rPr>
              <a:t>/* </a:t>
            </a:r>
            <a:r>
              <a:rPr sz="1300" b="0" spc="-10" dirty="0">
                <a:latin typeface="Courier New"/>
                <a:cs typeface="Courier New"/>
              </a:rPr>
              <a:t>body</a:t>
            </a:r>
            <a:r>
              <a:rPr sz="1300" b="0" spc="-30" dirty="0">
                <a:latin typeface="Courier New"/>
                <a:cs typeface="Courier New"/>
              </a:rPr>
              <a:t> </a:t>
            </a:r>
            <a:r>
              <a:rPr sz="1300" b="0" spc="-10" dirty="0">
                <a:latin typeface="Courier New"/>
                <a:cs typeface="Courier New"/>
              </a:rPr>
              <a:t>*/</a:t>
            </a:r>
            <a:endParaRPr sz="13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  <a:spcBef>
                <a:spcPts val="340"/>
              </a:spcBef>
            </a:pPr>
            <a:r>
              <a:rPr sz="1300" b="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7764" y="3662172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>
                <a:moveTo>
                  <a:pt x="0" y="0"/>
                </a:moveTo>
                <a:lnTo>
                  <a:pt x="3929153" y="0"/>
                </a:lnTo>
              </a:path>
            </a:pathLst>
          </a:custGeom>
          <a:ln w="13483">
            <a:solidFill>
              <a:srgbClr val="23282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8877" y="3721111"/>
            <a:ext cx="114935" cy="558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b="1" spc="15" dirty="0">
                <a:solidFill>
                  <a:srgbClr val="24292E"/>
                </a:solidFill>
                <a:latin typeface="Courier New"/>
                <a:cs typeface="Courier New"/>
              </a:rPr>
              <a:t>˅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4139" y="4462272"/>
            <a:ext cx="1310005" cy="0"/>
          </a:xfrm>
          <a:custGeom>
            <a:avLst/>
            <a:gdLst/>
            <a:ahLst/>
            <a:cxnLst/>
            <a:rect l="l" t="t" r="r" b="b"/>
            <a:pathLst>
              <a:path w="1310005">
                <a:moveTo>
                  <a:pt x="0" y="0"/>
                </a:moveTo>
                <a:lnTo>
                  <a:pt x="1309717" y="0"/>
                </a:lnTo>
              </a:path>
            </a:pathLst>
          </a:custGeom>
          <a:ln w="13483">
            <a:solidFill>
              <a:srgbClr val="23282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7702" y="4462272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79">
                <a:moveTo>
                  <a:pt x="0" y="0"/>
                </a:moveTo>
                <a:lnTo>
                  <a:pt x="1135088" y="0"/>
                </a:lnTo>
              </a:path>
            </a:pathLst>
          </a:custGeom>
          <a:ln w="13483">
            <a:solidFill>
              <a:srgbClr val="23282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0514" y="4462272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5">
                <a:moveTo>
                  <a:pt x="0" y="0"/>
                </a:moveTo>
                <a:lnTo>
                  <a:pt x="698516" y="0"/>
                </a:lnTo>
              </a:path>
            </a:pathLst>
          </a:custGeom>
          <a:ln w="13483">
            <a:solidFill>
              <a:srgbClr val="23282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2889" y="4462272"/>
            <a:ext cx="873760" cy="0"/>
          </a:xfrm>
          <a:custGeom>
            <a:avLst/>
            <a:gdLst/>
            <a:ahLst/>
            <a:cxnLst/>
            <a:rect l="l" t="t" r="r" b="b"/>
            <a:pathLst>
              <a:path w="873759">
                <a:moveTo>
                  <a:pt x="0" y="0"/>
                </a:moveTo>
                <a:lnTo>
                  <a:pt x="873145" y="0"/>
                </a:lnTo>
              </a:path>
            </a:pathLst>
          </a:custGeom>
          <a:ln w="13483">
            <a:solidFill>
              <a:srgbClr val="23282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74127" y="4610111"/>
            <a:ext cx="124777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4320" algn="l"/>
              </a:tabLst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	</a:t>
            </a:r>
            <a:r>
              <a:rPr sz="1150" b="1" spc="-5" dirty="0">
                <a:solidFill>
                  <a:srgbClr val="24292E"/>
                </a:solidFill>
                <a:latin typeface="Courier New"/>
                <a:cs typeface="Courier New"/>
              </a:rPr>
              <a:t>initializer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9938" y="4610111"/>
            <a:ext cx="10750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 </a:t>
            </a:r>
            <a:r>
              <a:rPr sz="1150" b="1" spc="-5" dirty="0">
                <a:solidFill>
                  <a:srgbClr val="24292E"/>
                </a:solidFill>
                <a:latin typeface="Courier New"/>
                <a:cs typeface="Courier New"/>
              </a:rPr>
              <a:t>-------&gt;</a:t>
            </a:r>
            <a:r>
              <a:rPr sz="1150" b="1" spc="-12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52420" y="3721111"/>
            <a:ext cx="2297430" cy="10922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195195">
              <a:lnSpc>
                <a:spcPct val="100000"/>
              </a:lnSpc>
              <a:spcBef>
                <a:spcPts val="815"/>
              </a:spcBef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endParaRPr sz="1150">
              <a:latin typeface="Courier New"/>
              <a:cs typeface="Courier New"/>
            </a:endParaRPr>
          </a:p>
          <a:p>
            <a:pPr marL="2195195">
              <a:lnSpc>
                <a:spcPct val="100000"/>
              </a:lnSpc>
              <a:spcBef>
                <a:spcPts val="720"/>
              </a:spcBef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endParaRPr sz="1150">
              <a:latin typeface="Courier New"/>
              <a:cs typeface="Courier New"/>
            </a:endParaRPr>
          </a:p>
          <a:p>
            <a:pPr marL="12700" marR="5080" indent="2182495">
              <a:lnSpc>
                <a:spcPct val="152200"/>
              </a:lnSpc>
              <a:tabLst>
                <a:tab pos="535940" algn="l"/>
                <a:tab pos="1234440" algn="l"/>
                <a:tab pos="1932939" algn="l"/>
              </a:tabLst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  </a:t>
            </a:r>
            <a:r>
              <a:rPr sz="1150" b="1" spc="-5" dirty="0">
                <a:solidFill>
                  <a:srgbClr val="24292E"/>
                </a:solidFill>
                <a:latin typeface="Courier New"/>
                <a:cs typeface="Courier New"/>
              </a:rPr>
              <a:t>body	</a:t>
            </a: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r>
              <a:rPr sz="1150" b="1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solidFill>
                  <a:srgbClr val="24292E"/>
                </a:solidFill>
                <a:latin typeface="Courier New"/>
                <a:cs typeface="Courier New"/>
              </a:rPr>
              <a:t>-&gt;</a:t>
            </a:r>
            <a:r>
              <a:rPr sz="1150" b="1" spc="-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	</a:t>
            </a:r>
            <a:r>
              <a:rPr sz="1150" b="1" spc="-5" dirty="0">
                <a:solidFill>
                  <a:srgbClr val="24292E"/>
                </a:solidFill>
                <a:latin typeface="Courier New"/>
                <a:cs typeface="Courier New"/>
              </a:rPr>
              <a:t>update	</a:t>
            </a: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r>
              <a:rPr sz="1150" b="1" spc="-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-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4139" y="4995672"/>
            <a:ext cx="1310005" cy="0"/>
          </a:xfrm>
          <a:custGeom>
            <a:avLst/>
            <a:gdLst/>
            <a:ahLst/>
            <a:cxnLst/>
            <a:rect l="l" t="t" r="r" b="b"/>
            <a:pathLst>
              <a:path w="1310005">
                <a:moveTo>
                  <a:pt x="0" y="0"/>
                </a:moveTo>
                <a:lnTo>
                  <a:pt x="1309717" y="0"/>
                </a:lnTo>
              </a:path>
            </a:pathLst>
          </a:custGeom>
          <a:ln w="13483">
            <a:solidFill>
              <a:srgbClr val="23282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7702" y="4995672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79">
                <a:moveTo>
                  <a:pt x="0" y="0"/>
                </a:moveTo>
                <a:lnTo>
                  <a:pt x="1135088" y="0"/>
                </a:lnTo>
              </a:path>
            </a:pathLst>
          </a:custGeom>
          <a:ln w="13483">
            <a:solidFill>
              <a:srgbClr val="23282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79314" y="4876811"/>
            <a:ext cx="3746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5" dirty="0">
                <a:solidFill>
                  <a:srgbClr val="24292E"/>
                </a:solidFill>
                <a:latin typeface="Courier New"/>
                <a:cs typeface="Courier New"/>
              </a:rPr>
              <a:t>true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90514" y="4995672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5">
                <a:moveTo>
                  <a:pt x="0" y="0"/>
                </a:moveTo>
                <a:lnTo>
                  <a:pt x="698516" y="0"/>
                </a:lnTo>
              </a:path>
            </a:pathLst>
          </a:custGeom>
          <a:ln w="13483">
            <a:solidFill>
              <a:srgbClr val="23282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77814" y="4876811"/>
            <a:ext cx="72453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10565" algn="l"/>
              </a:tabLst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 	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0189" y="4876811"/>
            <a:ext cx="89916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85190" algn="l"/>
              </a:tabLst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 	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12889" y="4995672"/>
            <a:ext cx="873760" cy="0"/>
          </a:xfrm>
          <a:custGeom>
            <a:avLst/>
            <a:gdLst/>
            <a:ahLst/>
            <a:cxnLst/>
            <a:rect l="l" t="t" r="r" b="b"/>
            <a:pathLst>
              <a:path w="873759">
                <a:moveTo>
                  <a:pt x="0" y="0"/>
                </a:moveTo>
                <a:lnTo>
                  <a:pt x="873145" y="0"/>
                </a:lnTo>
              </a:path>
            </a:pathLst>
          </a:custGeom>
          <a:ln w="13483">
            <a:solidFill>
              <a:srgbClr val="23282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70986" y="4610111"/>
            <a:ext cx="1575435" cy="17570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11200" algn="l"/>
              </a:tabLst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r>
              <a:rPr sz="1150" b="1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solidFill>
                  <a:srgbClr val="24292E"/>
                </a:solidFill>
                <a:latin typeface="Courier New"/>
                <a:cs typeface="Courier New"/>
              </a:rPr>
              <a:t>-&gt;</a:t>
            </a:r>
            <a:r>
              <a:rPr sz="1150" b="1" spc="-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	</a:t>
            </a:r>
            <a:r>
              <a:rPr sz="1150" b="1" spc="-5" dirty="0">
                <a:solidFill>
                  <a:srgbClr val="24292E"/>
                </a:solidFill>
                <a:latin typeface="Courier New"/>
                <a:cs typeface="Courier New"/>
              </a:rPr>
              <a:t>condition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urier New"/>
              <a:cs typeface="Courier New"/>
            </a:endParaRPr>
          </a:p>
          <a:p>
            <a:pPr marL="536575" marR="418465" indent="523875">
              <a:lnSpc>
                <a:spcPct val="152200"/>
              </a:lnSpc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  </a:t>
            </a:r>
            <a:r>
              <a:rPr sz="1150" b="1" spc="-5" dirty="0">
                <a:solidFill>
                  <a:srgbClr val="24292E"/>
                </a:solidFill>
                <a:latin typeface="Courier New"/>
                <a:cs typeface="Courier New"/>
              </a:rPr>
              <a:t>false</a:t>
            </a:r>
            <a:r>
              <a:rPr sz="1150" b="1" spc="-10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endParaRPr sz="1150">
              <a:latin typeface="Courier New"/>
              <a:cs typeface="Courier New"/>
            </a:endParaRPr>
          </a:p>
          <a:p>
            <a:pPr marL="1060450">
              <a:lnSpc>
                <a:spcPct val="100000"/>
              </a:lnSpc>
              <a:spcBef>
                <a:spcPts val="720"/>
              </a:spcBef>
            </a:pPr>
            <a:r>
              <a:rPr sz="1150" b="1" spc="10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endParaRPr sz="1150">
              <a:latin typeface="Courier New"/>
              <a:cs typeface="Courier New"/>
            </a:endParaRPr>
          </a:p>
          <a:p>
            <a:pPr marL="1060450">
              <a:lnSpc>
                <a:spcPct val="100000"/>
              </a:lnSpc>
              <a:spcBef>
                <a:spcPts val="720"/>
              </a:spcBef>
            </a:pPr>
            <a:r>
              <a:rPr sz="1150" b="1" spc="15" dirty="0">
                <a:solidFill>
                  <a:srgbClr val="24292E"/>
                </a:solidFill>
                <a:latin typeface="Courier New"/>
                <a:cs typeface="Courier New"/>
              </a:rPr>
              <a:t>˅</a:t>
            </a:r>
            <a:endParaRPr sz="1150">
              <a:latin typeface="Courier New"/>
              <a:cs typeface="Courier New"/>
            </a:endParaRPr>
          </a:p>
          <a:p>
            <a:pPr marL="1038225">
              <a:lnSpc>
                <a:spcPct val="100000"/>
              </a:lnSpc>
              <a:spcBef>
                <a:spcPts val="320"/>
              </a:spcBef>
            </a:pPr>
            <a:r>
              <a:rPr sz="1150" b="1" spc="-5" dirty="0">
                <a:solidFill>
                  <a:srgbClr val="24292E"/>
                </a:solidFill>
                <a:latin typeface="Courier New"/>
                <a:cs typeface="Courier New"/>
              </a:rPr>
              <a:t>(exit)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9395" y="1515986"/>
            <a:ext cx="1058189" cy="251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9141" y="1567827"/>
            <a:ext cx="158864" cy="12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2684" y="1439506"/>
            <a:ext cx="940206" cy="224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833616" y="1947697"/>
            <a:ext cx="493395" cy="181610"/>
            <a:chOff x="6833616" y="1947697"/>
            <a:chExt cx="493395" cy="181610"/>
          </a:xfrm>
        </p:grpSpPr>
        <p:sp>
          <p:nvSpPr>
            <p:cNvPr id="25" name="object 25"/>
            <p:cNvSpPr/>
            <p:nvPr/>
          </p:nvSpPr>
          <p:spPr>
            <a:xfrm>
              <a:off x="6833616" y="2008758"/>
              <a:ext cx="377825" cy="120650"/>
            </a:xfrm>
            <a:custGeom>
              <a:avLst/>
              <a:gdLst/>
              <a:ahLst/>
              <a:cxnLst/>
              <a:rect l="l" t="t" r="r" b="b"/>
              <a:pathLst>
                <a:path w="377825" h="120650">
                  <a:moveTo>
                    <a:pt x="7970" y="101739"/>
                  </a:moveTo>
                  <a:lnTo>
                    <a:pt x="4152" y="101739"/>
                  </a:lnTo>
                  <a:lnTo>
                    <a:pt x="0" y="105892"/>
                  </a:lnTo>
                  <a:lnTo>
                    <a:pt x="0" y="116141"/>
                  </a:lnTo>
                  <a:lnTo>
                    <a:pt x="4152" y="120294"/>
                  </a:lnTo>
                  <a:lnTo>
                    <a:pt x="14401" y="120294"/>
                  </a:lnTo>
                  <a:lnTo>
                    <a:pt x="14808" y="119887"/>
                  </a:lnTo>
                  <a:lnTo>
                    <a:pt x="12014" y="119887"/>
                  </a:lnTo>
                  <a:lnTo>
                    <a:pt x="6540" y="102158"/>
                  </a:lnTo>
                  <a:lnTo>
                    <a:pt x="7970" y="101739"/>
                  </a:lnTo>
                  <a:close/>
                </a:path>
                <a:path w="377825" h="120650">
                  <a:moveTo>
                    <a:pt x="11264" y="100774"/>
                  </a:moveTo>
                  <a:lnTo>
                    <a:pt x="6540" y="102158"/>
                  </a:lnTo>
                  <a:lnTo>
                    <a:pt x="12014" y="119887"/>
                  </a:lnTo>
                  <a:lnTo>
                    <a:pt x="16176" y="118519"/>
                  </a:lnTo>
                  <a:lnTo>
                    <a:pt x="16606" y="118089"/>
                  </a:lnTo>
                  <a:lnTo>
                    <a:pt x="11264" y="100774"/>
                  </a:lnTo>
                  <a:close/>
                </a:path>
                <a:path w="377825" h="120650">
                  <a:moveTo>
                    <a:pt x="16176" y="118519"/>
                  </a:moveTo>
                  <a:lnTo>
                    <a:pt x="12014" y="119887"/>
                  </a:lnTo>
                  <a:lnTo>
                    <a:pt x="14808" y="119887"/>
                  </a:lnTo>
                  <a:lnTo>
                    <a:pt x="16176" y="118519"/>
                  </a:lnTo>
                  <a:close/>
                </a:path>
                <a:path w="377825" h="120650">
                  <a:moveTo>
                    <a:pt x="16606" y="118089"/>
                  </a:moveTo>
                  <a:lnTo>
                    <a:pt x="16176" y="118519"/>
                  </a:lnTo>
                  <a:lnTo>
                    <a:pt x="16687" y="118351"/>
                  </a:lnTo>
                  <a:lnTo>
                    <a:pt x="16606" y="118089"/>
                  </a:lnTo>
                  <a:close/>
                </a:path>
                <a:path w="377825" h="120650">
                  <a:moveTo>
                    <a:pt x="25159" y="101739"/>
                  </a:moveTo>
                  <a:lnTo>
                    <a:pt x="14401" y="101739"/>
                  </a:lnTo>
                  <a:lnTo>
                    <a:pt x="18554" y="105892"/>
                  </a:lnTo>
                  <a:lnTo>
                    <a:pt x="18554" y="116141"/>
                  </a:lnTo>
                  <a:lnTo>
                    <a:pt x="16751" y="117944"/>
                  </a:lnTo>
                  <a:lnTo>
                    <a:pt x="16687" y="118351"/>
                  </a:lnTo>
                  <a:lnTo>
                    <a:pt x="17945" y="117944"/>
                  </a:lnTo>
                  <a:lnTo>
                    <a:pt x="31826" y="107454"/>
                  </a:lnTo>
                  <a:lnTo>
                    <a:pt x="25159" y="101739"/>
                  </a:lnTo>
                  <a:close/>
                </a:path>
                <a:path w="377825" h="120650">
                  <a:moveTo>
                    <a:pt x="17322" y="95021"/>
                  </a:moveTo>
                  <a:lnTo>
                    <a:pt x="11264" y="100774"/>
                  </a:lnTo>
                  <a:lnTo>
                    <a:pt x="16606" y="118089"/>
                  </a:lnTo>
                  <a:lnTo>
                    <a:pt x="18554" y="116141"/>
                  </a:lnTo>
                  <a:lnTo>
                    <a:pt x="18554" y="105892"/>
                  </a:lnTo>
                  <a:lnTo>
                    <a:pt x="14401" y="101739"/>
                  </a:lnTo>
                  <a:lnTo>
                    <a:pt x="25159" y="101739"/>
                  </a:lnTo>
                  <a:lnTo>
                    <a:pt x="17322" y="95021"/>
                  </a:lnTo>
                  <a:close/>
                </a:path>
                <a:path w="377825" h="120650">
                  <a:moveTo>
                    <a:pt x="32994" y="80200"/>
                  </a:moveTo>
                  <a:lnTo>
                    <a:pt x="27089" y="84429"/>
                  </a:lnTo>
                  <a:lnTo>
                    <a:pt x="21869" y="89369"/>
                  </a:lnTo>
                  <a:lnTo>
                    <a:pt x="17322" y="95021"/>
                  </a:lnTo>
                  <a:lnTo>
                    <a:pt x="31826" y="107454"/>
                  </a:lnTo>
                  <a:lnTo>
                    <a:pt x="35636" y="103568"/>
                  </a:lnTo>
                  <a:lnTo>
                    <a:pt x="39877" y="100228"/>
                  </a:lnTo>
                  <a:lnTo>
                    <a:pt x="44538" y="97408"/>
                  </a:lnTo>
                  <a:lnTo>
                    <a:pt x="32994" y="80200"/>
                  </a:lnTo>
                  <a:close/>
                </a:path>
                <a:path w="377825" h="120650">
                  <a:moveTo>
                    <a:pt x="61252" y="66916"/>
                  </a:moveTo>
                  <a:lnTo>
                    <a:pt x="32994" y="80200"/>
                  </a:lnTo>
                  <a:lnTo>
                    <a:pt x="44538" y="97408"/>
                  </a:lnTo>
                  <a:lnTo>
                    <a:pt x="45859" y="96634"/>
                  </a:lnTo>
                  <a:lnTo>
                    <a:pt x="47218" y="95923"/>
                  </a:lnTo>
                  <a:lnTo>
                    <a:pt x="48602" y="95262"/>
                  </a:lnTo>
                  <a:lnTo>
                    <a:pt x="54940" y="92417"/>
                  </a:lnTo>
                  <a:lnTo>
                    <a:pt x="61455" y="90030"/>
                  </a:lnTo>
                  <a:lnTo>
                    <a:pt x="68135" y="88099"/>
                  </a:lnTo>
                  <a:lnTo>
                    <a:pt x="61252" y="66916"/>
                  </a:lnTo>
                  <a:close/>
                </a:path>
                <a:path w="377825" h="120650">
                  <a:moveTo>
                    <a:pt x="94411" y="56514"/>
                  </a:moveTo>
                  <a:lnTo>
                    <a:pt x="86058" y="58908"/>
                  </a:lnTo>
                  <a:lnTo>
                    <a:pt x="77746" y="61439"/>
                  </a:lnTo>
                  <a:lnTo>
                    <a:pt x="69476" y="64108"/>
                  </a:lnTo>
                  <a:lnTo>
                    <a:pt x="61252" y="66916"/>
                  </a:lnTo>
                  <a:lnTo>
                    <a:pt x="68135" y="88099"/>
                  </a:lnTo>
                  <a:lnTo>
                    <a:pt x="84280" y="83337"/>
                  </a:lnTo>
                  <a:lnTo>
                    <a:pt x="100482" y="78803"/>
                  </a:lnTo>
                  <a:lnTo>
                    <a:pt x="94411" y="56514"/>
                  </a:lnTo>
                  <a:close/>
                </a:path>
                <a:path w="377825" h="120650">
                  <a:moveTo>
                    <a:pt x="148285" y="44627"/>
                  </a:moveTo>
                  <a:lnTo>
                    <a:pt x="134752" y="47313"/>
                  </a:lnTo>
                  <a:lnTo>
                    <a:pt x="121262" y="50190"/>
                  </a:lnTo>
                  <a:lnTo>
                    <a:pt x="107815" y="53257"/>
                  </a:lnTo>
                  <a:lnTo>
                    <a:pt x="94411" y="56514"/>
                  </a:lnTo>
                  <a:lnTo>
                    <a:pt x="100482" y="78803"/>
                  </a:lnTo>
                  <a:lnTo>
                    <a:pt x="113519" y="75612"/>
                  </a:lnTo>
                  <a:lnTo>
                    <a:pt x="126592" y="72570"/>
                  </a:lnTo>
                  <a:lnTo>
                    <a:pt x="139699" y="69677"/>
                  </a:lnTo>
                  <a:lnTo>
                    <a:pt x="152844" y="66928"/>
                  </a:lnTo>
                  <a:lnTo>
                    <a:pt x="148285" y="44627"/>
                  </a:lnTo>
                  <a:close/>
                </a:path>
                <a:path w="377825" h="120650">
                  <a:moveTo>
                    <a:pt x="216776" y="31521"/>
                  </a:moveTo>
                  <a:lnTo>
                    <a:pt x="148285" y="44627"/>
                  </a:lnTo>
                  <a:lnTo>
                    <a:pt x="152844" y="66928"/>
                  </a:lnTo>
                  <a:lnTo>
                    <a:pt x="203777" y="56615"/>
                  </a:lnTo>
                  <a:lnTo>
                    <a:pt x="220789" y="53352"/>
                  </a:lnTo>
                  <a:lnTo>
                    <a:pt x="216776" y="31521"/>
                  </a:lnTo>
                  <a:close/>
                </a:path>
                <a:path w="377825" h="120650">
                  <a:moveTo>
                    <a:pt x="265950" y="21602"/>
                  </a:moveTo>
                  <a:lnTo>
                    <a:pt x="253698" y="24293"/>
                  </a:lnTo>
                  <a:lnTo>
                    <a:pt x="241420" y="26843"/>
                  </a:lnTo>
                  <a:lnTo>
                    <a:pt x="229113" y="29251"/>
                  </a:lnTo>
                  <a:lnTo>
                    <a:pt x="216776" y="31521"/>
                  </a:lnTo>
                  <a:lnTo>
                    <a:pt x="220789" y="53352"/>
                  </a:lnTo>
                  <a:lnTo>
                    <a:pt x="245911" y="48493"/>
                  </a:lnTo>
                  <a:lnTo>
                    <a:pt x="270929" y="43167"/>
                  </a:lnTo>
                  <a:lnTo>
                    <a:pt x="265950" y="21602"/>
                  </a:lnTo>
                  <a:close/>
                </a:path>
                <a:path w="377825" h="120650">
                  <a:moveTo>
                    <a:pt x="313804" y="10287"/>
                  </a:moveTo>
                  <a:lnTo>
                    <a:pt x="265950" y="21602"/>
                  </a:lnTo>
                  <a:lnTo>
                    <a:pt x="270929" y="43167"/>
                  </a:lnTo>
                  <a:lnTo>
                    <a:pt x="283087" y="40131"/>
                  </a:lnTo>
                  <a:lnTo>
                    <a:pt x="295179" y="36871"/>
                  </a:lnTo>
                  <a:lnTo>
                    <a:pt x="307205" y="33387"/>
                  </a:lnTo>
                  <a:lnTo>
                    <a:pt x="319163" y="29679"/>
                  </a:lnTo>
                  <a:lnTo>
                    <a:pt x="313804" y="10287"/>
                  </a:lnTo>
                  <a:close/>
                </a:path>
                <a:path w="377825" h="120650">
                  <a:moveTo>
                    <a:pt x="357085" y="1854"/>
                  </a:moveTo>
                  <a:lnTo>
                    <a:pt x="346186" y="3511"/>
                  </a:lnTo>
                  <a:lnTo>
                    <a:pt x="335340" y="5470"/>
                  </a:lnTo>
                  <a:lnTo>
                    <a:pt x="324546" y="7729"/>
                  </a:lnTo>
                  <a:lnTo>
                    <a:pt x="313804" y="10287"/>
                  </a:lnTo>
                  <a:lnTo>
                    <a:pt x="319163" y="29679"/>
                  </a:lnTo>
                  <a:lnTo>
                    <a:pt x="360095" y="16903"/>
                  </a:lnTo>
                  <a:lnTo>
                    <a:pt x="357085" y="1854"/>
                  </a:lnTo>
                  <a:close/>
                </a:path>
                <a:path w="377825" h="120650">
                  <a:moveTo>
                    <a:pt x="366631" y="856"/>
                  </a:moveTo>
                  <a:lnTo>
                    <a:pt x="357085" y="1854"/>
                  </a:lnTo>
                  <a:lnTo>
                    <a:pt x="360095" y="16903"/>
                  </a:lnTo>
                  <a:lnTo>
                    <a:pt x="365010" y="15519"/>
                  </a:lnTo>
                  <a:lnTo>
                    <a:pt x="369836" y="13931"/>
                  </a:lnTo>
                  <a:lnTo>
                    <a:pt x="373133" y="12674"/>
                  </a:lnTo>
                  <a:lnTo>
                    <a:pt x="367487" y="12674"/>
                  </a:lnTo>
                  <a:lnTo>
                    <a:pt x="364655" y="9829"/>
                  </a:lnTo>
                  <a:lnTo>
                    <a:pt x="364655" y="2832"/>
                  </a:lnTo>
                  <a:lnTo>
                    <a:pt x="366631" y="856"/>
                  </a:lnTo>
                  <a:close/>
                </a:path>
                <a:path w="377825" h="120650">
                  <a:moveTo>
                    <a:pt x="372815" y="472"/>
                  </a:moveTo>
                  <a:lnTo>
                    <a:pt x="369366" y="558"/>
                  </a:lnTo>
                  <a:lnTo>
                    <a:pt x="366631" y="856"/>
                  </a:lnTo>
                  <a:lnTo>
                    <a:pt x="364655" y="2832"/>
                  </a:lnTo>
                  <a:lnTo>
                    <a:pt x="364655" y="9829"/>
                  </a:lnTo>
                  <a:lnTo>
                    <a:pt x="367487" y="12674"/>
                  </a:lnTo>
                  <a:lnTo>
                    <a:pt x="373133" y="12674"/>
                  </a:lnTo>
                  <a:lnTo>
                    <a:pt x="373466" y="12547"/>
                  </a:lnTo>
                  <a:lnTo>
                    <a:pt x="369646" y="12547"/>
                  </a:lnTo>
                  <a:lnTo>
                    <a:pt x="369100" y="12382"/>
                  </a:lnTo>
                  <a:lnTo>
                    <a:pt x="372815" y="472"/>
                  </a:lnTo>
                  <a:close/>
                </a:path>
                <a:path w="377825" h="120650">
                  <a:moveTo>
                    <a:pt x="375789" y="11363"/>
                  </a:moveTo>
                  <a:lnTo>
                    <a:pt x="374599" y="12115"/>
                  </a:lnTo>
                  <a:lnTo>
                    <a:pt x="373133" y="12674"/>
                  </a:lnTo>
                  <a:lnTo>
                    <a:pt x="374484" y="12674"/>
                  </a:lnTo>
                  <a:lnTo>
                    <a:pt x="375789" y="11363"/>
                  </a:lnTo>
                  <a:close/>
                </a:path>
                <a:path w="377825" h="120650">
                  <a:moveTo>
                    <a:pt x="373430" y="457"/>
                  </a:moveTo>
                  <a:lnTo>
                    <a:pt x="372815" y="472"/>
                  </a:lnTo>
                  <a:lnTo>
                    <a:pt x="369100" y="12382"/>
                  </a:lnTo>
                  <a:lnTo>
                    <a:pt x="369646" y="12547"/>
                  </a:lnTo>
                  <a:lnTo>
                    <a:pt x="373430" y="457"/>
                  </a:lnTo>
                  <a:close/>
                </a:path>
                <a:path w="377825" h="120650">
                  <a:moveTo>
                    <a:pt x="373430" y="457"/>
                  </a:moveTo>
                  <a:lnTo>
                    <a:pt x="369646" y="12547"/>
                  </a:lnTo>
                  <a:lnTo>
                    <a:pt x="373466" y="12547"/>
                  </a:lnTo>
                  <a:lnTo>
                    <a:pt x="377316" y="3869"/>
                  </a:lnTo>
                  <a:lnTo>
                    <a:pt x="376834" y="2603"/>
                  </a:lnTo>
                  <a:lnTo>
                    <a:pt x="375437" y="1219"/>
                  </a:lnTo>
                  <a:lnTo>
                    <a:pt x="373430" y="457"/>
                  </a:lnTo>
                  <a:close/>
                </a:path>
                <a:path w="377825" h="120650">
                  <a:moveTo>
                    <a:pt x="377003" y="10144"/>
                  </a:moveTo>
                  <a:lnTo>
                    <a:pt x="375789" y="11363"/>
                  </a:lnTo>
                  <a:lnTo>
                    <a:pt x="376529" y="10896"/>
                  </a:lnTo>
                  <a:lnTo>
                    <a:pt x="377003" y="10144"/>
                  </a:lnTo>
                  <a:close/>
                </a:path>
                <a:path w="377825" h="120650">
                  <a:moveTo>
                    <a:pt x="377316" y="9647"/>
                  </a:moveTo>
                  <a:lnTo>
                    <a:pt x="377003" y="10144"/>
                  </a:lnTo>
                  <a:lnTo>
                    <a:pt x="377316" y="9829"/>
                  </a:lnTo>
                  <a:lnTo>
                    <a:pt x="377316" y="9647"/>
                  </a:lnTo>
                  <a:close/>
                </a:path>
                <a:path w="377825" h="120650">
                  <a:moveTo>
                    <a:pt x="377316" y="3869"/>
                  </a:moveTo>
                  <a:lnTo>
                    <a:pt x="377316" y="9647"/>
                  </a:lnTo>
                  <a:lnTo>
                    <a:pt x="377634" y="9143"/>
                  </a:lnTo>
                  <a:lnTo>
                    <a:pt x="377789" y="7729"/>
                  </a:lnTo>
                  <a:lnTo>
                    <a:pt x="377799" y="5359"/>
                  </a:lnTo>
                  <a:lnTo>
                    <a:pt x="377609" y="4635"/>
                  </a:lnTo>
                  <a:lnTo>
                    <a:pt x="377316" y="3869"/>
                  </a:lnTo>
                  <a:close/>
                </a:path>
                <a:path w="377825" h="120650">
                  <a:moveTo>
                    <a:pt x="374776" y="292"/>
                  </a:moveTo>
                  <a:lnTo>
                    <a:pt x="372872" y="292"/>
                  </a:lnTo>
                  <a:lnTo>
                    <a:pt x="373471" y="472"/>
                  </a:lnTo>
                  <a:lnTo>
                    <a:pt x="375437" y="1219"/>
                  </a:lnTo>
                  <a:lnTo>
                    <a:pt x="376834" y="2603"/>
                  </a:lnTo>
                  <a:lnTo>
                    <a:pt x="377316" y="3869"/>
                  </a:lnTo>
                  <a:lnTo>
                    <a:pt x="377316" y="2832"/>
                  </a:lnTo>
                  <a:lnTo>
                    <a:pt x="374776" y="292"/>
                  </a:lnTo>
                  <a:close/>
                </a:path>
                <a:path w="377825" h="120650">
                  <a:moveTo>
                    <a:pt x="374484" y="0"/>
                  </a:moveTo>
                  <a:lnTo>
                    <a:pt x="367487" y="0"/>
                  </a:lnTo>
                  <a:lnTo>
                    <a:pt x="366631" y="856"/>
                  </a:lnTo>
                  <a:lnTo>
                    <a:pt x="369366" y="558"/>
                  </a:lnTo>
                  <a:lnTo>
                    <a:pt x="372815" y="472"/>
                  </a:lnTo>
                  <a:lnTo>
                    <a:pt x="372872" y="292"/>
                  </a:lnTo>
                  <a:lnTo>
                    <a:pt x="374776" y="292"/>
                  </a:lnTo>
                  <a:lnTo>
                    <a:pt x="374484" y="0"/>
                  </a:lnTo>
                  <a:close/>
                </a:path>
                <a:path w="377825" h="120650">
                  <a:moveTo>
                    <a:pt x="372872" y="292"/>
                  </a:moveTo>
                  <a:lnTo>
                    <a:pt x="372815" y="472"/>
                  </a:lnTo>
                  <a:lnTo>
                    <a:pt x="373430" y="457"/>
                  </a:lnTo>
                  <a:lnTo>
                    <a:pt x="372872" y="292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92188" y="1947697"/>
              <a:ext cx="134747" cy="1375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448798" y="1798459"/>
            <a:ext cx="852350" cy="351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44547" y="1777695"/>
            <a:ext cx="418122" cy="1790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05239" y="1713064"/>
            <a:ext cx="880313" cy="2660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9970" y="1680358"/>
            <a:ext cx="8726218" cy="5143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56064" y="2427516"/>
            <a:ext cx="701026" cy="2169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7378" y="2537752"/>
            <a:ext cx="341362" cy="1409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77451" y="2544527"/>
            <a:ext cx="154139" cy="94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12439" y="2447429"/>
            <a:ext cx="105930" cy="2692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93959" y="2500769"/>
            <a:ext cx="29845" cy="150495"/>
          </a:xfrm>
          <a:custGeom>
            <a:avLst/>
            <a:gdLst/>
            <a:ahLst/>
            <a:cxnLst/>
            <a:rect l="l" t="t" r="r" b="b"/>
            <a:pathLst>
              <a:path w="29845" h="150494">
                <a:moveTo>
                  <a:pt x="874" y="138139"/>
                </a:moveTo>
                <a:lnTo>
                  <a:pt x="0" y="139014"/>
                </a:lnTo>
                <a:lnTo>
                  <a:pt x="0" y="147078"/>
                </a:lnTo>
                <a:lnTo>
                  <a:pt x="3276" y="150355"/>
                </a:lnTo>
                <a:lnTo>
                  <a:pt x="11353" y="150355"/>
                </a:lnTo>
                <a:lnTo>
                  <a:pt x="14617" y="147078"/>
                </a:lnTo>
                <a:lnTo>
                  <a:pt x="14617" y="145376"/>
                </a:lnTo>
                <a:lnTo>
                  <a:pt x="14236" y="145376"/>
                </a:lnTo>
                <a:lnTo>
                  <a:pt x="381" y="140715"/>
                </a:lnTo>
                <a:lnTo>
                  <a:pt x="874" y="138139"/>
                </a:lnTo>
                <a:close/>
              </a:path>
              <a:path w="29845" h="150494">
                <a:moveTo>
                  <a:pt x="11353" y="135737"/>
                </a:moveTo>
                <a:lnTo>
                  <a:pt x="3276" y="135737"/>
                </a:lnTo>
                <a:lnTo>
                  <a:pt x="874" y="138139"/>
                </a:lnTo>
                <a:lnTo>
                  <a:pt x="381" y="140715"/>
                </a:lnTo>
                <a:lnTo>
                  <a:pt x="14236" y="145376"/>
                </a:lnTo>
                <a:lnTo>
                  <a:pt x="14617" y="144607"/>
                </a:lnTo>
                <a:lnTo>
                  <a:pt x="14617" y="139014"/>
                </a:lnTo>
                <a:lnTo>
                  <a:pt x="11353" y="135737"/>
                </a:lnTo>
                <a:close/>
              </a:path>
              <a:path w="29845" h="150494">
                <a:moveTo>
                  <a:pt x="14617" y="144607"/>
                </a:moveTo>
                <a:lnTo>
                  <a:pt x="14236" y="145376"/>
                </a:lnTo>
                <a:lnTo>
                  <a:pt x="14617" y="145376"/>
                </a:lnTo>
                <a:lnTo>
                  <a:pt x="14617" y="144607"/>
                </a:lnTo>
                <a:close/>
              </a:path>
              <a:path w="29845" h="150494">
                <a:moveTo>
                  <a:pt x="16011" y="135737"/>
                </a:moveTo>
                <a:lnTo>
                  <a:pt x="11353" y="135737"/>
                </a:lnTo>
                <a:lnTo>
                  <a:pt x="14617" y="139014"/>
                </a:lnTo>
                <a:lnTo>
                  <a:pt x="14617" y="144607"/>
                </a:lnTo>
                <a:lnTo>
                  <a:pt x="18580" y="136601"/>
                </a:lnTo>
                <a:lnTo>
                  <a:pt x="16011" y="135737"/>
                </a:lnTo>
                <a:close/>
              </a:path>
              <a:path w="29845" h="150494">
                <a:moveTo>
                  <a:pt x="2222" y="131102"/>
                </a:moveTo>
                <a:lnTo>
                  <a:pt x="874" y="138139"/>
                </a:lnTo>
                <a:lnTo>
                  <a:pt x="3276" y="135737"/>
                </a:lnTo>
                <a:lnTo>
                  <a:pt x="16011" y="135737"/>
                </a:lnTo>
                <a:lnTo>
                  <a:pt x="2222" y="131102"/>
                </a:lnTo>
                <a:close/>
              </a:path>
              <a:path w="29845" h="150494">
                <a:moveTo>
                  <a:pt x="5003" y="107416"/>
                </a:moveTo>
                <a:lnTo>
                  <a:pt x="4381" y="115354"/>
                </a:lnTo>
                <a:lnTo>
                  <a:pt x="3454" y="123253"/>
                </a:lnTo>
                <a:lnTo>
                  <a:pt x="2222" y="131102"/>
                </a:lnTo>
                <a:lnTo>
                  <a:pt x="18580" y="136601"/>
                </a:lnTo>
                <a:lnTo>
                  <a:pt x="26212" y="110261"/>
                </a:lnTo>
                <a:lnTo>
                  <a:pt x="5003" y="107416"/>
                </a:lnTo>
                <a:close/>
              </a:path>
              <a:path w="29845" h="150494">
                <a:moveTo>
                  <a:pt x="9558" y="18461"/>
                </a:moveTo>
                <a:lnTo>
                  <a:pt x="5969" y="19126"/>
                </a:lnTo>
                <a:lnTo>
                  <a:pt x="6084" y="40508"/>
                </a:lnTo>
                <a:lnTo>
                  <a:pt x="6199" y="71935"/>
                </a:lnTo>
                <a:lnTo>
                  <a:pt x="6022" y="83269"/>
                </a:lnTo>
                <a:lnTo>
                  <a:pt x="5620" y="95345"/>
                </a:lnTo>
                <a:lnTo>
                  <a:pt x="5003" y="107416"/>
                </a:lnTo>
                <a:lnTo>
                  <a:pt x="26212" y="110261"/>
                </a:lnTo>
                <a:lnTo>
                  <a:pt x="27683" y="97519"/>
                </a:lnTo>
                <a:lnTo>
                  <a:pt x="28684" y="84743"/>
                </a:lnTo>
                <a:lnTo>
                  <a:pt x="29211" y="71935"/>
                </a:lnTo>
                <a:lnTo>
                  <a:pt x="29286" y="49794"/>
                </a:lnTo>
                <a:lnTo>
                  <a:pt x="29057" y="40508"/>
                </a:lnTo>
                <a:lnTo>
                  <a:pt x="28571" y="31234"/>
                </a:lnTo>
                <a:lnTo>
                  <a:pt x="27825" y="21971"/>
                </a:lnTo>
                <a:lnTo>
                  <a:pt x="27533" y="19723"/>
                </a:lnTo>
                <a:lnTo>
                  <a:pt x="27306" y="18554"/>
                </a:lnTo>
                <a:lnTo>
                  <a:pt x="9651" y="18554"/>
                </a:lnTo>
                <a:close/>
              </a:path>
              <a:path w="29845" h="150494">
                <a:moveTo>
                  <a:pt x="5796" y="14699"/>
                </a:moveTo>
                <a:lnTo>
                  <a:pt x="5969" y="19126"/>
                </a:lnTo>
                <a:lnTo>
                  <a:pt x="9558" y="18461"/>
                </a:lnTo>
                <a:lnTo>
                  <a:pt x="5796" y="14699"/>
                </a:lnTo>
                <a:close/>
              </a:path>
              <a:path w="29845" h="150494">
                <a:moveTo>
                  <a:pt x="22368" y="16087"/>
                </a:moveTo>
                <a:lnTo>
                  <a:pt x="9558" y="18461"/>
                </a:lnTo>
                <a:lnTo>
                  <a:pt x="19900" y="18554"/>
                </a:lnTo>
                <a:lnTo>
                  <a:pt x="22368" y="16087"/>
                </a:lnTo>
                <a:close/>
              </a:path>
              <a:path w="29845" h="150494">
                <a:moveTo>
                  <a:pt x="26530" y="15316"/>
                </a:moveTo>
                <a:lnTo>
                  <a:pt x="22368" y="16087"/>
                </a:lnTo>
                <a:lnTo>
                  <a:pt x="19900" y="18554"/>
                </a:lnTo>
                <a:lnTo>
                  <a:pt x="27306" y="18554"/>
                </a:lnTo>
                <a:lnTo>
                  <a:pt x="27101" y="17500"/>
                </a:lnTo>
                <a:lnTo>
                  <a:pt x="26530" y="15316"/>
                </a:lnTo>
                <a:close/>
              </a:path>
              <a:path w="29845" h="150494">
                <a:moveTo>
                  <a:pt x="23901" y="7581"/>
                </a:moveTo>
                <a:lnTo>
                  <a:pt x="5651" y="10960"/>
                </a:lnTo>
                <a:lnTo>
                  <a:pt x="5796" y="14699"/>
                </a:lnTo>
                <a:lnTo>
                  <a:pt x="9558" y="18461"/>
                </a:lnTo>
                <a:lnTo>
                  <a:pt x="22368" y="16087"/>
                </a:lnTo>
                <a:lnTo>
                  <a:pt x="24053" y="14401"/>
                </a:lnTo>
                <a:lnTo>
                  <a:pt x="24053" y="8030"/>
                </a:lnTo>
                <a:lnTo>
                  <a:pt x="23901" y="7581"/>
                </a:lnTo>
                <a:close/>
              </a:path>
              <a:path w="29845" h="150494">
                <a:moveTo>
                  <a:pt x="24053" y="8030"/>
                </a:moveTo>
                <a:lnTo>
                  <a:pt x="24053" y="14401"/>
                </a:lnTo>
                <a:lnTo>
                  <a:pt x="22368" y="16087"/>
                </a:lnTo>
                <a:lnTo>
                  <a:pt x="26530" y="15316"/>
                </a:lnTo>
                <a:lnTo>
                  <a:pt x="24053" y="8030"/>
                </a:lnTo>
                <a:close/>
              </a:path>
              <a:path w="29845" h="150494">
                <a:moveTo>
                  <a:pt x="19900" y="0"/>
                </a:moveTo>
                <a:lnTo>
                  <a:pt x="9651" y="0"/>
                </a:lnTo>
                <a:lnTo>
                  <a:pt x="5499" y="4152"/>
                </a:lnTo>
                <a:lnTo>
                  <a:pt x="5499" y="14401"/>
                </a:lnTo>
                <a:lnTo>
                  <a:pt x="5796" y="14699"/>
                </a:lnTo>
                <a:lnTo>
                  <a:pt x="5651" y="10960"/>
                </a:lnTo>
                <a:lnTo>
                  <a:pt x="23901" y="7581"/>
                </a:lnTo>
                <a:lnTo>
                  <a:pt x="24053" y="7581"/>
                </a:lnTo>
                <a:lnTo>
                  <a:pt x="24053" y="4152"/>
                </a:lnTo>
                <a:lnTo>
                  <a:pt x="19900" y="0"/>
                </a:lnTo>
                <a:close/>
              </a:path>
              <a:path w="29845" h="150494">
                <a:moveTo>
                  <a:pt x="24053" y="7581"/>
                </a:moveTo>
                <a:lnTo>
                  <a:pt x="23901" y="7581"/>
                </a:lnTo>
                <a:lnTo>
                  <a:pt x="24053" y="8030"/>
                </a:lnTo>
                <a:lnTo>
                  <a:pt x="24053" y="758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12616" y="2604846"/>
            <a:ext cx="63525" cy="815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79265" y="2508643"/>
            <a:ext cx="135242" cy="1562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65091" y="2644622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4468" y="39598"/>
                </a:moveTo>
                <a:lnTo>
                  <a:pt x="3276" y="39598"/>
                </a:lnTo>
                <a:lnTo>
                  <a:pt x="0" y="42887"/>
                </a:lnTo>
                <a:lnTo>
                  <a:pt x="0" y="50990"/>
                </a:lnTo>
                <a:lnTo>
                  <a:pt x="3276" y="54279"/>
                </a:lnTo>
                <a:lnTo>
                  <a:pt x="11391" y="54279"/>
                </a:lnTo>
                <a:lnTo>
                  <a:pt x="12763" y="52908"/>
                </a:lnTo>
                <a:lnTo>
                  <a:pt x="11607" y="52908"/>
                </a:lnTo>
                <a:lnTo>
                  <a:pt x="3060" y="40970"/>
                </a:lnTo>
                <a:lnTo>
                  <a:pt x="4468" y="39598"/>
                </a:lnTo>
                <a:close/>
              </a:path>
              <a:path w="55245" h="54610">
                <a:moveTo>
                  <a:pt x="10452" y="33769"/>
                </a:moveTo>
                <a:lnTo>
                  <a:pt x="3060" y="40970"/>
                </a:lnTo>
                <a:lnTo>
                  <a:pt x="11607" y="52908"/>
                </a:lnTo>
                <a:lnTo>
                  <a:pt x="13964" y="51706"/>
                </a:lnTo>
                <a:lnTo>
                  <a:pt x="14681" y="50990"/>
                </a:lnTo>
                <a:lnTo>
                  <a:pt x="14681" y="42887"/>
                </a:lnTo>
                <a:lnTo>
                  <a:pt x="11391" y="39598"/>
                </a:lnTo>
                <a:lnTo>
                  <a:pt x="14626" y="39598"/>
                </a:lnTo>
                <a:lnTo>
                  <a:pt x="10452" y="33769"/>
                </a:lnTo>
                <a:close/>
              </a:path>
              <a:path w="55245" h="54610">
                <a:moveTo>
                  <a:pt x="13964" y="51706"/>
                </a:moveTo>
                <a:lnTo>
                  <a:pt x="11607" y="52908"/>
                </a:lnTo>
                <a:lnTo>
                  <a:pt x="12763" y="52908"/>
                </a:lnTo>
                <a:lnTo>
                  <a:pt x="13964" y="51706"/>
                </a:lnTo>
                <a:close/>
              </a:path>
              <a:path w="55245" h="54610">
                <a:moveTo>
                  <a:pt x="14626" y="39598"/>
                </a:moveTo>
                <a:lnTo>
                  <a:pt x="11391" y="39598"/>
                </a:lnTo>
                <a:lnTo>
                  <a:pt x="14681" y="42887"/>
                </a:lnTo>
                <a:lnTo>
                  <a:pt x="14681" y="50990"/>
                </a:lnTo>
                <a:lnTo>
                  <a:pt x="13964" y="51706"/>
                </a:lnTo>
                <a:lnTo>
                  <a:pt x="20802" y="48221"/>
                </a:lnTo>
                <a:lnTo>
                  <a:pt x="14626" y="39598"/>
                </a:lnTo>
                <a:close/>
              </a:path>
              <a:path w="55245" h="54610">
                <a:moveTo>
                  <a:pt x="29463" y="15684"/>
                </a:moveTo>
                <a:lnTo>
                  <a:pt x="24646" y="20137"/>
                </a:lnTo>
                <a:lnTo>
                  <a:pt x="19872" y="24636"/>
                </a:lnTo>
                <a:lnTo>
                  <a:pt x="15140" y="29180"/>
                </a:lnTo>
                <a:lnTo>
                  <a:pt x="10452" y="33769"/>
                </a:lnTo>
                <a:lnTo>
                  <a:pt x="20802" y="48221"/>
                </a:lnTo>
                <a:lnTo>
                  <a:pt x="43345" y="29692"/>
                </a:lnTo>
                <a:lnTo>
                  <a:pt x="29463" y="15684"/>
                </a:lnTo>
                <a:close/>
              </a:path>
              <a:path w="55245" h="54610">
                <a:moveTo>
                  <a:pt x="30729" y="14549"/>
                </a:moveTo>
                <a:lnTo>
                  <a:pt x="29463" y="15684"/>
                </a:lnTo>
                <a:lnTo>
                  <a:pt x="43345" y="29692"/>
                </a:lnTo>
                <a:lnTo>
                  <a:pt x="46926" y="26098"/>
                </a:lnTo>
                <a:lnTo>
                  <a:pt x="50088" y="22174"/>
                </a:lnTo>
                <a:lnTo>
                  <a:pt x="52133" y="19011"/>
                </a:lnTo>
                <a:lnTo>
                  <a:pt x="43319" y="19011"/>
                </a:lnTo>
                <a:lnTo>
                  <a:pt x="39250" y="18554"/>
                </a:lnTo>
                <a:lnTo>
                  <a:pt x="34734" y="18554"/>
                </a:lnTo>
                <a:lnTo>
                  <a:pt x="30729" y="14549"/>
                </a:lnTo>
                <a:close/>
              </a:path>
              <a:path w="55245" h="54610">
                <a:moveTo>
                  <a:pt x="45427" y="584"/>
                </a:moveTo>
                <a:lnTo>
                  <a:pt x="40346" y="5043"/>
                </a:lnTo>
                <a:lnTo>
                  <a:pt x="38798" y="18503"/>
                </a:lnTo>
                <a:lnTo>
                  <a:pt x="43319" y="19011"/>
                </a:lnTo>
                <a:lnTo>
                  <a:pt x="45427" y="584"/>
                </a:lnTo>
                <a:close/>
              </a:path>
              <a:path w="55245" h="54610">
                <a:moveTo>
                  <a:pt x="45427" y="584"/>
                </a:moveTo>
                <a:lnTo>
                  <a:pt x="43319" y="19011"/>
                </a:lnTo>
                <a:lnTo>
                  <a:pt x="52133" y="19011"/>
                </a:lnTo>
                <a:lnTo>
                  <a:pt x="52429" y="18554"/>
                </a:lnTo>
                <a:lnTo>
                  <a:pt x="44983" y="18554"/>
                </a:lnTo>
                <a:lnTo>
                  <a:pt x="49136" y="14401"/>
                </a:lnTo>
                <a:lnTo>
                  <a:pt x="49136" y="4152"/>
                </a:lnTo>
                <a:lnTo>
                  <a:pt x="45589" y="605"/>
                </a:lnTo>
                <a:lnTo>
                  <a:pt x="45427" y="584"/>
                </a:lnTo>
                <a:close/>
              </a:path>
              <a:path w="55245" h="54610">
                <a:moveTo>
                  <a:pt x="40346" y="5043"/>
                </a:moveTo>
                <a:lnTo>
                  <a:pt x="36715" y="8229"/>
                </a:lnTo>
                <a:lnTo>
                  <a:pt x="34467" y="10871"/>
                </a:lnTo>
                <a:lnTo>
                  <a:pt x="32054" y="13360"/>
                </a:lnTo>
                <a:lnTo>
                  <a:pt x="30729" y="14549"/>
                </a:lnTo>
                <a:lnTo>
                  <a:pt x="34734" y="18554"/>
                </a:lnTo>
                <a:lnTo>
                  <a:pt x="39250" y="18554"/>
                </a:lnTo>
                <a:lnTo>
                  <a:pt x="38798" y="18503"/>
                </a:lnTo>
                <a:lnTo>
                  <a:pt x="40346" y="5043"/>
                </a:lnTo>
                <a:close/>
              </a:path>
              <a:path w="55245" h="54610">
                <a:moveTo>
                  <a:pt x="45589" y="605"/>
                </a:moveTo>
                <a:lnTo>
                  <a:pt x="49136" y="4152"/>
                </a:lnTo>
                <a:lnTo>
                  <a:pt x="49136" y="14401"/>
                </a:lnTo>
                <a:lnTo>
                  <a:pt x="44983" y="18554"/>
                </a:lnTo>
                <a:lnTo>
                  <a:pt x="52429" y="18554"/>
                </a:lnTo>
                <a:lnTo>
                  <a:pt x="54927" y="11785"/>
                </a:lnTo>
                <a:lnTo>
                  <a:pt x="54863" y="10248"/>
                </a:lnTo>
                <a:lnTo>
                  <a:pt x="48272" y="965"/>
                </a:lnTo>
                <a:lnTo>
                  <a:pt x="45589" y="605"/>
                </a:lnTo>
                <a:close/>
              </a:path>
              <a:path w="55245" h="54610">
                <a:moveTo>
                  <a:pt x="44983" y="0"/>
                </a:moveTo>
                <a:lnTo>
                  <a:pt x="34734" y="0"/>
                </a:lnTo>
                <a:lnTo>
                  <a:pt x="30581" y="4152"/>
                </a:lnTo>
                <a:lnTo>
                  <a:pt x="30581" y="14401"/>
                </a:lnTo>
                <a:lnTo>
                  <a:pt x="30729" y="14549"/>
                </a:lnTo>
                <a:lnTo>
                  <a:pt x="32128" y="13284"/>
                </a:lnTo>
                <a:lnTo>
                  <a:pt x="34467" y="10871"/>
                </a:lnTo>
                <a:lnTo>
                  <a:pt x="36715" y="8229"/>
                </a:lnTo>
                <a:lnTo>
                  <a:pt x="40346" y="5043"/>
                </a:lnTo>
                <a:lnTo>
                  <a:pt x="40919" y="63"/>
                </a:lnTo>
                <a:lnTo>
                  <a:pt x="45046" y="63"/>
                </a:lnTo>
                <a:close/>
              </a:path>
              <a:path w="55245" h="54610">
                <a:moveTo>
                  <a:pt x="40919" y="63"/>
                </a:moveTo>
                <a:lnTo>
                  <a:pt x="40346" y="5043"/>
                </a:lnTo>
                <a:lnTo>
                  <a:pt x="45427" y="584"/>
                </a:lnTo>
                <a:lnTo>
                  <a:pt x="40919" y="63"/>
                </a:lnTo>
                <a:close/>
              </a:path>
              <a:path w="55245" h="54610">
                <a:moveTo>
                  <a:pt x="45046" y="63"/>
                </a:moveTo>
                <a:lnTo>
                  <a:pt x="40919" y="63"/>
                </a:lnTo>
                <a:lnTo>
                  <a:pt x="45589" y="605"/>
                </a:lnTo>
                <a:lnTo>
                  <a:pt x="45046" y="6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76991" y="2490800"/>
            <a:ext cx="104089" cy="200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976749" y="2364358"/>
            <a:ext cx="97790" cy="307340"/>
          </a:xfrm>
          <a:custGeom>
            <a:avLst/>
            <a:gdLst/>
            <a:ahLst/>
            <a:cxnLst/>
            <a:rect l="l" t="t" r="r" b="b"/>
            <a:pathLst>
              <a:path w="97790" h="307339">
                <a:moveTo>
                  <a:pt x="46647" y="302720"/>
                </a:moveTo>
                <a:lnTo>
                  <a:pt x="46647" y="304800"/>
                </a:lnTo>
                <a:lnTo>
                  <a:pt x="49783" y="307339"/>
                </a:lnTo>
                <a:lnTo>
                  <a:pt x="57530" y="307339"/>
                </a:lnTo>
                <a:lnTo>
                  <a:pt x="60667" y="304800"/>
                </a:lnTo>
                <a:lnTo>
                  <a:pt x="60667" y="303529"/>
                </a:lnTo>
                <a:lnTo>
                  <a:pt x="46989" y="303529"/>
                </a:lnTo>
                <a:lnTo>
                  <a:pt x="46647" y="302720"/>
                </a:lnTo>
                <a:close/>
              </a:path>
              <a:path w="97790" h="307339">
                <a:moveTo>
                  <a:pt x="59654" y="295949"/>
                </a:moveTo>
                <a:lnTo>
                  <a:pt x="46647" y="299384"/>
                </a:lnTo>
                <a:lnTo>
                  <a:pt x="46647" y="302720"/>
                </a:lnTo>
                <a:lnTo>
                  <a:pt x="46989" y="303529"/>
                </a:lnTo>
                <a:lnTo>
                  <a:pt x="60337" y="298450"/>
                </a:lnTo>
                <a:lnTo>
                  <a:pt x="60005" y="296375"/>
                </a:lnTo>
                <a:lnTo>
                  <a:pt x="59654" y="295949"/>
                </a:lnTo>
                <a:close/>
              </a:path>
              <a:path w="97790" h="307339">
                <a:moveTo>
                  <a:pt x="60005" y="296375"/>
                </a:moveTo>
                <a:lnTo>
                  <a:pt x="60337" y="298450"/>
                </a:lnTo>
                <a:lnTo>
                  <a:pt x="46989" y="303529"/>
                </a:lnTo>
                <a:lnTo>
                  <a:pt x="60667" y="303529"/>
                </a:lnTo>
                <a:lnTo>
                  <a:pt x="60667" y="297179"/>
                </a:lnTo>
                <a:lnTo>
                  <a:pt x="60005" y="296375"/>
                </a:lnTo>
                <a:close/>
              </a:path>
              <a:path w="97790" h="307339">
                <a:moveTo>
                  <a:pt x="46647" y="299384"/>
                </a:moveTo>
                <a:lnTo>
                  <a:pt x="45377" y="299719"/>
                </a:lnTo>
                <a:lnTo>
                  <a:pt x="46647" y="302720"/>
                </a:lnTo>
                <a:lnTo>
                  <a:pt x="46647" y="299384"/>
                </a:lnTo>
                <a:close/>
              </a:path>
              <a:path w="97790" h="307339">
                <a:moveTo>
                  <a:pt x="41922" y="243839"/>
                </a:moveTo>
                <a:lnTo>
                  <a:pt x="41798" y="260350"/>
                </a:lnTo>
                <a:lnTo>
                  <a:pt x="41974" y="267969"/>
                </a:lnTo>
                <a:lnTo>
                  <a:pt x="42367" y="275589"/>
                </a:lnTo>
                <a:lnTo>
                  <a:pt x="42633" y="283210"/>
                </a:lnTo>
                <a:lnTo>
                  <a:pt x="45377" y="299719"/>
                </a:lnTo>
                <a:lnTo>
                  <a:pt x="46647" y="299270"/>
                </a:lnTo>
                <a:lnTo>
                  <a:pt x="46647" y="297179"/>
                </a:lnTo>
                <a:lnTo>
                  <a:pt x="49783" y="293369"/>
                </a:lnTo>
                <a:lnTo>
                  <a:pt x="59833" y="293369"/>
                </a:lnTo>
                <a:lnTo>
                  <a:pt x="59893" y="288289"/>
                </a:lnTo>
                <a:lnTo>
                  <a:pt x="60134" y="281939"/>
                </a:lnTo>
                <a:lnTo>
                  <a:pt x="60985" y="267969"/>
                </a:lnTo>
                <a:lnTo>
                  <a:pt x="61620" y="259079"/>
                </a:lnTo>
                <a:lnTo>
                  <a:pt x="62242" y="251460"/>
                </a:lnTo>
                <a:lnTo>
                  <a:pt x="62814" y="245110"/>
                </a:lnTo>
                <a:lnTo>
                  <a:pt x="41922" y="243839"/>
                </a:lnTo>
                <a:close/>
              </a:path>
              <a:path w="97790" h="307339">
                <a:moveTo>
                  <a:pt x="46647" y="299270"/>
                </a:moveTo>
                <a:lnTo>
                  <a:pt x="45377" y="299719"/>
                </a:lnTo>
                <a:lnTo>
                  <a:pt x="46647" y="299384"/>
                </a:lnTo>
                <a:close/>
              </a:path>
              <a:path w="97790" h="307339">
                <a:moveTo>
                  <a:pt x="58836" y="294955"/>
                </a:moveTo>
                <a:lnTo>
                  <a:pt x="46647" y="299270"/>
                </a:lnTo>
                <a:lnTo>
                  <a:pt x="59654" y="295949"/>
                </a:lnTo>
                <a:lnTo>
                  <a:pt x="58836" y="294955"/>
                </a:lnTo>
                <a:close/>
              </a:path>
              <a:path w="97790" h="307339">
                <a:moveTo>
                  <a:pt x="57530" y="293369"/>
                </a:moveTo>
                <a:lnTo>
                  <a:pt x="49783" y="293369"/>
                </a:lnTo>
                <a:lnTo>
                  <a:pt x="46647" y="297179"/>
                </a:lnTo>
                <a:lnTo>
                  <a:pt x="46647" y="299270"/>
                </a:lnTo>
                <a:lnTo>
                  <a:pt x="58836" y="294955"/>
                </a:lnTo>
                <a:lnTo>
                  <a:pt x="57530" y="293369"/>
                </a:lnTo>
                <a:close/>
              </a:path>
              <a:path w="97790" h="307339">
                <a:moveTo>
                  <a:pt x="59812" y="295170"/>
                </a:moveTo>
                <a:lnTo>
                  <a:pt x="59804" y="295910"/>
                </a:lnTo>
                <a:lnTo>
                  <a:pt x="59654" y="295949"/>
                </a:lnTo>
                <a:lnTo>
                  <a:pt x="60005" y="296375"/>
                </a:lnTo>
                <a:lnTo>
                  <a:pt x="59812" y="295170"/>
                </a:lnTo>
                <a:close/>
              </a:path>
              <a:path w="97790" h="307339">
                <a:moveTo>
                  <a:pt x="59728" y="294639"/>
                </a:moveTo>
                <a:lnTo>
                  <a:pt x="58836" y="294955"/>
                </a:lnTo>
                <a:lnTo>
                  <a:pt x="59654" y="295949"/>
                </a:lnTo>
                <a:lnTo>
                  <a:pt x="59804" y="295910"/>
                </a:lnTo>
                <a:lnTo>
                  <a:pt x="59728" y="294639"/>
                </a:lnTo>
                <a:close/>
              </a:path>
              <a:path w="97790" h="307339">
                <a:moveTo>
                  <a:pt x="59819" y="294639"/>
                </a:moveTo>
                <a:lnTo>
                  <a:pt x="59812" y="295170"/>
                </a:lnTo>
                <a:lnTo>
                  <a:pt x="59819" y="294639"/>
                </a:lnTo>
                <a:close/>
              </a:path>
              <a:path w="97790" h="307339">
                <a:moveTo>
                  <a:pt x="59833" y="293369"/>
                </a:moveTo>
                <a:lnTo>
                  <a:pt x="57530" y="293369"/>
                </a:lnTo>
                <a:lnTo>
                  <a:pt x="58836" y="294955"/>
                </a:lnTo>
                <a:lnTo>
                  <a:pt x="59728" y="294639"/>
                </a:lnTo>
                <a:lnTo>
                  <a:pt x="59833" y="293369"/>
                </a:lnTo>
                <a:close/>
              </a:path>
              <a:path w="97790" h="307339">
                <a:moveTo>
                  <a:pt x="49415" y="196850"/>
                </a:moveTo>
                <a:lnTo>
                  <a:pt x="42621" y="234950"/>
                </a:lnTo>
                <a:lnTo>
                  <a:pt x="41922" y="243839"/>
                </a:lnTo>
                <a:lnTo>
                  <a:pt x="62814" y="245110"/>
                </a:lnTo>
                <a:lnTo>
                  <a:pt x="64425" y="233679"/>
                </a:lnTo>
                <a:lnTo>
                  <a:pt x="66249" y="222250"/>
                </a:lnTo>
                <a:lnTo>
                  <a:pt x="68282" y="212089"/>
                </a:lnTo>
                <a:lnTo>
                  <a:pt x="70523" y="200660"/>
                </a:lnTo>
                <a:lnTo>
                  <a:pt x="49415" y="196850"/>
                </a:lnTo>
                <a:close/>
              </a:path>
              <a:path w="97790" h="307339">
                <a:moveTo>
                  <a:pt x="73304" y="132079"/>
                </a:moveTo>
                <a:lnTo>
                  <a:pt x="57467" y="143510"/>
                </a:lnTo>
                <a:lnTo>
                  <a:pt x="55651" y="143510"/>
                </a:lnTo>
                <a:lnTo>
                  <a:pt x="56146" y="147319"/>
                </a:lnTo>
                <a:lnTo>
                  <a:pt x="56197" y="153669"/>
                </a:lnTo>
                <a:lnTo>
                  <a:pt x="56121" y="156210"/>
                </a:lnTo>
                <a:lnTo>
                  <a:pt x="55943" y="157479"/>
                </a:lnTo>
                <a:lnTo>
                  <a:pt x="55689" y="160019"/>
                </a:lnTo>
                <a:lnTo>
                  <a:pt x="54391" y="168910"/>
                </a:lnTo>
                <a:lnTo>
                  <a:pt x="52914" y="177800"/>
                </a:lnTo>
                <a:lnTo>
                  <a:pt x="51256" y="187960"/>
                </a:lnTo>
                <a:lnTo>
                  <a:pt x="49415" y="196850"/>
                </a:lnTo>
                <a:lnTo>
                  <a:pt x="70523" y="200660"/>
                </a:lnTo>
                <a:lnTo>
                  <a:pt x="74166" y="181610"/>
                </a:lnTo>
                <a:lnTo>
                  <a:pt x="77368" y="153669"/>
                </a:lnTo>
                <a:lnTo>
                  <a:pt x="77355" y="147319"/>
                </a:lnTo>
                <a:lnTo>
                  <a:pt x="77050" y="143510"/>
                </a:lnTo>
                <a:lnTo>
                  <a:pt x="76149" y="139700"/>
                </a:lnTo>
                <a:lnTo>
                  <a:pt x="75882" y="138429"/>
                </a:lnTo>
                <a:lnTo>
                  <a:pt x="75552" y="137160"/>
                </a:lnTo>
                <a:lnTo>
                  <a:pt x="74663" y="134619"/>
                </a:lnTo>
                <a:lnTo>
                  <a:pt x="74053" y="133350"/>
                </a:lnTo>
                <a:lnTo>
                  <a:pt x="73304" y="132079"/>
                </a:lnTo>
                <a:close/>
              </a:path>
              <a:path w="97790" h="307339">
                <a:moveTo>
                  <a:pt x="49872" y="121919"/>
                </a:moveTo>
                <a:lnTo>
                  <a:pt x="34823" y="121919"/>
                </a:lnTo>
                <a:lnTo>
                  <a:pt x="34353" y="140969"/>
                </a:lnTo>
                <a:lnTo>
                  <a:pt x="41186" y="140969"/>
                </a:lnTo>
                <a:lnTo>
                  <a:pt x="54635" y="143510"/>
                </a:lnTo>
                <a:lnTo>
                  <a:pt x="55537" y="143510"/>
                </a:lnTo>
                <a:lnTo>
                  <a:pt x="55384" y="142239"/>
                </a:lnTo>
                <a:lnTo>
                  <a:pt x="55181" y="142239"/>
                </a:lnTo>
                <a:lnTo>
                  <a:pt x="73304" y="132079"/>
                </a:lnTo>
                <a:lnTo>
                  <a:pt x="61023" y="123189"/>
                </a:lnTo>
                <a:lnTo>
                  <a:pt x="57353" y="123189"/>
                </a:lnTo>
                <a:lnTo>
                  <a:pt x="49872" y="121919"/>
                </a:lnTo>
                <a:close/>
              </a:path>
              <a:path w="97790" h="307339">
                <a:moveTo>
                  <a:pt x="73304" y="132079"/>
                </a:moveTo>
                <a:lnTo>
                  <a:pt x="55181" y="142239"/>
                </a:lnTo>
                <a:lnTo>
                  <a:pt x="55384" y="142239"/>
                </a:lnTo>
                <a:lnTo>
                  <a:pt x="55537" y="143510"/>
                </a:lnTo>
                <a:lnTo>
                  <a:pt x="57467" y="143510"/>
                </a:lnTo>
                <a:lnTo>
                  <a:pt x="73304" y="132079"/>
                </a:lnTo>
                <a:close/>
              </a:path>
              <a:path w="97790" h="307339">
                <a:moveTo>
                  <a:pt x="622" y="124460"/>
                </a:moveTo>
                <a:lnTo>
                  <a:pt x="0" y="127000"/>
                </a:lnTo>
                <a:lnTo>
                  <a:pt x="520" y="129539"/>
                </a:lnTo>
                <a:lnTo>
                  <a:pt x="2171" y="132079"/>
                </a:lnTo>
                <a:lnTo>
                  <a:pt x="3340" y="133350"/>
                </a:lnTo>
                <a:lnTo>
                  <a:pt x="4775" y="134619"/>
                </a:lnTo>
                <a:lnTo>
                  <a:pt x="6451" y="135889"/>
                </a:lnTo>
                <a:lnTo>
                  <a:pt x="7835" y="137160"/>
                </a:lnTo>
                <a:lnTo>
                  <a:pt x="10756" y="137160"/>
                </a:lnTo>
                <a:lnTo>
                  <a:pt x="34353" y="140969"/>
                </a:lnTo>
                <a:lnTo>
                  <a:pt x="34666" y="128269"/>
                </a:lnTo>
                <a:lnTo>
                  <a:pt x="16776" y="128269"/>
                </a:lnTo>
                <a:lnTo>
                  <a:pt x="622" y="124460"/>
                </a:lnTo>
                <a:close/>
              </a:path>
              <a:path w="97790" h="307339">
                <a:moveTo>
                  <a:pt x="14668" y="120650"/>
                </a:moveTo>
                <a:lnTo>
                  <a:pt x="13690" y="120650"/>
                </a:lnTo>
                <a:lnTo>
                  <a:pt x="622" y="124460"/>
                </a:lnTo>
                <a:lnTo>
                  <a:pt x="16776" y="128269"/>
                </a:lnTo>
                <a:lnTo>
                  <a:pt x="18808" y="125729"/>
                </a:lnTo>
                <a:lnTo>
                  <a:pt x="21031" y="123189"/>
                </a:lnTo>
                <a:lnTo>
                  <a:pt x="22237" y="121919"/>
                </a:lnTo>
                <a:lnTo>
                  <a:pt x="15659" y="121919"/>
                </a:lnTo>
                <a:lnTo>
                  <a:pt x="14668" y="120650"/>
                </a:lnTo>
                <a:close/>
              </a:path>
              <a:path w="97790" h="307339">
                <a:moveTo>
                  <a:pt x="34823" y="121919"/>
                </a:moveTo>
                <a:lnTo>
                  <a:pt x="22237" y="121919"/>
                </a:lnTo>
                <a:lnTo>
                  <a:pt x="21031" y="123189"/>
                </a:lnTo>
                <a:lnTo>
                  <a:pt x="18808" y="125729"/>
                </a:lnTo>
                <a:lnTo>
                  <a:pt x="16776" y="128269"/>
                </a:lnTo>
                <a:lnTo>
                  <a:pt x="34666" y="128269"/>
                </a:lnTo>
                <a:lnTo>
                  <a:pt x="34823" y="121919"/>
                </a:lnTo>
                <a:close/>
              </a:path>
              <a:path w="97790" h="307339">
                <a:moveTo>
                  <a:pt x="9067" y="109219"/>
                </a:moveTo>
                <a:lnTo>
                  <a:pt x="622" y="124460"/>
                </a:lnTo>
                <a:lnTo>
                  <a:pt x="13690" y="120650"/>
                </a:lnTo>
                <a:lnTo>
                  <a:pt x="23444" y="120650"/>
                </a:lnTo>
                <a:lnTo>
                  <a:pt x="9067" y="109219"/>
                </a:lnTo>
                <a:close/>
              </a:path>
              <a:path w="97790" h="307339">
                <a:moveTo>
                  <a:pt x="23444" y="120650"/>
                </a:moveTo>
                <a:lnTo>
                  <a:pt x="14668" y="120650"/>
                </a:lnTo>
                <a:lnTo>
                  <a:pt x="15659" y="121919"/>
                </a:lnTo>
                <a:lnTo>
                  <a:pt x="22237" y="121919"/>
                </a:lnTo>
                <a:lnTo>
                  <a:pt x="23444" y="120650"/>
                </a:lnTo>
                <a:close/>
              </a:path>
              <a:path w="97790" h="307339">
                <a:moveTo>
                  <a:pt x="29603" y="86360"/>
                </a:moveTo>
                <a:lnTo>
                  <a:pt x="24141" y="91439"/>
                </a:lnTo>
                <a:lnTo>
                  <a:pt x="18897" y="97789"/>
                </a:lnTo>
                <a:lnTo>
                  <a:pt x="13873" y="102869"/>
                </a:lnTo>
                <a:lnTo>
                  <a:pt x="9067" y="109219"/>
                </a:lnTo>
                <a:lnTo>
                  <a:pt x="23444" y="120650"/>
                </a:lnTo>
                <a:lnTo>
                  <a:pt x="28135" y="115569"/>
                </a:lnTo>
                <a:lnTo>
                  <a:pt x="32986" y="110489"/>
                </a:lnTo>
                <a:lnTo>
                  <a:pt x="37997" y="106679"/>
                </a:lnTo>
                <a:lnTo>
                  <a:pt x="43167" y="101600"/>
                </a:lnTo>
                <a:lnTo>
                  <a:pt x="29603" y="86360"/>
                </a:lnTo>
                <a:close/>
              </a:path>
              <a:path w="97790" h="307339">
                <a:moveTo>
                  <a:pt x="60413" y="59689"/>
                </a:moveTo>
                <a:lnTo>
                  <a:pt x="52481" y="66039"/>
                </a:lnTo>
                <a:lnTo>
                  <a:pt x="44703" y="73660"/>
                </a:lnTo>
                <a:lnTo>
                  <a:pt x="37078" y="80010"/>
                </a:lnTo>
                <a:lnTo>
                  <a:pt x="29603" y="86360"/>
                </a:lnTo>
                <a:lnTo>
                  <a:pt x="43167" y="101600"/>
                </a:lnTo>
                <a:lnTo>
                  <a:pt x="50675" y="95250"/>
                </a:lnTo>
                <a:lnTo>
                  <a:pt x="58300" y="90169"/>
                </a:lnTo>
                <a:lnTo>
                  <a:pt x="66043" y="83819"/>
                </a:lnTo>
                <a:lnTo>
                  <a:pt x="73901" y="78739"/>
                </a:lnTo>
                <a:lnTo>
                  <a:pt x="60413" y="59689"/>
                </a:lnTo>
                <a:close/>
              </a:path>
              <a:path w="97790" h="307339">
                <a:moveTo>
                  <a:pt x="73710" y="48260"/>
                </a:moveTo>
                <a:lnTo>
                  <a:pt x="73291" y="48260"/>
                </a:lnTo>
                <a:lnTo>
                  <a:pt x="72720" y="49529"/>
                </a:lnTo>
                <a:lnTo>
                  <a:pt x="68897" y="53339"/>
                </a:lnTo>
                <a:lnTo>
                  <a:pt x="64795" y="57150"/>
                </a:lnTo>
                <a:lnTo>
                  <a:pt x="60413" y="59689"/>
                </a:lnTo>
                <a:lnTo>
                  <a:pt x="73901" y="78739"/>
                </a:lnTo>
                <a:lnTo>
                  <a:pt x="95694" y="57150"/>
                </a:lnTo>
                <a:lnTo>
                  <a:pt x="96494" y="55879"/>
                </a:lnTo>
                <a:lnTo>
                  <a:pt x="96989" y="53339"/>
                </a:lnTo>
                <a:lnTo>
                  <a:pt x="73710" y="48260"/>
                </a:lnTo>
                <a:close/>
              </a:path>
              <a:path w="97790" h="307339">
                <a:moveTo>
                  <a:pt x="74244" y="46989"/>
                </a:moveTo>
                <a:lnTo>
                  <a:pt x="73799" y="48260"/>
                </a:lnTo>
                <a:lnTo>
                  <a:pt x="96989" y="53339"/>
                </a:lnTo>
                <a:lnTo>
                  <a:pt x="74244" y="46989"/>
                </a:lnTo>
                <a:close/>
              </a:path>
              <a:path w="97790" h="307339">
                <a:moveTo>
                  <a:pt x="97609" y="46989"/>
                </a:moveTo>
                <a:lnTo>
                  <a:pt x="74244" y="46989"/>
                </a:lnTo>
                <a:lnTo>
                  <a:pt x="96989" y="53339"/>
                </a:lnTo>
                <a:lnTo>
                  <a:pt x="97294" y="52069"/>
                </a:lnTo>
                <a:lnTo>
                  <a:pt x="97485" y="50800"/>
                </a:lnTo>
                <a:lnTo>
                  <a:pt x="97609" y="46989"/>
                </a:lnTo>
                <a:close/>
              </a:path>
              <a:path w="97790" h="307339">
                <a:moveTo>
                  <a:pt x="93624" y="34289"/>
                </a:moveTo>
                <a:lnTo>
                  <a:pt x="73113" y="46989"/>
                </a:lnTo>
                <a:lnTo>
                  <a:pt x="73545" y="48260"/>
                </a:lnTo>
                <a:lnTo>
                  <a:pt x="73799" y="48260"/>
                </a:lnTo>
                <a:lnTo>
                  <a:pt x="74244" y="46989"/>
                </a:lnTo>
                <a:lnTo>
                  <a:pt x="97609" y="46989"/>
                </a:lnTo>
                <a:lnTo>
                  <a:pt x="97701" y="43179"/>
                </a:lnTo>
                <a:lnTo>
                  <a:pt x="96392" y="39369"/>
                </a:lnTo>
                <a:lnTo>
                  <a:pt x="93624" y="34289"/>
                </a:lnTo>
                <a:close/>
              </a:path>
              <a:path w="97790" h="307339">
                <a:moveTo>
                  <a:pt x="79489" y="20319"/>
                </a:moveTo>
                <a:lnTo>
                  <a:pt x="65976" y="40639"/>
                </a:lnTo>
                <a:lnTo>
                  <a:pt x="68618" y="43179"/>
                </a:lnTo>
                <a:lnTo>
                  <a:pt x="70992" y="44450"/>
                </a:lnTo>
                <a:lnTo>
                  <a:pt x="73113" y="46989"/>
                </a:lnTo>
                <a:lnTo>
                  <a:pt x="93624" y="34289"/>
                </a:lnTo>
                <a:lnTo>
                  <a:pt x="92875" y="33019"/>
                </a:lnTo>
                <a:lnTo>
                  <a:pt x="92049" y="31750"/>
                </a:lnTo>
                <a:lnTo>
                  <a:pt x="91160" y="30479"/>
                </a:lnTo>
                <a:lnTo>
                  <a:pt x="87782" y="26669"/>
                </a:lnTo>
                <a:lnTo>
                  <a:pt x="83896" y="24129"/>
                </a:lnTo>
                <a:lnTo>
                  <a:pt x="79489" y="20319"/>
                </a:lnTo>
                <a:close/>
              </a:path>
              <a:path w="97790" h="307339">
                <a:moveTo>
                  <a:pt x="53022" y="7619"/>
                </a:moveTo>
                <a:lnTo>
                  <a:pt x="43510" y="29210"/>
                </a:lnTo>
                <a:lnTo>
                  <a:pt x="49936" y="31750"/>
                </a:lnTo>
                <a:lnTo>
                  <a:pt x="56184" y="35560"/>
                </a:lnTo>
                <a:lnTo>
                  <a:pt x="62280" y="38100"/>
                </a:lnTo>
                <a:lnTo>
                  <a:pt x="64769" y="40639"/>
                </a:lnTo>
                <a:lnTo>
                  <a:pt x="65976" y="40639"/>
                </a:lnTo>
                <a:lnTo>
                  <a:pt x="79481" y="20332"/>
                </a:lnTo>
                <a:lnTo>
                  <a:pt x="73048" y="17779"/>
                </a:lnTo>
                <a:lnTo>
                  <a:pt x="66489" y="13969"/>
                </a:lnTo>
                <a:lnTo>
                  <a:pt x="59813" y="10160"/>
                </a:lnTo>
                <a:lnTo>
                  <a:pt x="53022" y="7619"/>
                </a:lnTo>
                <a:close/>
              </a:path>
              <a:path w="97790" h="307339">
                <a:moveTo>
                  <a:pt x="31318" y="0"/>
                </a:moveTo>
                <a:lnTo>
                  <a:pt x="26403" y="0"/>
                </a:lnTo>
                <a:lnTo>
                  <a:pt x="25082" y="21589"/>
                </a:lnTo>
                <a:lnTo>
                  <a:pt x="31343" y="24129"/>
                </a:lnTo>
                <a:lnTo>
                  <a:pt x="43510" y="29210"/>
                </a:lnTo>
                <a:lnTo>
                  <a:pt x="53022" y="7619"/>
                </a:lnTo>
                <a:lnTo>
                  <a:pt x="46012" y="5079"/>
                </a:lnTo>
                <a:lnTo>
                  <a:pt x="38785" y="2539"/>
                </a:lnTo>
                <a:lnTo>
                  <a:pt x="31318" y="0"/>
                </a:lnTo>
                <a:close/>
              </a:path>
              <a:path w="97790" h="307339">
                <a:moveTo>
                  <a:pt x="7833" y="11152"/>
                </a:moveTo>
                <a:lnTo>
                  <a:pt x="4762" y="13969"/>
                </a:lnTo>
                <a:lnTo>
                  <a:pt x="4762" y="24129"/>
                </a:lnTo>
                <a:lnTo>
                  <a:pt x="8915" y="27939"/>
                </a:lnTo>
                <a:lnTo>
                  <a:pt x="19164" y="27939"/>
                </a:lnTo>
                <a:lnTo>
                  <a:pt x="23317" y="24129"/>
                </a:lnTo>
                <a:lnTo>
                  <a:pt x="21704" y="24129"/>
                </a:lnTo>
                <a:lnTo>
                  <a:pt x="6375" y="13969"/>
                </a:lnTo>
                <a:lnTo>
                  <a:pt x="7833" y="11152"/>
                </a:lnTo>
                <a:close/>
              </a:path>
              <a:path w="97790" h="307339">
                <a:moveTo>
                  <a:pt x="10799" y="10160"/>
                </a:moveTo>
                <a:lnTo>
                  <a:pt x="8915" y="10160"/>
                </a:lnTo>
                <a:lnTo>
                  <a:pt x="7833" y="11152"/>
                </a:lnTo>
                <a:lnTo>
                  <a:pt x="6375" y="13969"/>
                </a:lnTo>
                <a:lnTo>
                  <a:pt x="21704" y="24129"/>
                </a:lnTo>
                <a:lnTo>
                  <a:pt x="23317" y="22351"/>
                </a:lnTo>
                <a:lnTo>
                  <a:pt x="23317" y="19017"/>
                </a:lnTo>
                <a:lnTo>
                  <a:pt x="10799" y="10160"/>
                </a:lnTo>
                <a:close/>
              </a:path>
              <a:path w="97790" h="307339">
                <a:moveTo>
                  <a:pt x="23317" y="22351"/>
                </a:moveTo>
                <a:lnTo>
                  <a:pt x="21704" y="24129"/>
                </a:lnTo>
                <a:lnTo>
                  <a:pt x="23317" y="24129"/>
                </a:lnTo>
                <a:lnTo>
                  <a:pt x="23317" y="22351"/>
                </a:lnTo>
                <a:close/>
              </a:path>
              <a:path w="97790" h="307339">
                <a:moveTo>
                  <a:pt x="23317" y="19017"/>
                </a:moveTo>
                <a:lnTo>
                  <a:pt x="23317" y="22351"/>
                </a:lnTo>
                <a:lnTo>
                  <a:pt x="24768" y="20750"/>
                </a:lnTo>
                <a:lnTo>
                  <a:pt x="24803" y="20319"/>
                </a:lnTo>
                <a:lnTo>
                  <a:pt x="25148" y="20312"/>
                </a:lnTo>
                <a:lnTo>
                  <a:pt x="23317" y="19017"/>
                </a:lnTo>
                <a:close/>
              </a:path>
              <a:path w="97790" h="307339">
                <a:moveTo>
                  <a:pt x="25147" y="20332"/>
                </a:moveTo>
                <a:lnTo>
                  <a:pt x="24768" y="20750"/>
                </a:lnTo>
                <a:lnTo>
                  <a:pt x="24701" y="21589"/>
                </a:lnTo>
                <a:lnTo>
                  <a:pt x="25069" y="21589"/>
                </a:lnTo>
                <a:lnTo>
                  <a:pt x="25147" y="20332"/>
                </a:lnTo>
                <a:close/>
              </a:path>
              <a:path w="97790" h="307339">
                <a:moveTo>
                  <a:pt x="25148" y="20319"/>
                </a:moveTo>
                <a:lnTo>
                  <a:pt x="24803" y="20319"/>
                </a:lnTo>
                <a:lnTo>
                  <a:pt x="24768" y="20750"/>
                </a:lnTo>
                <a:lnTo>
                  <a:pt x="25148" y="20319"/>
                </a:lnTo>
                <a:close/>
              </a:path>
              <a:path w="97790" h="307339">
                <a:moveTo>
                  <a:pt x="25775" y="10160"/>
                </a:moveTo>
                <a:lnTo>
                  <a:pt x="19164" y="10160"/>
                </a:lnTo>
                <a:lnTo>
                  <a:pt x="23317" y="13969"/>
                </a:lnTo>
                <a:lnTo>
                  <a:pt x="23363" y="19050"/>
                </a:lnTo>
                <a:lnTo>
                  <a:pt x="25148" y="20312"/>
                </a:lnTo>
                <a:lnTo>
                  <a:pt x="25775" y="10160"/>
                </a:lnTo>
                <a:close/>
              </a:path>
              <a:path w="97790" h="307339">
                <a:moveTo>
                  <a:pt x="26403" y="0"/>
                </a:moveTo>
                <a:lnTo>
                  <a:pt x="22085" y="0"/>
                </a:lnTo>
                <a:lnTo>
                  <a:pt x="18135" y="1269"/>
                </a:lnTo>
                <a:lnTo>
                  <a:pt x="14528" y="2539"/>
                </a:lnTo>
                <a:lnTo>
                  <a:pt x="13550" y="3810"/>
                </a:lnTo>
                <a:lnTo>
                  <a:pt x="12623" y="5079"/>
                </a:lnTo>
                <a:lnTo>
                  <a:pt x="10731" y="6350"/>
                </a:lnTo>
                <a:lnTo>
                  <a:pt x="9804" y="7619"/>
                </a:lnTo>
                <a:lnTo>
                  <a:pt x="9004" y="8889"/>
                </a:lnTo>
                <a:lnTo>
                  <a:pt x="23317" y="19017"/>
                </a:lnTo>
                <a:lnTo>
                  <a:pt x="23317" y="13969"/>
                </a:lnTo>
                <a:lnTo>
                  <a:pt x="19164" y="10160"/>
                </a:lnTo>
                <a:lnTo>
                  <a:pt x="25775" y="10160"/>
                </a:lnTo>
                <a:lnTo>
                  <a:pt x="26403" y="0"/>
                </a:lnTo>
                <a:close/>
              </a:path>
              <a:path w="97790" h="307339">
                <a:moveTo>
                  <a:pt x="9004" y="8889"/>
                </a:moveTo>
                <a:lnTo>
                  <a:pt x="7833" y="11152"/>
                </a:lnTo>
                <a:lnTo>
                  <a:pt x="8915" y="10160"/>
                </a:lnTo>
                <a:lnTo>
                  <a:pt x="10799" y="10160"/>
                </a:lnTo>
                <a:lnTo>
                  <a:pt x="9004" y="888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01895" y="2455722"/>
            <a:ext cx="69850" cy="60325"/>
          </a:xfrm>
          <a:custGeom>
            <a:avLst/>
            <a:gdLst/>
            <a:ahLst/>
            <a:cxnLst/>
            <a:rect l="l" t="t" r="r" b="b"/>
            <a:pathLst>
              <a:path w="69850" h="60325">
                <a:moveTo>
                  <a:pt x="2154" y="43451"/>
                </a:moveTo>
                <a:lnTo>
                  <a:pt x="0" y="45605"/>
                </a:lnTo>
                <a:lnTo>
                  <a:pt x="0" y="55854"/>
                </a:lnTo>
                <a:lnTo>
                  <a:pt x="4152" y="60007"/>
                </a:lnTo>
                <a:lnTo>
                  <a:pt x="14401" y="60007"/>
                </a:lnTo>
                <a:lnTo>
                  <a:pt x="18554" y="55854"/>
                </a:lnTo>
                <a:lnTo>
                  <a:pt x="18554" y="54635"/>
                </a:lnTo>
                <a:lnTo>
                  <a:pt x="17691" y="54635"/>
                </a:lnTo>
                <a:lnTo>
                  <a:pt x="863" y="46812"/>
                </a:lnTo>
                <a:lnTo>
                  <a:pt x="2154" y="43451"/>
                </a:lnTo>
                <a:close/>
              </a:path>
              <a:path w="69850" h="60325">
                <a:moveTo>
                  <a:pt x="14401" y="41452"/>
                </a:moveTo>
                <a:lnTo>
                  <a:pt x="4152" y="41452"/>
                </a:lnTo>
                <a:lnTo>
                  <a:pt x="2154" y="43451"/>
                </a:lnTo>
                <a:lnTo>
                  <a:pt x="863" y="46812"/>
                </a:lnTo>
                <a:lnTo>
                  <a:pt x="17691" y="54635"/>
                </a:lnTo>
                <a:lnTo>
                  <a:pt x="18554" y="53069"/>
                </a:lnTo>
                <a:lnTo>
                  <a:pt x="18554" y="45605"/>
                </a:lnTo>
                <a:lnTo>
                  <a:pt x="14401" y="41452"/>
                </a:lnTo>
                <a:close/>
              </a:path>
              <a:path w="69850" h="60325">
                <a:moveTo>
                  <a:pt x="18554" y="53069"/>
                </a:moveTo>
                <a:lnTo>
                  <a:pt x="17691" y="54635"/>
                </a:lnTo>
                <a:lnTo>
                  <a:pt x="18554" y="54635"/>
                </a:lnTo>
                <a:lnTo>
                  <a:pt x="18554" y="53069"/>
                </a:lnTo>
                <a:close/>
              </a:path>
              <a:path w="69850" h="60325">
                <a:moveTo>
                  <a:pt x="24960" y="41452"/>
                </a:moveTo>
                <a:lnTo>
                  <a:pt x="14401" y="41452"/>
                </a:lnTo>
                <a:lnTo>
                  <a:pt x="18554" y="45605"/>
                </a:lnTo>
                <a:lnTo>
                  <a:pt x="18554" y="53069"/>
                </a:lnTo>
                <a:lnTo>
                  <a:pt x="24960" y="41452"/>
                </a:lnTo>
                <a:close/>
              </a:path>
              <a:path w="69850" h="60325">
                <a:moveTo>
                  <a:pt x="55232" y="46130"/>
                </a:moveTo>
                <a:lnTo>
                  <a:pt x="55232" y="48666"/>
                </a:lnTo>
                <a:lnTo>
                  <a:pt x="58496" y="51930"/>
                </a:lnTo>
                <a:lnTo>
                  <a:pt x="66548" y="51930"/>
                </a:lnTo>
                <a:lnTo>
                  <a:pt x="69811" y="48666"/>
                </a:lnTo>
                <a:lnTo>
                  <a:pt x="69811" y="46888"/>
                </a:lnTo>
                <a:lnTo>
                  <a:pt x="55587" y="46888"/>
                </a:lnTo>
                <a:lnTo>
                  <a:pt x="55232" y="46130"/>
                </a:lnTo>
                <a:close/>
              </a:path>
              <a:path w="69850" h="60325">
                <a:moveTo>
                  <a:pt x="68364" y="36614"/>
                </a:moveTo>
                <a:lnTo>
                  <a:pt x="55232" y="40860"/>
                </a:lnTo>
                <a:lnTo>
                  <a:pt x="55232" y="46130"/>
                </a:lnTo>
                <a:lnTo>
                  <a:pt x="55587" y="46888"/>
                </a:lnTo>
                <a:lnTo>
                  <a:pt x="69469" y="42405"/>
                </a:lnTo>
                <a:lnTo>
                  <a:pt x="68965" y="39768"/>
                </a:lnTo>
                <a:lnTo>
                  <a:pt x="66548" y="37350"/>
                </a:lnTo>
                <a:lnTo>
                  <a:pt x="68504" y="37350"/>
                </a:lnTo>
                <a:lnTo>
                  <a:pt x="68364" y="36614"/>
                </a:lnTo>
                <a:close/>
              </a:path>
              <a:path w="69850" h="60325">
                <a:moveTo>
                  <a:pt x="68965" y="39768"/>
                </a:moveTo>
                <a:lnTo>
                  <a:pt x="69469" y="42405"/>
                </a:lnTo>
                <a:lnTo>
                  <a:pt x="55587" y="46888"/>
                </a:lnTo>
                <a:lnTo>
                  <a:pt x="69811" y="46888"/>
                </a:lnTo>
                <a:lnTo>
                  <a:pt x="69811" y="40614"/>
                </a:lnTo>
                <a:lnTo>
                  <a:pt x="68965" y="39768"/>
                </a:lnTo>
                <a:close/>
              </a:path>
              <a:path w="69850" h="60325">
                <a:moveTo>
                  <a:pt x="55232" y="40860"/>
                </a:moveTo>
                <a:lnTo>
                  <a:pt x="53086" y="41554"/>
                </a:lnTo>
                <a:lnTo>
                  <a:pt x="55232" y="46130"/>
                </a:lnTo>
                <a:lnTo>
                  <a:pt x="55232" y="40860"/>
                </a:lnTo>
                <a:close/>
              </a:path>
              <a:path w="69850" h="60325">
                <a:moveTo>
                  <a:pt x="6985" y="30873"/>
                </a:moveTo>
                <a:lnTo>
                  <a:pt x="2154" y="43451"/>
                </a:lnTo>
                <a:lnTo>
                  <a:pt x="4152" y="41452"/>
                </a:lnTo>
                <a:lnTo>
                  <a:pt x="24960" y="41452"/>
                </a:lnTo>
                <a:lnTo>
                  <a:pt x="25933" y="39687"/>
                </a:lnTo>
                <a:lnTo>
                  <a:pt x="6985" y="30873"/>
                </a:lnTo>
                <a:close/>
              </a:path>
              <a:path w="69850" h="60325">
                <a:moveTo>
                  <a:pt x="61722" y="18110"/>
                </a:moveTo>
                <a:lnTo>
                  <a:pt x="44246" y="28067"/>
                </a:lnTo>
                <a:lnTo>
                  <a:pt x="47485" y="32372"/>
                </a:lnTo>
                <a:lnTo>
                  <a:pt x="50419" y="36868"/>
                </a:lnTo>
                <a:lnTo>
                  <a:pt x="53086" y="41554"/>
                </a:lnTo>
                <a:lnTo>
                  <a:pt x="55232" y="40860"/>
                </a:lnTo>
                <a:lnTo>
                  <a:pt x="55232" y="40614"/>
                </a:lnTo>
                <a:lnTo>
                  <a:pt x="58496" y="37350"/>
                </a:lnTo>
                <a:lnTo>
                  <a:pt x="66086" y="37350"/>
                </a:lnTo>
                <a:lnTo>
                  <a:pt x="68364" y="36614"/>
                </a:lnTo>
                <a:lnTo>
                  <a:pt x="66713" y="30251"/>
                </a:lnTo>
                <a:lnTo>
                  <a:pt x="64473" y="24015"/>
                </a:lnTo>
                <a:lnTo>
                  <a:pt x="61722" y="18110"/>
                </a:lnTo>
                <a:close/>
              </a:path>
              <a:path w="69850" h="60325">
                <a:moveTo>
                  <a:pt x="66086" y="37350"/>
                </a:moveTo>
                <a:lnTo>
                  <a:pt x="58496" y="37350"/>
                </a:lnTo>
                <a:lnTo>
                  <a:pt x="55232" y="40614"/>
                </a:lnTo>
                <a:lnTo>
                  <a:pt x="55232" y="40860"/>
                </a:lnTo>
                <a:lnTo>
                  <a:pt x="66086" y="37350"/>
                </a:lnTo>
                <a:close/>
              </a:path>
              <a:path w="69850" h="60325">
                <a:moveTo>
                  <a:pt x="68504" y="37350"/>
                </a:moveTo>
                <a:lnTo>
                  <a:pt x="66548" y="37350"/>
                </a:lnTo>
                <a:lnTo>
                  <a:pt x="68965" y="39768"/>
                </a:lnTo>
                <a:lnTo>
                  <a:pt x="68504" y="37350"/>
                </a:lnTo>
                <a:close/>
              </a:path>
              <a:path w="69850" h="60325">
                <a:moveTo>
                  <a:pt x="21018" y="6629"/>
                </a:moveTo>
                <a:lnTo>
                  <a:pt x="6985" y="30873"/>
                </a:lnTo>
                <a:lnTo>
                  <a:pt x="25933" y="39687"/>
                </a:lnTo>
                <a:lnTo>
                  <a:pt x="28397" y="35052"/>
                </a:lnTo>
                <a:lnTo>
                  <a:pt x="31242" y="30670"/>
                </a:lnTo>
                <a:lnTo>
                  <a:pt x="34937" y="25971"/>
                </a:lnTo>
                <a:lnTo>
                  <a:pt x="35458" y="25488"/>
                </a:lnTo>
                <a:lnTo>
                  <a:pt x="36021" y="25069"/>
                </a:lnTo>
                <a:lnTo>
                  <a:pt x="21018" y="6629"/>
                </a:lnTo>
                <a:close/>
              </a:path>
              <a:path w="69850" h="60325">
                <a:moveTo>
                  <a:pt x="40881" y="533"/>
                </a:moveTo>
                <a:lnTo>
                  <a:pt x="39595" y="23622"/>
                </a:lnTo>
                <a:lnTo>
                  <a:pt x="41478" y="24815"/>
                </a:lnTo>
                <a:lnTo>
                  <a:pt x="43014" y="26276"/>
                </a:lnTo>
                <a:lnTo>
                  <a:pt x="44246" y="28067"/>
                </a:lnTo>
                <a:lnTo>
                  <a:pt x="61722" y="18110"/>
                </a:lnTo>
                <a:lnTo>
                  <a:pt x="59410" y="12661"/>
                </a:lnTo>
                <a:lnTo>
                  <a:pt x="43002" y="736"/>
                </a:lnTo>
                <a:lnTo>
                  <a:pt x="40881" y="533"/>
                </a:lnTo>
                <a:close/>
              </a:path>
              <a:path w="69850" h="60325">
                <a:moveTo>
                  <a:pt x="35191" y="0"/>
                </a:moveTo>
                <a:lnTo>
                  <a:pt x="21018" y="6629"/>
                </a:lnTo>
                <a:lnTo>
                  <a:pt x="36042" y="25069"/>
                </a:lnTo>
                <a:lnTo>
                  <a:pt x="37134" y="24460"/>
                </a:lnTo>
                <a:lnTo>
                  <a:pt x="38315" y="24104"/>
                </a:lnTo>
                <a:lnTo>
                  <a:pt x="39573" y="24015"/>
                </a:lnTo>
                <a:lnTo>
                  <a:pt x="39513" y="23571"/>
                </a:lnTo>
                <a:lnTo>
                  <a:pt x="38976" y="23571"/>
                </a:lnTo>
                <a:lnTo>
                  <a:pt x="40881" y="533"/>
                </a:lnTo>
                <a:lnTo>
                  <a:pt x="35191" y="0"/>
                </a:lnTo>
                <a:close/>
              </a:path>
              <a:path w="69850" h="60325">
                <a:moveTo>
                  <a:pt x="21018" y="6629"/>
                </a:moveTo>
                <a:lnTo>
                  <a:pt x="36029" y="25079"/>
                </a:lnTo>
                <a:lnTo>
                  <a:pt x="21018" y="6629"/>
                </a:lnTo>
                <a:close/>
              </a:path>
              <a:path w="69850" h="60325">
                <a:moveTo>
                  <a:pt x="39602" y="23495"/>
                </a:moveTo>
                <a:lnTo>
                  <a:pt x="39204" y="23495"/>
                </a:lnTo>
                <a:lnTo>
                  <a:pt x="39433" y="23520"/>
                </a:lnTo>
                <a:lnTo>
                  <a:pt x="39595" y="23622"/>
                </a:lnTo>
                <a:lnTo>
                  <a:pt x="39602" y="23495"/>
                </a:lnTo>
                <a:close/>
              </a:path>
              <a:path w="69850" h="60325">
                <a:moveTo>
                  <a:pt x="40881" y="533"/>
                </a:moveTo>
                <a:lnTo>
                  <a:pt x="38976" y="23571"/>
                </a:lnTo>
                <a:lnTo>
                  <a:pt x="39204" y="23495"/>
                </a:lnTo>
                <a:lnTo>
                  <a:pt x="39602" y="23495"/>
                </a:lnTo>
                <a:lnTo>
                  <a:pt x="40881" y="533"/>
                </a:lnTo>
                <a:close/>
              </a:path>
              <a:path w="69850" h="60325">
                <a:moveTo>
                  <a:pt x="39204" y="23495"/>
                </a:moveTo>
                <a:lnTo>
                  <a:pt x="38976" y="23571"/>
                </a:lnTo>
                <a:lnTo>
                  <a:pt x="39513" y="23571"/>
                </a:lnTo>
                <a:lnTo>
                  <a:pt x="39204" y="2349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73968" y="2607170"/>
            <a:ext cx="80786" cy="705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10969" y="2839770"/>
            <a:ext cx="409092" cy="2327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41274" y="2899498"/>
            <a:ext cx="98522" cy="1522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43052" y="2886290"/>
            <a:ext cx="371343" cy="1705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58921" y="2835744"/>
            <a:ext cx="299859" cy="20990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52482" y="2944202"/>
            <a:ext cx="44450" cy="95250"/>
          </a:xfrm>
          <a:custGeom>
            <a:avLst/>
            <a:gdLst/>
            <a:ahLst/>
            <a:cxnLst/>
            <a:rect l="l" t="t" r="r" b="b"/>
            <a:pathLst>
              <a:path w="44450" h="95250">
                <a:moveTo>
                  <a:pt x="43929" y="10096"/>
                </a:moveTo>
                <a:lnTo>
                  <a:pt x="40360" y="6527"/>
                </a:lnTo>
                <a:lnTo>
                  <a:pt x="37655" y="6527"/>
                </a:lnTo>
                <a:lnTo>
                  <a:pt x="31775" y="3263"/>
                </a:lnTo>
                <a:lnTo>
                  <a:pt x="30454" y="2616"/>
                </a:lnTo>
                <a:lnTo>
                  <a:pt x="30391" y="7721"/>
                </a:lnTo>
                <a:lnTo>
                  <a:pt x="28079" y="10033"/>
                </a:lnTo>
                <a:lnTo>
                  <a:pt x="28079" y="15125"/>
                </a:lnTo>
                <a:lnTo>
                  <a:pt x="28016" y="18884"/>
                </a:lnTo>
                <a:lnTo>
                  <a:pt x="28016" y="15367"/>
                </a:lnTo>
                <a:lnTo>
                  <a:pt x="28079" y="15125"/>
                </a:lnTo>
                <a:lnTo>
                  <a:pt x="28079" y="10033"/>
                </a:lnTo>
                <a:lnTo>
                  <a:pt x="30060" y="8039"/>
                </a:lnTo>
                <a:lnTo>
                  <a:pt x="30391" y="7721"/>
                </a:lnTo>
                <a:lnTo>
                  <a:pt x="30391" y="2603"/>
                </a:lnTo>
                <a:lnTo>
                  <a:pt x="29083" y="2082"/>
                </a:lnTo>
                <a:lnTo>
                  <a:pt x="27673" y="1625"/>
                </a:lnTo>
                <a:lnTo>
                  <a:pt x="22669" y="152"/>
                </a:lnTo>
                <a:lnTo>
                  <a:pt x="17627" y="0"/>
                </a:lnTo>
                <a:lnTo>
                  <a:pt x="16205" y="342"/>
                </a:lnTo>
                <a:lnTo>
                  <a:pt x="16205" y="19799"/>
                </a:lnTo>
                <a:lnTo>
                  <a:pt x="15582" y="16624"/>
                </a:lnTo>
                <a:lnTo>
                  <a:pt x="15748" y="12484"/>
                </a:lnTo>
                <a:lnTo>
                  <a:pt x="15646" y="16941"/>
                </a:lnTo>
                <a:lnTo>
                  <a:pt x="16205" y="19799"/>
                </a:lnTo>
                <a:lnTo>
                  <a:pt x="16205" y="342"/>
                </a:lnTo>
                <a:lnTo>
                  <a:pt x="16078" y="368"/>
                </a:lnTo>
                <a:lnTo>
                  <a:pt x="16078" y="6210"/>
                </a:lnTo>
                <a:lnTo>
                  <a:pt x="16002" y="6388"/>
                </a:lnTo>
                <a:lnTo>
                  <a:pt x="15925" y="6553"/>
                </a:lnTo>
                <a:lnTo>
                  <a:pt x="16014" y="6121"/>
                </a:lnTo>
                <a:lnTo>
                  <a:pt x="16078" y="368"/>
                </a:lnTo>
                <a:lnTo>
                  <a:pt x="15417" y="520"/>
                </a:lnTo>
                <a:lnTo>
                  <a:pt x="15417" y="21640"/>
                </a:lnTo>
                <a:lnTo>
                  <a:pt x="15367" y="22136"/>
                </a:lnTo>
                <a:lnTo>
                  <a:pt x="15379" y="21742"/>
                </a:lnTo>
                <a:lnTo>
                  <a:pt x="15278" y="21983"/>
                </a:lnTo>
                <a:lnTo>
                  <a:pt x="15392" y="21361"/>
                </a:lnTo>
                <a:lnTo>
                  <a:pt x="15379" y="21742"/>
                </a:lnTo>
                <a:lnTo>
                  <a:pt x="15417" y="520"/>
                </a:lnTo>
                <a:lnTo>
                  <a:pt x="14414" y="749"/>
                </a:lnTo>
                <a:lnTo>
                  <a:pt x="14414" y="10109"/>
                </a:lnTo>
                <a:lnTo>
                  <a:pt x="14414" y="10680"/>
                </a:lnTo>
                <a:lnTo>
                  <a:pt x="14338" y="10287"/>
                </a:lnTo>
                <a:lnTo>
                  <a:pt x="14414" y="10109"/>
                </a:lnTo>
                <a:lnTo>
                  <a:pt x="14414" y="749"/>
                </a:lnTo>
                <a:lnTo>
                  <a:pt x="12547" y="1181"/>
                </a:lnTo>
                <a:lnTo>
                  <a:pt x="9321" y="1816"/>
                </a:lnTo>
                <a:lnTo>
                  <a:pt x="6426" y="3149"/>
                </a:lnTo>
                <a:lnTo>
                  <a:pt x="0" y="13614"/>
                </a:lnTo>
                <a:lnTo>
                  <a:pt x="254" y="15367"/>
                </a:lnTo>
                <a:lnTo>
                  <a:pt x="10299" y="24777"/>
                </a:lnTo>
                <a:lnTo>
                  <a:pt x="12141" y="26606"/>
                </a:lnTo>
                <a:lnTo>
                  <a:pt x="22390" y="26606"/>
                </a:lnTo>
                <a:lnTo>
                  <a:pt x="23139" y="25857"/>
                </a:lnTo>
                <a:lnTo>
                  <a:pt x="26543" y="22453"/>
                </a:lnTo>
                <a:lnTo>
                  <a:pt x="26543" y="22136"/>
                </a:lnTo>
                <a:lnTo>
                  <a:pt x="26543" y="21412"/>
                </a:lnTo>
                <a:lnTo>
                  <a:pt x="26543" y="20104"/>
                </a:lnTo>
                <a:lnTo>
                  <a:pt x="26619" y="19824"/>
                </a:lnTo>
                <a:lnTo>
                  <a:pt x="26543" y="21412"/>
                </a:lnTo>
                <a:lnTo>
                  <a:pt x="30937" y="21831"/>
                </a:lnTo>
                <a:lnTo>
                  <a:pt x="31572" y="22453"/>
                </a:lnTo>
                <a:lnTo>
                  <a:pt x="40360" y="22453"/>
                </a:lnTo>
                <a:lnTo>
                  <a:pt x="40728" y="22085"/>
                </a:lnTo>
                <a:lnTo>
                  <a:pt x="43929" y="18884"/>
                </a:lnTo>
                <a:lnTo>
                  <a:pt x="43929" y="10096"/>
                </a:lnTo>
                <a:close/>
              </a:path>
              <a:path w="44450" h="95250">
                <a:moveTo>
                  <a:pt x="44399" y="76288"/>
                </a:moveTo>
                <a:lnTo>
                  <a:pt x="40335" y="72224"/>
                </a:lnTo>
                <a:lnTo>
                  <a:pt x="36931" y="72224"/>
                </a:lnTo>
                <a:lnTo>
                  <a:pt x="38455" y="72783"/>
                </a:lnTo>
                <a:lnTo>
                  <a:pt x="35890" y="71843"/>
                </a:lnTo>
                <a:lnTo>
                  <a:pt x="33870" y="69824"/>
                </a:lnTo>
                <a:lnTo>
                  <a:pt x="33083" y="69037"/>
                </a:lnTo>
                <a:lnTo>
                  <a:pt x="18770" y="69037"/>
                </a:lnTo>
                <a:lnTo>
                  <a:pt x="12954" y="74841"/>
                </a:lnTo>
                <a:lnTo>
                  <a:pt x="13081" y="89281"/>
                </a:lnTo>
                <a:lnTo>
                  <a:pt x="18770" y="94970"/>
                </a:lnTo>
                <a:lnTo>
                  <a:pt x="33083" y="94970"/>
                </a:lnTo>
                <a:lnTo>
                  <a:pt x="34671" y="93383"/>
                </a:lnTo>
                <a:lnTo>
                  <a:pt x="37668" y="90385"/>
                </a:lnTo>
                <a:lnTo>
                  <a:pt x="39674" y="89281"/>
                </a:lnTo>
                <a:lnTo>
                  <a:pt x="37668" y="90385"/>
                </a:lnTo>
                <a:lnTo>
                  <a:pt x="40335" y="90385"/>
                </a:lnTo>
                <a:lnTo>
                  <a:pt x="44399" y="86321"/>
                </a:lnTo>
                <a:lnTo>
                  <a:pt x="44399" y="7628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72566" y="2907957"/>
            <a:ext cx="476866" cy="1529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711095" y="2826600"/>
            <a:ext cx="111125" cy="265430"/>
          </a:xfrm>
          <a:custGeom>
            <a:avLst/>
            <a:gdLst/>
            <a:ahLst/>
            <a:cxnLst/>
            <a:rect l="l" t="t" r="r" b="b"/>
            <a:pathLst>
              <a:path w="111125" h="265430">
                <a:moveTo>
                  <a:pt x="31484" y="252893"/>
                </a:moveTo>
                <a:lnTo>
                  <a:pt x="30552" y="253822"/>
                </a:lnTo>
                <a:lnTo>
                  <a:pt x="30552" y="261874"/>
                </a:lnTo>
                <a:lnTo>
                  <a:pt x="33829" y="265150"/>
                </a:lnTo>
                <a:lnTo>
                  <a:pt x="41880" y="265150"/>
                </a:lnTo>
                <a:lnTo>
                  <a:pt x="44357" y="262674"/>
                </a:lnTo>
                <a:lnTo>
                  <a:pt x="43341" y="262674"/>
                </a:lnTo>
                <a:lnTo>
                  <a:pt x="35535" y="255816"/>
                </a:lnTo>
                <a:lnTo>
                  <a:pt x="31517" y="253466"/>
                </a:lnTo>
                <a:lnTo>
                  <a:pt x="31484" y="252893"/>
                </a:lnTo>
                <a:close/>
              </a:path>
              <a:path w="111125" h="265430">
                <a:moveTo>
                  <a:pt x="35535" y="255816"/>
                </a:moveTo>
                <a:lnTo>
                  <a:pt x="43341" y="262674"/>
                </a:lnTo>
                <a:lnTo>
                  <a:pt x="45157" y="261662"/>
                </a:lnTo>
                <a:lnTo>
                  <a:pt x="45061" y="261389"/>
                </a:lnTo>
                <a:lnTo>
                  <a:pt x="35535" y="255816"/>
                </a:lnTo>
                <a:close/>
              </a:path>
              <a:path w="111125" h="265430">
                <a:moveTo>
                  <a:pt x="45157" y="261662"/>
                </a:moveTo>
                <a:lnTo>
                  <a:pt x="43341" y="262674"/>
                </a:lnTo>
                <a:lnTo>
                  <a:pt x="44357" y="262674"/>
                </a:lnTo>
                <a:lnTo>
                  <a:pt x="45157" y="261874"/>
                </a:lnTo>
                <a:lnTo>
                  <a:pt x="45157" y="261662"/>
                </a:lnTo>
                <a:close/>
              </a:path>
              <a:path w="111125" h="265430">
                <a:moveTo>
                  <a:pt x="45157" y="261445"/>
                </a:moveTo>
                <a:lnTo>
                  <a:pt x="45157" y="261662"/>
                </a:lnTo>
                <a:lnTo>
                  <a:pt x="45347" y="261556"/>
                </a:lnTo>
                <a:lnTo>
                  <a:pt x="45157" y="261445"/>
                </a:lnTo>
                <a:close/>
              </a:path>
              <a:path w="111125" h="265430">
                <a:moveTo>
                  <a:pt x="45157" y="261389"/>
                </a:moveTo>
                <a:lnTo>
                  <a:pt x="45347" y="261556"/>
                </a:lnTo>
                <a:lnTo>
                  <a:pt x="45157" y="261389"/>
                </a:lnTo>
                <a:close/>
              </a:path>
              <a:path w="111125" h="265430">
                <a:moveTo>
                  <a:pt x="48722" y="250558"/>
                </a:moveTo>
                <a:lnTo>
                  <a:pt x="41880" y="250558"/>
                </a:lnTo>
                <a:lnTo>
                  <a:pt x="45157" y="253822"/>
                </a:lnTo>
                <a:lnTo>
                  <a:pt x="45221" y="261445"/>
                </a:lnTo>
                <a:lnTo>
                  <a:pt x="47125" y="259308"/>
                </a:lnTo>
                <a:lnTo>
                  <a:pt x="48154" y="256743"/>
                </a:lnTo>
                <a:lnTo>
                  <a:pt x="48446" y="253860"/>
                </a:lnTo>
                <a:lnTo>
                  <a:pt x="48722" y="250558"/>
                </a:lnTo>
                <a:close/>
              </a:path>
              <a:path w="111125" h="265430">
                <a:moveTo>
                  <a:pt x="33360" y="251025"/>
                </a:moveTo>
                <a:lnTo>
                  <a:pt x="33044" y="251339"/>
                </a:lnTo>
                <a:lnTo>
                  <a:pt x="32368" y="253034"/>
                </a:lnTo>
                <a:lnTo>
                  <a:pt x="35535" y="255816"/>
                </a:lnTo>
                <a:lnTo>
                  <a:pt x="45157" y="261445"/>
                </a:lnTo>
                <a:lnTo>
                  <a:pt x="33360" y="251025"/>
                </a:lnTo>
                <a:close/>
              </a:path>
              <a:path w="111125" h="265430">
                <a:moveTo>
                  <a:pt x="41880" y="250558"/>
                </a:moveTo>
                <a:lnTo>
                  <a:pt x="33829" y="250558"/>
                </a:lnTo>
                <a:lnTo>
                  <a:pt x="33360" y="251025"/>
                </a:lnTo>
                <a:lnTo>
                  <a:pt x="45157" y="261389"/>
                </a:lnTo>
                <a:lnTo>
                  <a:pt x="45157" y="253822"/>
                </a:lnTo>
                <a:lnTo>
                  <a:pt x="41880" y="250558"/>
                </a:lnTo>
                <a:close/>
              </a:path>
              <a:path w="111125" h="265430">
                <a:moveTo>
                  <a:pt x="33044" y="251339"/>
                </a:moveTo>
                <a:lnTo>
                  <a:pt x="31484" y="252893"/>
                </a:lnTo>
                <a:lnTo>
                  <a:pt x="31517" y="253466"/>
                </a:lnTo>
                <a:lnTo>
                  <a:pt x="35535" y="255816"/>
                </a:lnTo>
                <a:lnTo>
                  <a:pt x="32368" y="253034"/>
                </a:lnTo>
                <a:lnTo>
                  <a:pt x="33044" y="251339"/>
                </a:lnTo>
                <a:close/>
              </a:path>
              <a:path w="111125" h="265430">
                <a:moveTo>
                  <a:pt x="48535" y="235115"/>
                </a:moveTo>
                <a:lnTo>
                  <a:pt x="30311" y="236359"/>
                </a:lnTo>
                <a:lnTo>
                  <a:pt x="30781" y="242062"/>
                </a:lnTo>
                <a:lnTo>
                  <a:pt x="31187" y="247764"/>
                </a:lnTo>
                <a:lnTo>
                  <a:pt x="31484" y="252893"/>
                </a:lnTo>
                <a:lnTo>
                  <a:pt x="33044" y="251339"/>
                </a:lnTo>
                <a:lnTo>
                  <a:pt x="33219" y="250901"/>
                </a:lnTo>
                <a:lnTo>
                  <a:pt x="33484" y="250901"/>
                </a:lnTo>
                <a:lnTo>
                  <a:pt x="33829" y="250558"/>
                </a:lnTo>
                <a:lnTo>
                  <a:pt x="48722" y="250558"/>
                </a:lnTo>
                <a:lnTo>
                  <a:pt x="48955" y="247764"/>
                </a:lnTo>
                <a:lnTo>
                  <a:pt x="48992" y="241376"/>
                </a:lnTo>
                <a:lnTo>
                  <a:pt x="48535" y="235115"/>
                </a:lnTo>
                <a:close/>
              </a:path>
              <a:path w="111125" h="265430">
                <a:moveTo>
                  <a:pt x="33219" y="250901"/>
                </a:moveTo>
                <a:lnTo>
                  <a:pt x="33044" y="251339"/>
                </a:lnTo>
                <a:lnTo>
                  <a:pt x="33360" y="251025"/>
                </a:lnTo>
                <a:lnTo>
                  <a:pt x="33219" y="250901"/>
                </a:lnTo>
                <a:close/>
              </a:path>
              <a:path w="111125" h="265430">
                <a:moveTo>
                  <a:pt x="33484" y="250901"/>
                </a:moveTo>
                <a:lnTo>
                  <a:pt x="33219" y="250901"/>
                </a:lnTo>
                <a:lnTo>
                  <a:pt x="33360" y="251025"/>
                </a:lnTo>
                <a:close/>
              </a:path>
              <a:path w="111125" h="265430">
                <a:moveTo>
                  <a:pt x="44306" y="194284"/>
                </a:moveTo>
                <a:lnTo>
                  <a:pt x="26234" y="196697"/>
                </a:lnTo>
                <a:lnTo>
                  <a:pt x="27380" y="206598"/>
                </a:lnTo>
                <a:lnTo>
                  <a:pt x="28439" y="216509"/>
                </a:lnTo>
                <a:lnTo>
                  <a:pt x="29415" y="226429"/>
                </a:lnTo>
                <a:lnTo>
                  <a:pt x="30311" y="236359"/>
                </a:lnTo>
                <a:lnTo>
                  <a:pt x="48535" y="235115"/>
                </a:lnTo>
                <a:lnTo>
                  <a:pt x="47828" y="224870"/>
                </a:lnTo>
                <a:lnTo>
                  <a:pt x="46887" y="214652"/>
                </a:lnTo>
                <a:lnTo>
                  <a:pt x="45713" y="204457"/>
                </a:lnTo>
                <a:lnTo>
                  <a:pt x="44306" y="194284"/>
                </a:lnTo>
                <a:close/>
              </a:path>
              <a:path w="111125" h="265430">
                <a:moveTo>
                  <a:pt x="40941" y="160337"/>
                </a:moveTo>
                <a:lnTo>
                  <a:pt x="23529" y="160578"/>
                </a:lnTo>
                <a:lnTo>
                  <a:pt x="23855" y="169629"/>
                </a:lnTo>
                <a:lnTo>
                  <a:pt x="24415" y="178666"/>
                </a:lnTo>
                <a:lnTo>
                  <a:pt x="25208" y="187689"/>
                </a:lnTo>
                <a:lnTo>
                  <a:pt x="26234" y="196697"/>
                </a:lnTo>
                <a:lnTo>
                  <a:pt x="44306" y="194284"/>
                </a:lnTo>
                <a:lnTo>
                  <a:pt x="43096" y="185833"/>
                </a:lnTo>
                <a:lnTo>
                  <a:pt x="42133" y="177358"/>
                </a:lnTo>
                <a:lnTo>
                  <a:pt x="41415" y="168859"/>
                </a:lnTo>
                <a:lnTo>
                  <a:pt x="40941" y="160337"/>
                </a:lnTo>
                <a:close/>
              </a:path>
              <a:path w="111125" h="265430">
                <a:moveTo>
                  <a:pt x="26272" y="137274"/>
                </a:moveTo>
                <a:lnTo>
                  <a:pt x="23389" y="154228"/>
                </a:lnTo>
                <a:lnTo>
                  <a:pt x="23529" y="160578"/>
                </a:lnTo>
                <a:lnTo>
                  <a:pt x="40941" y="160337"/>
                </a:lnTo>
                <a:lnTo>
                  <a:pt x="40826" y="154228"/>
                </a:lnTo>
                <a:lnTo>
                  <a:pt x="41042" y="150647"/>
                </a:lnTo>
                <a:lnTo>
                  <a:pt x="41791" y="145859"/>
                </a:lnTo>
                <a:lnTo>
                  <a:pt x="41969" y="144894"/>
                </a:lnTo>
                <a:lnTo>
                  <a:pt x="42223" y="143941"/>
                </a:lnTo>
                <a:lnTo>
                  <a:pt x="42528" y="143001"/>
                </a:lnTo>
                <a:lnTo>
                  <a:pt x="26272" y="137274"/>
                </a:lnTo>
                <a:close/>
              </a:path>
              <a:path w="111125" h="265430">
                <a:moveTo>
                  <a:pt x="37562" y="121030"/>
                </a:moveTo>
                <a:lnTo>
                  <a:pt x="26272" y="137274"/>
                </a:lnTo>
                <a:lnTo>
                  <a:pt x="42528" y="143001"/>
                </a:lnTo>
                <a:lnTo>
                  <a:pt x="44001" y="139496"/>
                </a:lnTo>
                <a:lnTo>
                  <a:pt x="46224" y="136525"/>
                </a:lnTo>
                <a:lnTo>
                  <a:pt x="49208" y="134099"/>
                </a:lnTo>
                <a:lnTo>
                  <a:pt x="37562" y="121030"/>
                </a:lnTo>
                <a:close/>
              </a:path>
              <a:path w="111125" h="265430">
                <a:moveTo>
                  <a:pt x="61616" y="104305"/>
                </a:moveTo>
                <a:lnTo>
                  <a:pt x="37562" y="121030"/>
                </a:lnTo>
                <a:lnTo>
                  <a:pt x="49208" y="134099"/>
                </a:lnTo>
                <a:lnTo>
                  <a:pt x="50339" y="133146"/>
                </a:lnTo>
                <a:lnTo>
                  <a:pt x="51507" y="132232"/>
                </a:lnTo>
                <a:lnTo>
                  <a:pt x="52726" y="131368"/>
                </a:lnTo>
                <a:lnTo>
                  <a:pt x="58568" y="127330"/>
                </a:lnTo>
                <a:lnTo>
                  <a:pt x="64601" y="123621"/>
                </a:lnTo>
                <a:lnTo>
                  <a:pt x="70849" y="120218"/>
                </a:lnTo>
                <a:lnTo>
                  <a:pt x="61616" y="104305"/>
                </a:lnTo>
                <a:close/>
              </a:path>
              <a:path w="111125" h="265430">
                <a:moveTo>
                  <a:pt x="73580" y="102679"/>
                </a:moveTo>
                <a:lnTo>
                  <a:pt x="64005" y="103377"/>
                </a:lnTo>
                <a:lnTo>
                  <a:pt x="63013" y="103495"/>
                </a:lnTo>
                <a:lnTo>
                  <a:pt x="61616" y="104305"/>
                </a:lnTo>
                <a:lnTo>
                  <a:pt x="70849" y="120218"/>
                </a:lnTo>
                <a:lnTo>
                  <a:pt x="91938" y="103162"/>
                </a:lnTo>
                <a:lnTo>
                  <a:pt x="77936" y="103162"/>
                </a:lnTo>
                <a:lnTo>
                  <a:pt x="75764" y="102793"/>
                </a:lnTo>
                <a:lnTo>
                  <a:pt x="73580" y="102679"/>
                </a:lnTo>
                <a:close/>
              </a:path>
              <a:path w="111125" h="265430">
                <a:moveTo>
                  <a:pt x="2117" y="94640"/>
                </a:moveTo>
                <a:lnTo>
                  <a:pt x="961" y="96443"/>
                </a:lnTo>
                <a:lnTo>
                  <a:pt x="262" y="98412"/>
                </a:lnTo>
                <a:lnTo>
                  <a:pt x="99" y="99936"/>
                </a:lnTo>
                <a:lnTo>
                  <a:pt x="0" y="102568"/>
                </a:lnTo>
                <a:lnTo>
                  <a:pt x="186" y="103708"/>
                </a:lnTo>
                <a:lnTo>
                  <a:pt x="11972" y="112052"/>
                </a:lnTo>
                <a:lnTo>
                  <a:pt x="15490" y="111633"/>
                </a:lnTo>
                <a:lnTo>
                  <a:pt x="14536" y="102568"/>
                </a:lnTo>
                <a:lnTo>
                  <a:pt x="2117" y="94640"/>
                </a:lnTo>
                <a:close/>
              </a:path>
              <a:path w="111125" h="265430">
                <a:moveTo>
                  <a:pt x="14536" y="102568"/>
                </a:moveTo>
                <a:lnTo>
                  <a:pt x="15490" y="111633"/>
                </a:lnTo>
                <a:lnTo>
                  <a:pt x="22214" y="110821"/>
                </a:lnTo>
                <a:lnTo>
                  <a:pt x="28901" y="109777"/>
                </a:lnTo>
                <a:lnTo>
                  <a:pt x="35549" y="108502"/>
                </a:lnTo>
                <a:lnTo>
                  <a:pt x="42160" y="106997"/>
                </a:lnTo>
                <a:lnTo>
                  <a:pt x="41337" y="103631"/>
                </a:lnTo>
                <a:lnTo>
                  <a:pt x="16201" y="103631"/>
                </a:lnTo>
                <a:lnTo>
                  <a:pt x="14536" y="102568"/>
                </a:lnTo>
                <a:close/>
              </a:path>
              <a:path w="111125" h="265430">
                <a:moveTo>
                  <a:pt x="70392" y="83616"/>
                </a:moveTo>
                <a:lnTo>
                  <a:pt x="62148" y="84438"/>
                </a:lnTo>
                <a:lnTo>
                  <a:pt x="53968" y="85629"/>
                </a:lnTo>
                <a:lnTo>
                  <a:pt x="45850" y="87192"/>
                </a:lnTo>
                <a:lnTo>
                  <a:pt x="37791" y="89128"/>
                </a:lnTo>
                <a:lnTo>
                  <a:pt x="42160" y="106997"/>
                </a:lnTo>
                <a:lnTo>
                  <a:pt x="49394" y="105459"/>
                </a:lnTo>
                <a:lnTo>
                  <a:pt x="56676" y="104252"/>
                </a:lnTo>
                <a:lnTo>
                  <a:pt x="63013" y="103495"/>
                </a:lnTo>
                <a:lnTo>
                  <a:pt x="65871" y="101828"/>
                </a:lnTo>
                <a:lnTo>
                  <a:pt x="69681" y="99123"/>
                </a:lnTo>
                <a:lnTo>
                  <a:pt x="71127" y="97878"/>
                </a:lnTo>
                <a:lnTo>
                  <a:pt x="70392" y="83616"/>
                </a:lnTo>
                <a:close/>
              </a:path>
              <a:path w="111125" h="265430">
                <a:moveTo>
                  <a:pt x="14223" y="99594"/>
                </a:moveTo>
                <a:lnTo>
                  <a:pt x="14536" y="102568"/>
                </a:lnTo>
                <a:lnTo>
                  <a:pt x="16201" y="103631"/>
                </a:lnTo>
                <a:lnTo>
                  <a:pt x="14223" y="99594"/>
                </a:lnTo>
                <a:close/>
              </a:path>
              <a:path w="111125" h="265430">
                <a:moveTo>
                  <a:pt x="25681" y="92187"/>
                </a:moveTo>
                <a:lnTo>
                  <a:pt x="21802" y="93052"/>
                </a:lnTo>
                <a:lnTo>
                  <a:pt x="13686" y="94500"/>
                </a:lnTo>
                <a:lnTo>
                  <a:pt x="14223" y="99594"/>
                </a:lnTo>
                <a:lnTo>
                  <a:pt x="16201" y="103631"/>
                </a:lnTo>
                <a:lnTo>
                  <a:pt x="20167" y="98412"/>
                </a:lnTo>
                <a:lnTo>
                  <a:pt x="24329" y="93573"/>
                </a:lnTo>
                <a:lnTo>
                  <a:pt x="25681" y="92187"/>
                </a:lnTo>
                <a:close/>
              </a:path>
              <a:path w="111125" h="265430">
                <a:moveTo>
                  <a:pt x="37791" y="89128"/>
                </a:moveTo>
                <a:lnTo>
                  <a:pt x="29828" y="91262"/>
                </a:lnTo>
                <a:lnTo>
                  <a:pt x="25681" y="92187"/>
                </a:lnTo>
                <a:lnTo>
                  <a:pt x="24329" y="93573"/>
                </a:lnTo>
                <a:lnTo>
                  <a:pt x="20113" y="98475"/>
                </a:lnTo>
                <a:lnTo>
                  <a:pt x="16201" y="103631"/>
                </a:lnTo>
                <a:lnTo>
                  <a:pt x="41337" y="103631"/>
                </a:lnTo>
                <a:lnTo>
                  <a:pt x="37791" y="89128"/>
                </a:lnTo>
                <a:close/>
              </a:path>
              <a:path w="111125" h="265430">
                <a:moveTo>
                  <a:pt x="71127" y="97878"/>
                </a:moveTo>
                <a:lnTo>
                  <a:pt x="69681" y="99123"/>
                </a:lnTo>
                <a:lnTo>
                  <a:pt x="65782" y="101892"/>
                </a:lnTo>
                <a:lnTo>
                  <a:pt x="63013" y="103495"/>
                </a:lnTo>
                <a:lnTo>
                  <a:pt x="64005" y="103377"/>
                </a:lnTo>
                <a:lnTo>
                  <a:pt x="71382" y="102831"/>
                </a:lnTo>
                <a:lnTo>
                  <a:pt x="71127" y="97878"/>
                </a:lnTo>
                <a:close/>
              </a:path>
              <a:path w="111125" h="265430">
                <a:moveTo>
                  <a:pt x="80204" y="102679"/>
                </a:moveTo>
                <a:lnTo>
                  <a:pt x="73580" y="102679"/>
                </a:lnTo>
                <a:lnTo>
                  <a:pt x="75764" y="102793"/>
                </a:lnTo>
                <a:lnTo>
                  <a:pt x="77936" y="103162"/>
                </a:lnTo>
                <a:lnTo>
                  <a:pt x="80204" y="102679"/>
                </a:lnTo>
                <a:close/>
              </a:path>
              <a:path w="111125" h="265430">
                <a:moveTo>
                  <a:pt x="93099" y="99936"/>
                </a:moveTo>
                <a:lnTo>
                  <a:pt x="77936" y="103162"/>
                </a:lnTo>
                <a:lnTo>
                  <a:pt x="91938" y="103162"/>
                </a:lnTo>
                <a:lnTo>
                  <a:pt x="92566" y="101828"/>
                </a:lnTo>
                <a:lnTo>
                  <a:pt x="93099" y="99936"/>
                </a:lnTo>
                <a:close/>
              </a:path>
              <a:path w="111125" h="265430">
                <a:moveTo>
                  <a:pt x="74748" y="94373"/>
                </a:moveTo>
                <a:lnTo>
                  <a:pt x="74342" y="94970"/>
                </a:lnTo>
                <a:lnTo>
                  <a:pt x="73872" y="95516"/>
                </a:lnTo>
                <a:lnTo>
                  <a:pt x="71127" y="97878"/>
                </a:lnTo>
                <a:lnTo>
                  <a:pt x="71382" y="102831"/>
                </a:lnTo>
                <a:lnTo>
                  <a:pt x="73580" y="102679"/>
                </a:lnTo>
                <a:lnTo>
                  <a:pt x="80204" y="102679"/>
                </a:lnTo>
                <a:lnTo>
                  <a:pt x="93099" y="99936"/>
                </a:lnTo>
                <a:lnTo>
                  <a:pt x="74748" y="94373"/>
                </a:lnTo>
                <a:close/>
              </a:path>
              <a:path w="111125" h="265430">
                <a:moveTo>
                  <a:pt x="15071" y="77063"/>
                </a:moveTo>
                <a:lnTo>
                  <a:pt x="10486" y="82727"/>
                </a:lnTo>
                <a:lnTo>
                  <a:pt x="6168" y="88595"/>
                </a:lnTo>
                <a:lnTo>
                  <a:pt x="2117" y="94640"/>
                </a:lnTo>
                <a:lnTo>
                  <a:pt x="14536" y="102568"/>
                </a:lnTo>
                <a:lnTo>
                  <a:pt x="14223" y="99594"/>
                </a:lnTo>
                <a:lnTo>
                  <a:pt x="11845" y="94741"/>
                </a:lnTo>
                <a:lnTo>
                  <a:pt x="13077" y="94602"/>
                </a:lnTo>
                <a:lnTo>
                  <a:pt x="21802" y="93052"/>
                </a:lnTo>
                <a:lnTo>
                  <a:pt x="25681" y="92187"/>
                </a:lnTo>
                <a:lnTo>
                  <a:pt x="28863" y="88925"/>
                </a:lnTo>
                <a:lnTo>
                  <a:pt x="15071" y="77063"/>
                </a:lnTo>
                <a:close/>
              </a:path>
              <a:path w="111125" h="265430">
                <a:moveTo>
                  <a:pt x="93599" y="94373"/>
                </a:moveTo>
                <a:lnTo>
                  <a:pt x="74748" y="94373"/>
                </a:lnTo>
                <a:lnTo>
                  <a:pt x="93099" y="99936"/>
                </a:lnTo>
                <a:lnTo>
                  <a:pt x="93867" y="96443"/>
                </a:lnTo>
                <a:lnTo>
                  <a:pt x="93837" y="95516"/>
                </a:lnTo>
                <a:lnTo>
                  <a:pt x="93599" y="94373"/>
                </a:lnTo>
                <a:close/>
              </a:path>
              <a:path w="111125" h="265430">
                <a:moveTo>
                  <a:pt x="13686" y="94500"/>
                </a:moveTo>
                <a:lnTo>
                  <a:pt x="13077" y="94602"/>
                </a:lnTo>
                <a:lnTo>
                  <a:pt x="11845" y="94741"/>
                </a:lnTo>
                <a:lnTo>
                  <a:pt x="14223" y="99594"/>
                </a:lnTo>
                <a:lnTo>
                  <a:pt x="13686" y="94500"/>
                </a:lnTo>
                <a:close/>
              </a:path>
              <a:path w="111125" h="265430">
                <a:moveTo>
                  <a:pt x="74621" y="83248"/>
                </a:moveTo>
                <a:lnTo>
                  <a:pt x="70392" y="83616"/>
                </a:lnTo>
                <a:lnTo>
                  <a:pt x="71127" y="97878"/>
                </a:lnTo>
                <a:lnTo>
                  <a:pt x="73872" y="95516"/>
                </a:lnTo>
                <a:lnTo>
                  <a:pt x="74342" y="94970"/>
                </a:lnTo>
                <a:lnTo>
                  <a:pt x="74748" y="94373"/>
                </a:lnTo>
                <a:lnTo>
                  <a:pt x="93599" y="94373"/>
                </a:lnTo>
                <a:lnTo>
                  <a:pt x="78812" y="83502"/>
                </a:lnTo>
                <a:lnTo>
                  <a:pt x="74621" y="83248"/>
                </a:lnTo>
                <a:close/>
              </a:path>
              <a:path w="111125" h="265430">
                <a:moveTo>
                  <a:pt x="39886" y="48577"/>
                </a:moveTo>
                <a:lnTo>
                  <a:pt x="33477" y="55523"/>
                </a:lnTo>
                <a:lnTo>
                  <a:pt x="27202" y="62587"/>
                </a:lnTo>
                <a:lnTo>
                  <a:pt x="21066" y="69767"/>
                </a:lnTo>
                <a:lnTo>
                  <a:pt x="15071" y="77063"/>
                </a:lnTo>
                <a:lnTo>
                  <a:pt x="28863" y="88925"/>
                </a:lnTo>
                <a:lnTo>
                  <a:pt x="35199" y="82422"/>
                </a:lnTo>
                <a:lnTo>
                  <a:pt x="41636" y="76020"/>
                </a:lnTo>
                <a:lnTo>
                  <a:pt x="48172" y="69721"/>
                </a:lnTo>
                <a:lnTo>
                  <a:pt x="54809" y="63525"/>
                </a:lnTo>
                <a:lnTo>
                  <a:pt x="39886" y="48577"/>
                </a:lnTo>
                <a:close/>
              </a:path>
              <a:path w="111125" h="265430">
                <a:moveTo>
                  <a:pt x="77669" y="11709"/>
                </a:moveTo>
                <a:lnTo>
                  <a:pt x="67949" y="20649"/>
                </a:lnTo>
                <a:lnTo>
                  <a:pt x="58411" y="29771"/>
                </a:lnTo>
                <a:lnTo>
                  <a:pt x="49056" y="39080"/>
                </a:lnTo>
                <a:lnTo>
                  <a:pt x="39886" y="48577"/>
                </a:lnTo>
                <a:lnTo>
                  <a:pt x="54809" y="63525"/>
                </a:lnTo>
                <a:lnTo>
                  <a:pt x="72525" y="47179"/>
                </a:lnTo>
                <a:lnTo>
                  <a:pt x="72525" y="46469"/>
                </a:lnTo>
                <a:lnTo>
                  <a:pt x="75125" y="43869"/>
                </a:lnTo>
                <a:lnTo>
                  <a:pt x="85492" y="21094"/>
                </a:lnTo>
                <a:lnTo>
                  <a:pt x="85748" y="20574"/>
                </a:lnTo>
                <a:lnTo>
                  <a:pt x="77669" y="11709"/>
                </a:lnTo>
                <a:close/>
              </a:path>
              <a:path w="111125" h="265430">
                <a:moveTo>
                  <a:pt x="74405" y="45450"/>
                </a:moveTo>
                <a:lnTo>
                  <a:pt x="72525" y="47179"/>
                </a:lnTo>
                <a:lnTo>
                  <a:pt x="72525" y="56718"/>
                </a:lnTo>
                <a:lnTo>
                  <a:pt x="76678" y="60871"/>
                </a:lnTo>
                <a:lnTo>
                  <a:pt x="86927" y="60871"/>
                </a:lnTo>
                <a:lnTo>
                  <a:pt x="91080" y="56718"/>
                </a:lnTo>
                <a:lnTo>
                  <a:pt x="91080" y="55727"/>
                </a:lnTo>
                <a:lnTo>
                  <a:pt x="90102" y="55727"/>
                </a:lnTo>
                <a:lnTo>
                  <a:pt x="73491" y="47459"/>
                </a:lnTo>
                <a:lnTo>
                  <a:pt x="74405" y="45450"/>
                </a:lnTo>
                <a:close/>
              </a:path>
              <a:path w="111125" h="265430">
                <a:moveTo>
                  <a:pt x="95701" y="26177"/>
                </a:moveTo>
                <a:lnTo>
                  <a:pt x="92934" y="28460"/>
                </a:lnTo>
                <a:lnTo>
                  <a:pt x="74405" y="45450"/>
                </a:lnTo>
                <a:lnTo>
                  <a:pt x="73491" y="47459"/>
                </a:lnTo>
                <a:lnTo>
                  <a:pt x="90102" y="55727"/>
                </a:lnTo>
                <a:lnTo>
                  <a:pt x="91080" y="53923"/>
                </a:lnTo>
                <a:lnTo>
                  <a:pt x="91080" y="46469"/>
                </a:lnTo>
                <a:lnTo>
                  <a:pt x="86927" y="42316"/>
                </a:lnTo>
                <a:lnTo>
                  <a:pt x="97373" y="42316"/>
                </a:lnTo>
                <a:lnTo>
                  <a:pt x="103907" y="30264"/>
                </a:lnTo>
                <a:lnTo>
                  <a:pt x="95701" y="26177"/>
                </a:lnTo>
                <a:close/>
              </a:path>
              <a:path w="111125" h="265430">
                <a:moveTo>
                  <a:pt x="91080" y="53923"/>
                </a:moveTo>
                <a:lnTo>
                  <a:pt x="90102" y="55727"/>
                </a:lnTo>
                <a:lnTo>
                  <a:pt x="91080" y="55727"/>
                </a:lnTo>
                <a:lnTo>
                  <a:pt x="91080" y="53923"/>
                </a:lnTo>
                <a:close/>
              </a:path>
              <a:path w="111125" h="265430">
                <a:moveTo>
                  <a:pt x="97373" y="42316"/>
                </a:moveTo>
                <a:lnTo>
                  <a:pt x="86927" y="42316"/>
                </a:lnTo>
                <a:lnTo>
                  <a:pt x="91080" y="46469"/>
                </a:lnTo>
                <a:lnTo>
                  <a:pt x="91080" y="53923"/>
                </a:lnTo>
                <a:lnTo>
                  <a:pt x="97373" y="42316"/>
                </a:lnTo>
                <a:close/>
              </a:path>
              <a:path w="111125" h="265430">
                <a:moveTo>
                  <a:pt x="75125" y="43869"/>
                </a:moveTo>
                <a:lnTo>
                  <a:pt x="72525" y="46469"/>
                </a:lnTo>
                <a:lnTo>
                  <a:pt x="72525" y="47179"/>
                </a:lnTo>
                <a:lnTo>
                  <a:pt x="74405" y="45450"/>
                </a:lnTo>
                <a:lnTo>
                  <a:pt x="75125" y="43869"/>
                </a:lnTo>
                <a:close/>
              </a:path>
              <a:path w="111125" h="265430">
                <a:moveTo>
                  <a:pt x="77813" y="42316"/>
                </a:moveTo>
                <a:lnTo>
                  <a:pt x="76678" y="42316"/>
                </a:lnTo>
                <a:lnTo>
                  <a:pt x="75125" y="43869"/>
                </a:lnTo>
                <a:lnTo>
                  <a:pt x="74405" y="45450"/>
                </a:lnTo>
                <a:lnTo>
                  <a:pt x="77813" y="42316"/>
                </a:lnTo>
                <a:close/>
              </a:path>
              <a:path w="111125" h="265430">
                <a:moveTo>
                  <a:pt x="85492" y="21094"/>
                </a:moveTo>
                <a:lnTo>
                  <a:pt x="75125" y="43869"/>
                </a:lnTo>
                <a:lnTo>
                  <a:pt x="76678" y="42316"/>
                </a:lnTo>
                <a:lnTo>
                  <a:pt x="77813" y="42316"/>
                </a:lnTo>
                <a:lnTo>
                  <a:pt x="92934" y="28460"/>
                </a:lnTo>
                <a:lnTo>
                  <a:pt x="86828" y="21759"/>
                </a:lnTo>
                <a:lnTo>
                  <a:pt x="85492" y="21094"/>
                </a:lnTo>
                <a:close/>
              </a:path>
              <a:path w="111125" h="265430">
                <a:moveTo>
                  <a:pt x="110405" y="12230"/>
                </a:moveTo>
                <a:lnTo>
                  <a:pt x="88667" y="12230"/>
                </a:lnTo>
                <a:lnTo>
                  <a:pt x="95899" y="16137"/>
                </a:lnTo>
                <a:lnTo>
                  <a:pt x="98939" y="20040"/>
                </a:lnTo>
                <a:lnTo>
                  <a:pt x="98918" y="20574"/>
                </a:lnTo>
                <a:lnTo>
                  <a:pt x="98033" y="24253"/>
                </a:lnTo>
                <a:lnTo>
                  <a:pt x="95701" y="26177"/>
                </a:lnTo>
                <a:lnTo>
                  <a:pt x="103907" y="30264"/>
                </a:lnTo>
                <a:lnTo>
                  <a:pt x="106815" y="25298"/>
                </a:lnTo>
                <a:lnTo>
                  <a:pt x="108911" y="20040"/>
                </a:lnTo>
                <a:lnTo>
                  <a:pt x="110206" y="14477"/>
                </a:lnTo>
                <a:lnTo>
                  <a:pt x="110405" y="12230"/>
                </a:lnTo>
                <a:close/>
              </a:path>
              <a:path w="111125" h="265430">
                <a:moveTo>
                  <a:pt x="86828" y="21759"/>
                </a:moveTo>
                <a:lnTo>
                  <a:pt x="92934" y="28460"/>
                </a:lnTo>
                <a:lnTo>
                  <a:pt x="95701" y="26177"/>
                </a:lnTo>
                <a:lnTo>
                  <a:pt x="86828" y="21759"/>
                </a:lnTo>
                <a:close/>
              </a:path>
              <a:path w="111125" h="265430">
                <a:moveTo>
                  <a:pt x="88667" y="12230"/>
                </a:moveTo>
                <a:lnTo>
                  <a:pt x="87956" y="15290"/>
                </a:lnTo>
                <a:lnTo>
                  <a:pt x="86889" y="18249"/>
                </a:lnTo>
                <a:lnTo>
                  <a:pt x="85748" y="20574"/>
                </a:lnTo>
                <a:lnTo>
                  <a:pt x="86828" y="21759"/>
                </a:lnTo>
                <a:lnTo>
                  <a:pt x="95701" y="26177"/>
                </a:lnTo>
                <a:lnTo>
                  <a:pt x="98033" y="24253"/>
                </a:lnTo>
                <a:lnTo>
                  <a:pt x="98918" y="20574"/>
                </a:lnTo>
                <a:lnTo>
                  <a:pt x="98939" y="20040"/>
                </a:lnTo>
                <a:lnTo>
                  <a:pt x="95899" y="16137"/>
                </a:lnTo>
                <a:lnTo>
                  <a:pt x="88667" y="12230"/>
                </a:lnTo>
                <a:close/>
              </a:path>
              <a:path w="111125" h="265430">
                <a:moveTo>
                  <a:pt x="85748" y="20574"/>
                </a:moveTo>
                <a:lnTo>
                  <a:pt x="85492" y="21094"/>
                </a:lnTo>
                <a:lnTo>
                  <a:pt x="86828" y="21759"/>
                </a:lnTo>
                <a:lnTo>
                  <a:pt x="85748" y="20574"/>
                </a:lnTo>
                <a:close/>
              </a:path>
              <a:path w="111125" h="265430">
                <a:moveTo>
                  <a:pt x="97379" y="0"/>
                </a:moveTo>
                <a:lnTo>
                  <a:pt x="77669" y="11709"/>
                </a:lnTo>
                <a:lnTo>
                  <a:pt x="85748" y="20574"/>
                </a:lnTo>
                <a:lnTo>
                  <a:pt x="86889" y="18249"/>
                </a:lnTo>
                <a:lnTo>
                  <a:pt x="87956" y="15290"/>
                </a:lnTo>
                <a:lnTo>
                  <a:pt x="88667" y="12230"/>
                </a:lnTo>
                <a:lnTo>
                  <a:pt x="110405" y="12230"/>
                </a:lnTo>
                <a:lnTo>
                  <a:pt x="99348" y="63"/>
                </a:lnTo>
                <a:lnTo>
                  <a:pt x="9737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42246" y="3178848"/>
            <a:ext cx="53340" cy="34925"/>
          </a:xfrm>
          <a:custGeom>
            <a:avLst/>
            <a:gdLst/>
            <a:ahLst/>
            <a:cxnLst/>
            <a:rect l="l" t="t" r="r" b="b"/>
            <a:pathLst>
              <a:path w="53340" h="34925">
                <a:moveTo>
                  <a:pt x="52984" y="25146"/>
                </a:moveTo>
                <a:lnTo>
                  <a:pt x="52882" y="26644"/>
                </a:lnTo>
                <a:lnTo>
                  <a:pt x="39763" y="29019"/>
                </a:lnTo>
                <a:lnTo>
                  <a:pt x="39649" y="31521"/>
                </a:lnTo>
                <a:lnTo>
                  <a:pt x="42633" y="34505"/>
                </a:lnTo>
                <a:lnTo>
                  <a:pt x="49999" y="34505"/>
                </a:lnTo>
                <a:lnTo>
                  <a:pt x="52984" y="31521"/>
                </a:lnTo>
                <a:lnTo>
                  <a:pt x="52984" y="25146"/>
                </a:lnTo>
                <a:close/>
              </a:path>
              <a:path w="53340" h="34925">
                <a:moveTo>
                  <a:pt x="39649" y="28768"/>
                </a:moveTo>
                <a:lnTo>
                  <a:pt x="39649" y="29019"/>
                </a:lnTo>
                <a:lnTo>
                  <a:pt x="39649" y="28768"/>
                </a:lnTo>
                <a:close/>
              </a:path>
              <a:path w="53340" h="34925">
                <a:moveTo>
                  <a:pt x="50849" y="22020"/>
                </a:moveTo>
                <a:lnTo>
                  <a:pt x="39777" y="24027"/>
                </a:lnTo>
                <a:lnTo>
                  <a:pt x="39763" y="29019"/>
                </a:lnTo>
                <a:lnTo>
                  <a:pt x="52882" y="26644"/>
                </a:lnTo>
                <a:lnTo>
                  <a:pt x="52984" y="24155"/>
                </a:lnTo>
                <a:lnTo>
                  <a:pt x="50849" y="22020"/>
                </a:lnTo>
                <a:close/>
              </a:path>
              <a:path w="53340" h="34925">
                <a:moveTo>
                  <a:pt x="39777" y="24027"/>
                </a:moveTo>
                <a:lnTo>
                  <a:pt x="37668" y="24409"/>
                </a:lnTo>
                <a:lnTo>
                  <a:pt x="39649" y="28768"/>
                </a:lnTo>
                <a:lnTo>
                  <a:pt x="39649" y="24155"/>
                </a:lnTo>
                <a:lnTo>
                  <a:pt x="39777" y="24027"/>
                </a:lnTo>
                <a:close/>
              </a:path>
              <a:path w="53340" h="34925">
                <a:moveTo>
                  <a:pt x="6575" y="7086"/>
                </a:moveTo>
                <a:lnTo>
                  <a:pt x="4165" y="7086"/>
                </a:lnTo>
                <a:lnTo>
                  <a:pt x="0" y="11239"/>
                </a:lnTo>
                <a:lnTo>
                  <a:pt x="25" y="21513"/>
                </a:lnTo>
                <a:lnTo>
                  <a:pt x="4165" y="25641"/>
                </a:lnTo>
                <a:lnTo>
                  <a:pt x="14401" y="25641"/>
                </a:lnTo>
                <a:lnTo>
                  <a:pt x="15446" y="24599"/>
                </a:lnTo>
                <a:lnTo>
                  <a:pt x="13563" y="24599"/>
                </a:lnTo>
                <a:lnTo>
                  <a:pt x="5003" y="8140"/>
                </a:lnTo>
                <a:lnTo>
                  <a:pt x="6575" y="7086"/>
                </a:lnTo>
                <a:close/>
              </a:path>
              <a:path w="53340" h="34925">
                <a:moveTo>
                  <a:pt x="53225" y="21589"/>
                </a:moveTo>
                <a:lnTo>
                  <a:pt x="50849" y="22020"/>
                </a:lnTo>
                <a:lnTo>
                  <a:pt x="52984" y="24155"/>
                </a:lnTo>
                <a:lnTo>
                  <a:pt x="52984" y="25146"/>
                </a:lnTo>
                <a:lnTo>
                  <a:pt x="53225" y="21589"/>
                </a:lnTo>
                <a:close/>
              </a:path>
              <a:path w="53340" h="34925">
                <a:moveTo>
                  <a:pt x="10248" y="4622"/>
                </a:moveTo>
                <a:lnTo>
                  <a:pt x="5003" y="8140"/>
                </a:lnTo>
                <a:lnTo>
                  <a:pt x="13563" y="24599"/>
                </a:lnTo>
                <a:lnTo>
                  <a:pt x="16641" y="23408"/>
                </a:lnTo>
                <a:lnTo>
                  <a:pt x="18541" y="21513"/>
                </a:lnTo>
                <a:lnTo>
                  <a:pt x="18567" y="20583"/>
                </a:lnTo>
                <a:lnTo>
                  <a:pt x="10248" y="4622"/>
                </a:lnTo>
                <a:close/>
              </a:path>
              <a:path w="53340" h="34925">
                <a:moveTo>
                  <a:pt x="16641" y="23408"/>
                </a:moveTo>
                <a:lnTo>
                  <a:pt x="13563" y="24599"/>
                </a:lnTo>
                <a:lnTo>
                  <a:pt x="15446" y="24599"/>
                </a:lnTo>
                <a:lnTo>
                  <a:pt x="16641" y="23408"/>
                </a:lnTo>
                <a:close/>
              </a:path>
              <a:path w="53340" h="34925">
                <a:moveTo>
                  <a:pt x="48171" y="7797"/>
                </a:moveTo>
                <a:lnTo>
                  <a:pt x="34419" y="21742"/>
                </a:lnTo>
                <a:lnTo>
                  <a:pt x="35585" y="22237"/>
                </a:lnTo>
                <a:lnTo>
                  <a:pt x="36753" y="23164"/>
                </a:lnTo>
                <a:lnTo>
                  <a:pt x="37668" y="24409"/>
                </a:lnTo>
                <a:lnTo>
                  <a:pt x="39777" y="24027"/>
                </a:lnTo>
                <a:lnTo>
                  <a:pt x="42633" y="21170"/>
                </a:lnTo>
                <a:lnTo>
                  <a:pt x="53216" y="21170"/>
                </a:lnTo>
                <a:lnTo>
                  <a:pt x="53092" y="16370"/>
                </a:lnTo>
                <a:lnTo>
                  <a:pt x="51422" y="11823"/>
                </a:lnTo>
                <a:lnTo>
                  <a:pt x="48171" y="7797"/>
                </a:lnTo>
                <a:close/>
              </a:path>
              <a:path w="53340" h="34925">
                <a:moveTo>
                  <a:pt x="49999" y="21170"/>
                </a:moveTo>
                <a:lnTo>
                  <a:pt x="42633" y="21170"/>
                </a:lnTo>
                <a:lnTo>
                  <a:pt x="39777" y="24027"/>
                </a:lnTo>
                <a:lnTo>
                  <a:pt x="50772" y="22034"/>
                </a:lnTo>
                <a:lnTo>
                  <a:pt x="49999" y="21170"/>
                </a:lnTo>
                <a:close/>
              </a:path>
              <a:path w="53340" h="34925">
                <a:moveTo>
                  <a:pt x="18567" y="20583"/>
                </a:moveTo>
                <a:lnTo>
                  <a:pt x="18541" y="21513"/>
                </a:lnTo>
                <a:lnTo>
                  <a:pt x="16641" y="23408"/>
                </a:lnTo>
                <a:lnTo>
                  <a:pt x="19469" y="22313"/>
                </a:lnTo>
                <a:lnTo>
                  <a:pt x="18567" y="20583"/>
                </a:lnTo>
                <a:close/>
              </a:path>
              <a:path w="53340" h="34925">
                <a:moveTo>
                  <a:pt x="29242" y="7086"/>
                </a:moveTo>
                <a:lnTo>
                  <a:pt x="14401" y="7086"/>
                </a:lnTo>
                <a:lnTo>
                  <a:pt x="18567" y="11239"/>
                </a:lnTo>
                <a:lnTo>
                  <a:pt x="18567" y="20583"/>
                </a:lnTo>
                <a:lnTo>
                  <a:pt x="19469" y="22313"/>
                </a:lnTo>
                <a:lnTo>
                  <a:pt x="22491" y="21628"/>
                </a:lnTo>
                <a:lnTo>
                  <a:pt x="25565" y="21361"/>
                </a:lnTo>
                <a:lnTo>
                  <a:pt x="28670" y="21361"/>
                </a:lnTo>
                <a:lnTo>
                  <a:pt x="29242" y="7086"/>
                </a:lnTo>
                <a:close/>
              </a:path>
              <a:path w="53340" h="34925">
                <a:moveTo>
                  <a:pt x="29514" y="304"/>
                </a:moveTo>
                <a:lnTo>
                  <a:pt x="28663" y="21513"/>
                </a:lnTo>
                <a:lnTo>
                  <a:pt x="30416" y="21564"/>
                </a:lnTo>
                <a:lnTo>
                  <a:pt x="32143" y="21742"/>
                </a:lnTo>
                <a:lnTo>
                  <a:pt x="33985" y="22047"/>
                </a:lnTo>
                <a:lnTo>
                  <a:pt x="34406" y="21737"/>
                </a:lnTo>
                <a:lnTo>
                  <a:pt x="34150" y="21628"/>
                </a:lnTo>
                <a:lnTo>
                  <a:pt x="48171" y="7797"/>
                </a:lnTo>
                <a:lnTo>
                  <a:pt x="33782" y="431"/>
                </a:lnTo>
                <a:lnTo>
                  <a:pt x="29514" y="304"/>
                </a:lnTo>
                <a:close/>
              </a:path>
              <a:path w="53340" h="34925">
                <a:moveTo>
                  <a:pt x="53216" y="21170"/>
                </a:moveTo>
                <a:lnTo>
                  <a:pt x="49999" y="21170"/>
                </a:lnTo>
                <a:lnTo>
                  <a:pt x="50849" y="22020"/>
                </a:lnTo>
                <a:lnTo>
                  <a:pt x="53225" y="21589"/>
                </a:lnTo>
                <a:lnTo>
                  <a:pt x="53216" y="21170"/>
                </a:lnTo>
                <a:close/>
              </a:path>
              <a:path w="53340" h="34925">
                <a:moveTo>
                  <a:pt x="48171" y="7797"/>
                </a:moveTo>
                <a:lnTo>
                  <a:pt x="34150" y="21628"/>
                </a:lnTo>
                <a:lnTo>
                  <a:pt x="34406" y="21737"/>
                </a:lnTo>
                <a:lnTo>
                  <a:pt x="48171" y="7797"/>
                </a:lnTo>
                <a:close/>
              </a:path>
              <a:path w="53340" h="34925">
                <a:moveTo>
                  <a:pt x="28670" y="21361"/>
                </a:moveTo>
                <a:lnTo>
                  <a:pt x="25565" y="21361"/>
                </a:lnTo>
                <a:lnTo>
                  <a:pt x="28663" y="21513"/>
                </a:lnTo>
                <a:lnTo>
                  <a:pt x="28670" y="21361"/>
                </a:lnTo>
                <a:close/>
              </a:path>
              <a:path w="53340" h="34925">
                <a:moveTo>
                  <a:pt x="24257" y="0"/>
                </a:moveTo>
                <a:lnTo>
                  <a:pt x="10248" y="4622"/>
                </a:lnTo>
                <a:lnTo>
                  <a:pt x="18567" y="20583"/>
                </a:lnTo>
                <a:lnTo>
                  <a:pt x="18567" y="11239"/>
                </a:lnTo>
                <a:lnTo>
                  <a:pt x="14401" y="7086"/>
                </a:lnTo>
                <a:lnTo>
                  <a:pt x="29242" y="7086"/>
                </a:lnTo>
                <a:lnTo>
                  <a:pt x="29514" y="304"/>
                </a:lnTo>
                <a:lnTo>
                  <a:pt x="2425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89749" y="3783215"/>
            <a:ext cx="462097" cy="1862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42270" y="3810990"/>
            <a:ext cx="489165" cy="1889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31387" y="4093209"/>
            <a:ext cx="72390" cy="153035"/>
          </a:xfrm>
          <a:custGeom>
            <a:avLst/>
            <a:gdLst/>
            <a:ahLst/>
            <a:cxnLst/>
            <a:rect l="l" t="t" r="r" b="b"/>
            <a:pathLst>
              <a:path w="72390" h="153035">
                <a:moveTo>
                  <a:pt x="35636" y="52920"/>
                </a:moveTo>
                <a:lnTo>
                  <a:pt x="31483" y="48768"/>
                </a:lnTo>
                <a:lnTo>
                  <a:pt x="21234" y="48768"/>
                </a:lnTo>
                <a:lnTo>
                  <a:pt x="17081" y="52920"/>
                </a:lnTo>
                <a:lnTo>
                  <a:pt x="17081" y="55575"/>
                </a:lnTo>
                <a:lnTo>
                  <a:pt x="12280" y="63855"/>
                </a:lnTo>
                <a:lnTo>
                  <a:pt x="952" y="103695"/>
                </a:lnTo>
                <a:lnTo>
                  <a:pt x="0" y="123812"/>
                </a:lnTo>
                <a:lnTo>
                  <a:pt x="431" y="129298"/>
                </a:lnTo>
                <a:lnTo>
                  <a:pt x="8216" y="147421"/>
                </a:lnTo>
                <a:lnTo>
                  <a:pt x="8216" y="149313"/>
                </a:lnTo>
                <a:lnTo>
                  <a:pt x="11671" y="152781"/>
                </a:lnTo>
                <a:lnTo>
                  <a:pt x="20231" y="152781"/>
                </a:lnTo>
                <a:lnTo>
                  <a:pt x="23685" y="149313"/>
                </a:lnTo>
                <a:lnTo>
                  <a:pt x="23685" y="148247"/>
                </a:lnTo>
                <a:lnTo>
                  <a:pt x="23596" y="140677"/>
                </a:lnTo>
                <a:lnTo>
                  <a:pt x="22987" y="140081"/>
                </a:lnTo>
                <a:lnTo>
                  <a:pt x="22987" y="141846"/>
                </a:lnTo>
                <a:lnTo>
                  <a:pt x="8902" y="148247"/>
                </a:lnTo>
                <a:lnTo>
                  <a:pt x="22974" y="141846"/>
                </a:lnTo>
                <a:lnTo>
                  <a:pt x="22987" y="140081"/>
                </a:lnTo>
                <a:lnTo>
                  <a:pt x="22644" y="139738"/>
                </a:lnTo>
                <a:lnTo>
                  <a:pt x="22237" y="137299"/>
                </a:lnTo>
                <a:lnTo>
                  <a:pt x="21958" y="135585"/>
                </a:lnTo>
                <a:lnTo>
                  <a:pt x="22098" y="135166"/>
                </a:lnTo>
                <a:lnTo>
                  <a:pt x="22148" y="134734"/>
                </a:lnTo>
                <a:lnTo>
                  <a:pt x="21907" y="128955"/>
                </a:lnTo>
                <a:lnTo>
                  <a:pt x="21717" y="123609"/>
                </a:lnTo>
                <a:lnTo>
                  <a:pt x="21577" y="118262"/>
                </a:lnTo>
                <a:lnTo>
                  <a:pt x="21628" y="105270"/>
                </a:lnTo>
                <a:lnTo>
                  <a:pt x="31838" y="67322"/>
                </a:lnTo>
                <a:lnTo>
                  <a:pt x="32270" y="66535"/>
                </a:lnTo>
                <a:lnTo>
                  <a:pt x="35636" y="63169"/>
                </a:lnTo>
                <a:lnTo>
                  <a:pt x="35636" y="53479"/>
                </a:lnTo>
                <a:lnTo>
                  <a:pt x="35636" y="52920"/>
                </a:lnTo>
                <a:close/>
              </a:path>
              <a:path w="72390" h="153035">
                <a:moveTo>
                  <a:pt x="52222" y="14681"/>
                </a:moveTo>
                <a:lnTo>
                  <a:pt x="52171" y="15176"/>
                </a:lnTo>
                <a:lnTo>
                  <a:pt x="52222" y="14681"/>
                </a:lnTo>
                <a:close/>
              </a:path>
              <a:path w="72390" h="153035">
                <a:moveTo>
                  <a:pt x="71970" y="13131"/>
                </a:moveTo>
                <a:lnTo>
                  <a:pt x="68503" y="9664"/>
                </a:lnTo>
                <a:lnTo>
                  <a:pt x="66306" y="9664"/>
                </a:lnTo>
                <a:lnTo>
                  <a:pt x="57797" y="4635"/>
                </a:lnTo>
                <a:lnTo>
                  <a:pt x="54571" y="2616"/>
                </a:lnTo>
                <a:lnTo>
                  <a:pt x="52285" y="1651"/>
                </a:lnTo>
                <a:lnTo>
                  <a:pt x="52285" y="13995"/>
                </a:lnTo>
                <a:lnTo>
                  <a:pt x="52222" y="15671"/>
                </a:lnTo>
                <a:lnTo>
                  <a:pt x="52171" y="15176"/>
                </a:lnTo>
                <a:lnTo>
                  <a:pt x="52222" y="11557"/>
                </a:lnTo>
                <a:lnTo>
                  <a:pt x="52222" y="14681"/>
                </a:lnTo>
                <a:lnTo>
                  <a:pt x="52285" y="13995"/>
                </a:lnTo>
                <a:lnTo>
                  <a:pt x="52285" y="1651"/>
                </a:lnTo>
                <a:lnTo>
                  <a:pt x="51142" y="1155"/>
                </a:lnTo>
                <a:lnTo>
                  <a:pt x="47485" y="254"/>
                </a:lnTo>
                <a:lnTo>
                  <a:pt x="46494" y="76"/>
                </a:lnTo>
                <a:lnTo>
                  <a:pt x="45504" y="0"/>
                </a:lnTo>
                <a:lnTo>
                  <a:pt x="44500" y="25"/>
                </a:lnTo>
                <a:lnTo>
                  <a:pt x="34213" y="8559"/>
                </a:lnTo>
                <a:lnTo>
                  <a:pt x="33667" y="9105"/>
                </a:lnTo>
                <a:lnTo>
                  <a:pt x="33667" y="19354"/>
                </a:lnTo>
                <a:lnTo>
                  <a:pt x="37820" y="23507"/>
                </a:lnTo>
                <a:lnTo>
                  <a:pt x="48069" y="23507"/>
                </a:lnTo>
                <a:lnTo>
                  <a:pt x="51244" y="20332"/>
                </a:lnTo>
                <a:lnTo>
                  <a:pt x="57924" y="23152"/>
                </a:lnTo>
                <a:lnTo>
                  <a:pt x="59944" y="25158"/>
                </a:lnTo>
                <a:lnTo>
                  <a:pt x="68503" y="25158"/>
                </a:lnTo>
                <a:lnTo>
                  <a:pt x="69329" y="24333"/>
                </a:lnTo>
                <a:lnTo>
                  <a:pt x="71970" y="21691"/>
                </a:lnTo>
                <a:lnTo>
                  <a:pt x="71970" y="1313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92994" y="4138929"/>
            <a:ext cx="154813" cy="1114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55643" y="4112844"/>
            <a:ext cx="409130" cy="1344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11038967" y="4015181"/>
            <a:ext cx="941705" cy="657225"/>
            <a:chOff x="11038967" y="4015181"/>
            <a:chExt cx="941705" cy="657225"/>
          </a:xfrm>
        </p:grpSpPr>
        <p:sp>
          <p:nvSpPr>
            <p:cNvPr id="57" name="object 57"/>
            <p:cNvSpPr/>
            <p:nvPr/>
          </p:nvSpPr>
          <p:spPr>
            <a:xfrm>
              <a:off x="11038967" y="4015181"/>
              <a:ext cx="941527" cy="65697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59540" y="4429556"/>
              <a:ext cx="554685" cy="1554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9339198" y="5203736"/>
            <a:ext cx="91440" cy="287020"/>
          </a:xfrm>
          <a:custGeom>
            <a:avLst/>
            <a:gdLst/>
            <a:ahLst/>
            <a:cxnLst/>
            <a:rect l="l" t="t" r="r" b="b"/>
            <a:pathLst>
              <a:path w="91440" h="287020">
                <a:moveTo>
                  <a:pt x="64287" y="279909"/>
                </a:moveTo>
                <a:lnTo>
                  <a:pt x="64287" y="282968"/>
                </a:lnTo>
                <a:lnTo>
                  <a:pt x="67868" y="286550"/>
                </a:lnTo>
                <a:lnTo>
                  <a:pt x="76720" y="286550"/>
                </a:lnTo>
                <a:lnTo>
                  <a:pt x="80302" y="282968"/>
                </a:lnTo>
                <a:lnTo>
                  <a:pt x="80302" y="280327"/>
                </a:lnTo>
                <a:lnTo>
                  <a:pt x="64477" y="280327"/>
                </a:lnTo>
                <a:lnTo>
                  <a:pt x="64287" y="279909"/>
                </a:lnTo>
                <a:close/>
              </a:path>
              <a:path w="91440" h="287020">
                <a:moveTo>
                  <a:pt x="78257" y="272078"/>
                </a:moveTo>
                <a:lnTo>
                  <a:pt x="64287" y="275241"/>
                </a:lnTo>
                <a:lnTo>
                  <a:pt x="64287" y="279909"/>
                </a:lnTo>
                <a:lnTo>
                  <a:pt x="64477" y="280327"/>
                </a:lnTo>
                <a:lnTo>
                  <a:pt x="80098" y="276771"/>
                </a:lnTo>
                <a:lnTo>
                  <a:pt x="80055" y="273882"/>
                </a:lnTo>
                <a:lnTo>
                  <a:pt x="78257" y="272078"/>
                </a:lnTo>
                <a:close/>
              </a:path>
              <a:path w="91440" h="287020">
                <a:moveTo>
                  <a:pt x="80055" y="273882"/>
                </a:moveTo>
                <a:lnTo>
                  <a:pt x="80098" y="276771"/>
                </a:lnTo>
                <a:lnTo>
                  <a:pt x="64477" y="280327"/>
                </a:lnTo>
                <a:lnTo>
                  <a:pt x="80302" y="280327"/>
                </a:lnTo>
                <a:lnTo>
                  <a:pt x="80238" y="274066"/>
                </a:lnTo>
                <a:lnTo>
                  <a:pt x="80055" y="273882"/>
                </a:lnTo>
                <a:close/>
              </a:path>
              <a:path w="91440" h="287020">
                <a:moveTo>
                  <a:pt x="64287" y="275241"/>
                </a:moveTo>
                <a:lnTo>
                  <a:pt x="62356" y="275678"/>
                </a:lnTo>
                <a:lnTo>
                  <a:pt x="64287" y="279909"/>
                </a:lnTo>
                <a:lnTo>
                  <a:pt x="64287" y="275241"/>
                </a:lnTo>
                <a:close/>
              </a:path>
              <a:path w="91440" h="287020">
                <a:moveTo>
                  <a:pt x="76834" y="236194"/>
                </a:moveTo>
                <a:lnTo>
                  <a:pt x="54013" y="239636"/>
                </a:lnTo>
                <a:lnTo>
                  <a:pt x="55558" y="247455"/>
                </a:lnTo>
                <a:lnTo>
                  <a:pt x="57207" y="255254"/>
                </a:lnTo>
                <a:lnTo>
                  <a:pt x="62356" y="275678"/>
                </a:lnTo>
                <a:lnTo>
                  <a:pt x="64287" y="275241"/>
                </a:lnTo>
                <a:lnTo>
                  <a:pt x="64350" y="274066"/>
                </a:lnTo>
                <a:lnTo>
                  <a:pt x="67868" y="270535"/>
                </a:lnTo>
                <a:lnTo>
                  <a:pt x="79940" y="270535"/>
                </a:lnTo>
                <a:lnTo>
                  <a:pt x="79387" y="262796"/>
                </a:lnTo>
                <a:lnTo>
                  <a:pt x="78643" y="253922"/>
                </a:lnTo>
                <a:lnTo>
                  <a:pt x="77792" y="245055"/>
                </a:lnTo>
                <a:lnTo>
                  <a:pt x="76834" y="236194"/>
                </a:lnTo>
                <a:close/>
              </a:path>
              <a:path w="91440" h="287020">
                <a:moveTo>
                  <a:pt x="76720" y="270535"/>
                </a:moveTo>
                <a:lnTo>
                  <a:pt x="67868" y="270535"/>
                </a:lnTo>
                <a:lnTo>
                  <a:pt x="64350" y="274066"/>
                </a:lnTo>
                <a:lnTo>
                  <a:pt x="64287" y="275241"/>
                </a:lnTo>
                <a:lnTo>
                  <a:pt x="78257" y="272078"/>
                </a:lnTo>
                <a:lnTo>
                  <a:pt x="76720" y="270535"/>
                </a:lnTo>
                <a:close/>
              </a:path>
              <a:path w="91440" h="287020">
                <a:moveTo>
                  <a:pt x="80022" y="271678"/>
                </a:moveTo>
                <a:lnTo>
                  <a:pt x="78257" y="272078"/>
                </a:lnTo>
                <a:lnTo>
                  <a:pt x="80055" y="273882"/>
                </a:lnTo>
                <a:lnTo>
                  <a:pt x="80022" y="271678"/>
                </a:lnTo>
                <a:close/>
              </a:path>
              <a:path w="91440" h="287020">
                <a:moveTo>
                  <a:pt x="79940" y="270535"/>
                </a:moveTo>
                <a:lnTo>
                  <a:pt x="76720" y="270535"/>
                </a:lnTo>
                <a:lnTo>
                  <a:pt x="78257" y="272078"/>
                </a:lnTo>
                <a:lnTo>
                  <a:pt x="80022" y="271678"/>
                </a:lnTo>
                <a:lnTo>
                  <a:pt x="79940" y="270535"/>
                </a:lnTo>
                <a:close/>
              </a:path>
              <a:path w="91440" h="287020">
                <a:moveTo>
                  <a:pt x="67005" y="172554"/>
                </a:moveTo>
                <a:lnTo>
                  <a:pt x="43040" y="176822"/>
                </a:lnTo>
                <a:lnTo>
                  <a:pt x="45528" y="192571"/>
                </a:lnTo>
                <a:lnTo>
                  <a:pt x="48188" y="208291"/>
                </a:lnTo>
                <a:lnTo>
                  <a:pt x="51018" y="223979"/>
                </a:lnTo>
                <a:lnTo>
                  <a:pt x="54013" y="239636"/>
                </a:lnTo>
                <a:lnTo>
                  <a:pt x="76834" y="236194"/>
                </a:lnTo>
                <a:lnTo>
                  <a:pt x="74941" y="220201"/>
                </a:lnTo>
                <a:lnTo>
                  <a:pt x="72672" y="204265"/>
                </a:lnTo>
                <a:lnTo>
                  <a:pt x="70027" y="188383"/>
                </a:lnTo>
                <a:lnTo>
                  <a:pt x="67005" y="172554"/>
                </a:lnTo>
                <a:close/>
              </a:path>
              <a:path w="91440" h="287020">
                <a:moveTo>
                  <a:pt x="53975" y="128524"/>
                </a:moveTo>
                <a:lnTo>
                  <a:pt x="35521" y="137388"/>
                </a:lnTo>
                <a:lnTo>
                  <a:pt x="37784" y="147170"/>
                </a:lnTo>
                <a:lnTo>
                  <a:pt x="39790" y="157005"/>
                </a:lnTo>
                <a:lnTo>
                  <a:pt x="41542" y="166890"/>
                </a:lnTo>
                <a:lnTo>
                  <a:pt x="43040" y="176822"/>
                </a:lnTo>
                <a:lnTo>
                  <a:pt x="67005" y="172554"/>
                </a:lnTo>
                <a:lnTo>
                  <a:pt x="57238" y="135521"/>
                </a:lnTo>
                <a:lnTo>
                  <a:pt x="55206" y="130784"/>
                </a:lnTo>
                <a:lnTo>
                  <a:pt x="53975" y="128524"/>
                </a:lnTo>
                <a:close/>
              </a:path>
              <a:path w="91440" h="287020">
                <a:moveTo>
                  <a:pt x="32905" y="114427"/>
                </a:moveTo>
                <a:lnTo>
                  <a:pt x="26339" y="114617"/>
                </a:lnTo>
                <a:lnTo>
                  <a:pt x="26123" y="132156"/>
                </a:lnTo>
                <a:lnTo>
                  <a:pt x="27127" y="132207"/>
                </a:lnTo>
                <a:lnTo>
                  <a:pt x="28130" y="132308"/>
                </a:lnTo>
                <a:lnTo>
                  <a:pt x="35521" y="137388"/>
                </a:lnTo>
                <a:lnTo>
                  <a:pt x="53975" y="128524"/>
                </a:lnTo>
                <a:lnTo>
                  <a:pt x="51701" y="124599"/>
                </a:lnTo>
                <a:lnTo>
                  <a:pt x="48641" y="121424"/>
                </a:lnTo>
                <a:lnTo>
                  <a:pt x="44792" y="119011"/>
                </a:lnTo>
                <a:lnTo>
                  <a:pt x="39065" y="115900"/>
                </a:lnTo>
                <a:lnTo>
                  <a:pt x="32905" y="114427"/>
                </a:lnTo>
                <a:close/>
              </a:path>
              <a:path w="91440" h="287020">
                <a:moveTo>
                  <a:pt x="4546" y="113817"/>
                </a:moveTo>
                <a:lnTo>
                  <a:pt x="4430" y="114617"/>
                </a:lnTo>
                <a:lnTo>
                  <a:pt x="4303" y="117894"/>
                </a:lnTo>
                <a:lnTo>
                  <a:pt x="4381" y="118846"/>
                </a:lnTo>
                <a:lnTo>
                  <a:pt x="26123" y="132156"/>
                </a:lnTo>
                <a:lnTo>
                  <a:pt x="26299" y="117894"/>
                </a:lnTo>
                <a:lnTo>
                  <a:pt x="23126" y="117894"/>
                </a:lnTo>
                <a:lnTo>
                  <a:pt x="4546" y="113817"/>
                </a:lnTo>
                <a:close/>
              </a:path>
              <a:path w="91440" h="287020">
                <a:moveTo>
                  <a:pt x="4546" y="113817"/>
                </a:moveTo>
                <a:lnTo>
                  <a:pt x="23126" y="117894"/>
                </a:lnTo>
                <a:lnTo>
                  <a:pt x="25021" y="114681"/>
                </a:lnTo>
                <a:lnTo>
                  <a:pt x="24625" y="114681"/>
                </a:lnTo>
                <a:lnTo>
                  <a:pt x="22936" y="114541"/>
                </a:lnTo>
                <a:lnTo>
                  <a:pt x="21259" y="114185"/>
                </a:lnTo>
                <a:lnTo>
                  <a:pt x="21031" y="114122"/>
                </a:lnTo>
                <a:lnTo>
                  <a:pt x="20815" y="114033"/>
                </a:lnTo>
                <a:lnTo>
                  <a:pt x="20624" y="113906"/>
                </a:lnTo>
                <a:lnTo>
                  <a:pt x="4546" y="113817"/>
                </a:lnTo>
                <a:close/>
              </a:path>
              <a:path w="91440" h="287020">
                <a:moveTo>
                  <a:pt x="26339" y="114617"/>
                </a:moveTo>
                <a:lnTo>
                  <a:pt x="25030" y="114665"/>
                </a:lnTo>
                <a:lnTo>
                  <a:pt x="23126" y="117894"/>
                </a:lnTo>
                <a:lnTo>
                  <a:pt x="26299" y="117894"/>
                </a:lnTo>
                <a:lnTo>
                  <a:pt x="26339" y="114617"/>
                </a:lnTo>
                <a:close/>
              </a:path>
              <a:path w="91440" h="287020">
                <a:moveTo>
                  <a:pt x="15265" y="91605"/>
                </a:moveTo>
                <a:lnTo>
                  <a:pt x="4546" y="113817"/>
                </a:lnTo>
                <a:lnTo>
                  <a:pt x="20624" y="113906"/>
                </a:lnTo>
                <a:lnTo>
                  <a:pt x="20815" y="114033"/>
                </a:lnTo>
                <a:lnTo>
                  <a:pt x="21031" y="114122"/>
                </a:lnTo>
                <a:lnTo>
                  <a:pt x="21259" y="114185"/>
                </a:lnTo>
                <a:lnTo>
                  <a:pt x="22936" y="114541"/>
                </a:lnTo>
                <a:lnTo>
                  <a:pt x="24625" y="114681"/>
                </a:lnTo>
                <a:lnTo>
                  <a:pt x="25030" y="114665"/>
                </a:lnTo>
                <a:lnTo>
                  <a:pt x="25628" y="113652"/>
                </a:lnTo>
                <a:lnTo>
                  <a:pt x="28663" y="109829"/>
                </a:lnTo>
                <a:lnTo>
                  <a:pt x="32207" y="106387"/>
                </a:lnTo>
                <a:lnTo>
                  <a:pt x="15265" y="91605"/>
                </a:lnTo>
                <a:close/>
              </a:path>
              <a:path w="91440" h="287020">
                <a:moveTo>
                  <a:pt x="25030" y="114665"/>
                </a:moveTo>
                <a:lnTo>
                  <a:pt x="24625" y="114681"/>
                </a:lnTo>
                <a:lnTo>
                  <a:pt x="25021" y="114681"/>
                </a:lnTo>
                <a:close/>
              </a:path>
              <a:path w="91440" h="287020">
                <a:moveTo>
                  <a:pt x="36931" y="69519"/>
                </a:moveTo>
                <a:lnTo>
                  <a:pt x="31135" y="74672"/>
                </a:lnTo>
                <a:lnTo>
                  <a:pt x="25593" y="80071"/>
                </a:lnTo>
                <a:lnTo>
                  <a:pt x="20304" y="85716"/>
                </a:lnTo>
                <a:lnTo>
                  <a:pt x="15265" y="91605"/>
                </a:lnTo>
                <a:lnTo>
                  <a:pt x="32207" y="106387"/>
                </a:lnTo>
                <a:lnTo>
                  <a:pt x="37102" y="101639"/>
                </a:lnTo>
                <a:lnTo>
                  <a:pt x="42129" y="97034"/>
                </a:lnTo>
                <a:lnTo>
                  <a:pt x="47284" y="92571"/>
                </a:lnTo>
                <a:lnTo>
                  <a:pt x="52565" y="88252"/>
                </a:lnTo>
                <a:lnTo>
                  <a:pt x="36931" y="69519"/>
                </a:lnTo>
                <a:close/>
              </a:path>
              <a:path w="91440" h="287020">
                <a:moveTo>
                  <a:pt x="58267" y="48818"/>
                </a:moveTo>
                <a:lnTo>
                  <a:pt x="53162" y="54226"/>
                </a:lnTo>
                <a:lnTo>
                  <a:pt x="47904" y="59478"/>
                </a:lnTo>
                <a:lnTo>
                  <a:pt x="42494" y="64576"/>
                </a:lnTo>
                <a:lnTo>
                  <a:pt x="36931" y="69519"/>
                </a:lnTo>
                <a:lnTo>
                  <a:pt x="52565" y="88252"/>
                </a:lnTo>
                <a:lnTo>
                  <a:pt x="58882" y="83015"/>
                </a:lnTo>
                <a:lnTo>
                  <a:pt x="65033" y="77593"/>
                </a:lnTo>
                <a:lnTo>
                  <a:pt x="71017" y="71985"/>
                </a:lnTo>
                <a:lnTo>
                  <a:pt x="76834" y="66192"/>
                </a:lnTo>
                <a:lnTo>
                  <a:pt x="58267" y="48818"/>
                </a:lnTo>
                <a:close/>
              </a:path>
              <a:path w="91440" h="287020">
                <a:moveTo>
                  <a:pt x="64998" y="37884"/>
                </a:moveTo>
                <a:lnTo>
                  <a:pt x="58267" y="48818"/>
                </a:lnTo>
                <a:lnTo>
                  <a:pt x="76834" y="66192"/>
                </a:lnTo>
                <a:lnTo>
                  <a:pt x="91020" y="39052"/>
                </a:lnTo>
                <a:lnTo>
                  <a:pt x="64998" y="37884"/>
                </a:lnTo>
                <a:close/>
              </a:path>
              <a:path w="91440" h="287020">
                <a:moveTo>
                  <a:pt x="84074" y="16484"/>
                </a:moveTo>
                <a:lnTo>
                  <a:pt x="63741" y="32816"/>
                </a:lnTo>
                <a:lnTo>
                  <a:pt x="64719" y="34340"/>
                </a:lnTo>
                <a:lnTo>
                  <a:pt x="65150" y="36029"/>
                </a:lnTo>
                <a:lnTo>
                  <a:pt x="64998" y="37884"/>
                </a:lnTo>
                <a:lnTo>
                  <a:pt x="91020" y="39052"/>
                </a:lnTo>
                <a:lnTo>
                  <a:pt x="91376" y="32664"/>
                </a:lnTo>
                <a:lnTo>
                  <a:pt x="90081" y="26644"/>
                </a:lnTo>
                <a:lnTo>
                  <a:pt x="87122" y="20993"/>
                </a:lnTo>
                <a:lnTo>
                  <a:pt x="86232" y="19405"/>
                </a:lnTo>
                <a:lnTo>
                  <a:pt x="85217" y="17906"/>
                </a:lnTo>
                <a:lnTo>
                  <a:pt x="84074" y="16484"/>
                </a:lnTo>
                <a:close/>
              </a:path>
              <a:path w="91440" h="287020">
                <a:moveTo>
                  <a:pt x="68668" y="4965"/>
                </a:moveTo>
                <a:lnTo>
                  <a:pt x="58597" y="28155"/>
                </a:lnTo>
                <a:lnTo>
                  <a:pt x="60604" y="29375"/>
                </a:lnTo>
                <a:lnTo>
                  <a:pt x="62318" y="30924"/>
                </a:lnTo>
                <a:lnTo>
                  <a:pt x="63741" y="32816"/>
                </a:lnTo>
                <a:lnTo>
                  <a:pt x="84074" y="16484"/>
                </a:lnTo>
                <a:lnTo>
                  <a:pt x="79908" y="11341"/>
                </a:lnTo>
                <a:lnTo>
                  <a:pt x="74777" y="7493"/>
                </a:lnTo>
                <a:lnTo>
                  <a:pt x="68668" y="4965"/>
                </a:lnTo>
                <a:close/>
              </a:path>
              <a:path w="91440" h="287020">
                <a:moveTo>
                  <a:pt x="53098" y="2400"/>
                </a:moveTo>
                <a:lnTo>
                  <a:pt x="46964" y="2400"/>
                </a:lnTo>
                <a:lnTo>
                  <a:pt x="40843" y="2857"/>
                </a:lnTo>
                <a:lnTo>
                  <a:pt x="40360" y="24460"/>
                </a:lnTo>
                <a:lnTo>
                  <a:pt x="45834" y="24993"/>
                </a:lnTo>
                <a:lnTo>
                  <a:pt x="51219" y="25933"/>
                </a:lnTo>
                <a:lnTo>
                  <a:pt x="57264" y="27495"/>
                </a:lnTo>
                <a:lnTo>
                  <a:pt x="57950" y="27774"/>
                </a:lnTo>
                <a:lnTo>
                  <a:pt x="58597" y="28155"/>
                </a:lnTo>
                <a:lnTo>
                  <a:pt x="68668" y="4965"/>
                </a:lnTo>
                <a:lnTo>
                  <a:pt x="65620" y="3848"/>
                </a:lnTo>
                <a:lnTo>
                  <a:pt x="62471" y="3136"/>
                </a:lnTo>
                <a:lnTo>
                  <a:pt x="59232" y="2857"/>
                </a:lnTo>
                <a:lnTo>
                  <a:pt x="53098" y="2400"/>
                </a:lnTo>
                <a:close/>
              </a:path>
              <a:path w="91440" h="287020">
                <a:moveTo>
                  <a:pt x="18393" y="3991"/>
                </a:moveTo>
                <a:lnTo>
                  <a:pt x="40360" y="24460"/>
                </a:lnTo>
                <a:lnTo>
                  <a:pt x="40492" y="18554"/>
                </a:lnTo>
                <a:lnTo>
                  <a:pt x="14401" y="18554"/>
                </a:lnTo>
                <a:lnTo>
                  <a:pt x="18554" y="14401"/>
                </a:lnTo>
                <a:lnTo>
                  <a:pt x="18554" y="4152"/>
                </a:lnTo>
                <a:lnTo>
                  <a:pt x="18393" y="3991"/>
                </a:lnTo>
                <a:close/>
              </a:path>
              <a:path w="91440" h="287020">
                <a:moveTo>
                  <a:pt x="11810" y="355"/>
                </a:moveTo>
                <a:lnTo>
                  <a:pt x="6743" y="18199"/>
                </a:lnTo>
                <a:lnTo>
                  <a:pt x="13792" y="20205"/>
                </a:lnTo>
                <a:lnTo>
                  <a:pt x="18393" y="3991"/>
                </a:lnTo>
                <a:lnTo>
                  <a:pt x="15919" y="1517"/>
                </a:lnTo>
                <a:lnTo>
                  <a:pt x="11810" y="355"/>
                </a:lnTo>
                <a:close/>
              </a:path>
              <a:path w="91440" h="287020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4152" y="18554"/>
                </a:lnTo>
                <a:lnTo>
                  <a:pt x="7992" y="18554"/>
                </a:lnTo>
                <a:lnTo>
                  <a:pt x="6743" y="18199"/>
                </a:lnTo>
                <a:lnTo>
                  <a:pt x="11810" y="355"/>
                </a:lnTo>
                <a:lnTo>
                  <a:pt x="14757" y="355"/>
                </a:lnTo>
                <a:lnTo>
                  <a:pt x="14401" y="0"/>
                </a:lnTo>
                <a:close/>
              </a:path>
              <a:path w="91440" h="287020">
                <a:moveTo>
                  <a:pt x="18859" y="2349"/>
                </a:moveTo>
                <a:lnTo>
                  <a:pt x="18393" y="3991"/>
                </a:lnTo>
                <a:lnTo>
                  <a:pt x="18554" y="4152"/>
                </a:lnTo>
                <a:lnTo>
                  <a:pt x="18554" y="14401"/>
                </a:lnTo>
                <a:lnTo>
                  <a:pt x="14401" y="18554"/>
                </a:lnTo>
                <a:lnTo>
                  <a:pt x="40492" y="18554"/>
                </a:lnTo>
                <a:lnTo>
                  <a:pt x="40830" y="3416"/>
                </a:lnTo>
                <a:lnTo>
                  <a:pt x="28460" y="3416"/>
                </a:lnTo>
                <a:lnTo>
                  <a:pt x="22275" y="2959"/>
                </a:lnTo>
                <a:lnTo>
                  <a:pt x="21120" y="2844"/>
                </a:lnTo>
                <a:lnTo>
                  <a:pt x="19989" y="2641"/>
                </a:lnTo>
                <a:lnTo>
                  <a:pt x="18859" y="2349"/>
                </a:lnTo>
                <a:close/>
              </a:path>
              <a:path w="91440" h="287020">
                <a:moveTo>
                  <a:pt x="15919" y="1517"/>
                </a:moveTo>
                <a:lnTo>
                  <a:pt x="18393" y="3991"/>
                </a:lnTo>
                <a:lnTo>
                  <a:pt x="18859" y="2349"/>
                </a:lnTo>
                <a:lnTo>
                  <a:pt x="15919" y="1517"/>
                </a:lnTo>
                <a:close/>
              </a:path>
              <a:path w="91440" h="287020">
                <a:moveTo>
                  <a:pt x="40843" y="2857"/>
                </a:moveTo>
                <a:lnTo>
                  <a:pt x="34645" y="3390"/>
                </a:lnTo>
                <a:lnTo>
                  <a:pt x="28460" y="3416"/>
                </a:lnTo>
                <a:lnTo>
                  <a:pt x="40830" y="3416"/>
                </a:lnTo>
                <a:lnTo>
                  <a:pt x="40843" y="2857"/>
                </a:lnTo>
                <a:close/>
              </a:path>
              <a:path w="91440" h="287020">
                <a:moveTo>
                  <a:pt x="14757" y="355"/>
                </a:moveTo>
                <a:lnTo>
                  <a:pt x="11810" y="355"/>
                </a:lnTo>
                <a:lnTo>
                  <a:pt x="15919" y="1517"/>
                </a:lnTo>
                <a:lnTo>
                  <a:pt x="14757" y="35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720326" y="4814163"/>
            <a:ext cx="679996" cy="1917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10486961" y="4857280"/>
            <a:ext cx="297815" cy="153670"/>
            <a:chOff x="10486961" y="4857280"/>
            <a:chExt cx="297815" cy="153670"/>
          </a:xfrm>
        </p:grpSpPr>
        <p:sp>
          <p:nvSpPr>
            <p:cNvPr id="62" name="object 62"/>
            <p:cNvSpPr/>
            <p:nvPr/>
          </p:nvSpPr>
          <p:spPr>
            <a:xfrm>
              <a:off x="10486961" y="4857280"/>
              <a:ext cx="129336" cy="15323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658323" y="4863642"/>
              <a:ext cx="126364" cy="93980"/>
            </a:xfrm>
            <a:custGeom>
              <a:avLst/>
              <a:gdLst/>
              <a:ahLst/>
              <a:cxnLst/>
              <a:rect l="l" t="t" r="r" b="b"/>
              <a:pathLst>
                <a:path w="126365" h="93979">
                  <a:moveTo>
                    <a:pt x="18554" y="84683"/>
                  </a:moveTo>
                  <a:lnTo>
                    <a:pt x="18516" y="84975"/>
                  </a:lnTo>
                  <a:lnTo>
                    <a:pt x="18554" y="84683"/>
                  </a:lnTo>
                  <a:close/>
                </a:path>
                <a:path w="126365" h="93979">
                  <a:moveTo>
                    <a:pt x="84328" y="61417"/>
                  </a:moveTo>
                  <a:lnTo>
                    <a:pt x="41859" y="54127"/>
                  </a:lnTo>
                  <a:lnTo>
                    <a:pt x="33464" y="53797"/>
                  </a:lnTo>
                  <a:lnTo>
                    <a:pt x="558" y="73406"/>
                  </a:lnTo>
                  <a:lnTo>
                    <a:pt x="419" y="75425"/>
                  </a:lnTo>
                  <a:lnTo>
                    <a:pt x="3365" y="75679"/>
                  </a:lnTo>
                  <a:lnTo>
                    <a:pt x="419" y="75425"/>
                  </a:lnTo>
                  <a:lnTo>
                    <a:pt x="254" y="78790"/>
                  </a:lnTo>
                  <a:lnTo>
                    <a:pt x="0" y="79044"/>
                  </a:lnTo>
                  <a:lnTo>
                    <a:pt x="0" y="89293"/>
                  </a:lnTo>
                  <a:lnTo>
                    <a:pt x="4152" y="93446"/>
                  </a:lnTo>
                  <a:lnTo>
                    <a:pt x="14401" y="93446"/>
                  </a:lnTo>
                  <a:lnTo>
                    <a:pt x="18554" y="89293"/>
                  </a:lnTo>
                  <a:lnTo>
                    <a:pt x="18516" y="84975"/>
                  </a:lnTo>
                  <a:lnTo>
                    <a:pt x="18554" y="79044"/>
                  </a:lnTo>
                  <a:lnTo>
                    <a:pt x="18554" y="84683"/>
                  </a:lnTo>
                  <a:lnTo>
                    <a:pt x="19519" y="77089"/>
                  </a:lnTo>
                  <a:lnTo>
                    <a:pt x="19634" y="76619"/>
                  </a:lnTo>
                  <a:lnTo>
                    <a:pt x="19786" y="76428"/>
                  </a:lnTo>
                  <a:lnTo>
                    <a:pt x="19875" y="76669"/>
                  </a:lnTo>
                  <a:lnTo>
                    <a:pt x="20866" y="76428"/>
                  </a:lnTo>
                  <a:lnTo>
                    <a:pt x="21615" y="76288"/>
                  </a:lnTo>
                  <a:lnTo>
                    <a:pt x="28397" y="75158"/>
                  </a:lnTo>
                  <a:lnTo>
                    <a:pt x="35229" y="74472"/>
                  </a:lnTo>
                  <a:lnTo>
                    <a:pt x="42100" y="74206"/>
                  </a:lnTo>
                  <a:lnTo>
                    <a:pt x="49771" y="73787"/>
                  </a:lnTo>
                  <a:lnTo>
                    <a:pt x="82270" y="76784"/>
                  </a:lnTo>
                  <a:lnTo>
                    <a:pt x="80073" y="74587"/>
                  </a:lnTo>
                  <a:lnTo>
                    <a:pt x="79971" y="74891"/>
                  </a:lnTo>
                  <a:lnTo>
                    <a:pt x="79883" y="66586"/>
                  </a:lnTo>
                  <a:lnTo>
                    <a:pt x="79971" y="74472"/>
                  </a:lnTo>
                  <a:lnTo>
                    <a:pt x="83667" y="63423"/>
                  </a:lnTo>
                  <a:lnTo>
                    <a:pt x="84328" y="61417"/>
                  </a:lnTo>
                  <a:close/>
                </a:path>
                <a:path w="126365" h="93979">
                  <a:moveTo>
                    <a:pt x="94005" y="66586"/>
                  </a:moveTo>
                  <a:lnTo>
                    <a:pt x="90843" y="63423"/>
                  </a:lnTo>
                  <a:lnTo>
                    <a:pt x="88404" y="63423"/>
                  </a:lnTo>
                  <a:lnTo>
                    <a:pt x="84328" y="61417"/>
                  </a:lnTo>
                  <a:lnTo>
                    <a:pt x="80086" y="74587"/>
                  </a:lnTo>
                  <a:lnTo>
                    <a:pt x="82270" y="76784"/>
                  </a:lnTo>
                  <a:lnTo>
                    <a:pt x="83045" y="77546"/>
                  </a:lnTo>
                  <a:lnTo>
                    <a:pt x="90843" y="77546"/>
                  </a:lnTo>
                  <a:lnTo>
                    <a:pt x="91186" y="77203"/>
                  </a:lnTo>
                  <a:lnTo>
                    <a:pt x="93903" y="74472"/>
                  </a:lnTo>
                  <a:lnTo>
                    <a:pt x="94005" y="66586"/>
                  </a:lnTo>
                  <a:close/>
                </a:path>
                <a:path w="126365" h="93979">
                  <a:moveTo>
                    <a:pt x="126314" y="13512"/>
                  </a:moveTo>
                  <a:lnTo>
                    <a:pt x="126250" y="11607"/>
                  </a:lnTo>
                  <a:lnTo>
                    <a:pt x="126085" y="10934"/>
                  </a:lnTo>
                  <a:lnTo>
                    <a:pt x="126034" y="10668"/>
                  </a:lnTo>
                  <a:lnTo>
                    <a:pt x="100952" y="0"/>
                  </a:lnTo>
                  <a:lnTo>
                    <a:pt x="94208" y="50"/>
                  </a:lnTo>
                  <a:lnTo>
                    <a:pt x="53149" y="8699"/>
                  </a:lnTo>
                  <a:lnTo>
                    <a:pt x="42659" y="13119"/>
                  </a:lnTo>
                  <a:lnTo>
                    <a:pt x="41706" y="13119"/>
                  </a:lnTo>
                  <a:lnTo>
                    <a:pt x="41706" y="13525"/>
                  </a:lnTo>
                  <a:lnTo>
                    <a:pt x="41617" y="13919"/>
                  </a:lnTo>
                  <a:lnTo>
                    <a:pt x="41516" y="13601"/>
                  </a:lnTo>
                  <a:lnTo>
                    <a:pt x="41706" y="13525"/>
                  </a:lnTo>
                  <a:lnTo>
                    <a:pt x="41706" y="13119"/>
                  </a:lnTo>
                  <a:lnTo>
                    <a:pt x="39344" y="13119"/>
                  </a:lnTo>
                  <a:lnTo>
                    <a:pt x="35191" y="17272"/>
                  </a:lnTo>
                  <a:lnTo>
                    <a:pt x="35191" y="27520"/>
                  </a:lnTo>
                  <a:lnTo>
                    <a:pt x="39344" y="31673"/>
                  </a:lnTo>
                  <a:lnTo>
                    <a:pt x="49593" y="31673"/>
                  </a:lnTo>
                  <a:lnTo>
                    <a:pt x="50076" y="31191"/>
                  </a:lnTo>
                  <a:lnTo>
                    <a:pt x="50977" y="30289"/>
                  </a:lnTo>
                  <a:lnTo>
                    <a:pt x="59651" y="28067"/>
                  </a:lnTo>
                  <a:lnTo>
                    <a:pt x="67805" y="26073"/>
                  </a:lnTo>
                  <a:lnTo>
                    <a:pt x="76009" y="24307"/>
                  </a:lnTo>
                  <a:lnTo>
                    <a:pt x="84277" y="22796"/>
                  </a:lnTo>
                  <a:lnTo>
                    <a:pt x="92214" y="21323"/>
                  </a:lnTo>
                  <a:lnTo>
                    <a:pt x="112318" y="18300"/>
                  </a:lnTo>
                  <a:lnTo>
                    <a:pt x="112255" y="17272"/>
                  </a:lnTo>
                  <a:lnTo>
                    <a:pt x="112318" y="17627"/>
                  </a:lnTo>
                  <a:lnTo>
                    <a:pt x="112318" y="18300"/>
                  </a:lnTo>
                  <a:lnTo>
                    <a:pt x="112318" y="21336"/>
                  </a:lnTo>
                  <a:lnTo>
                    <a:pt x="115303" y="24320"/>
                  </a:lnTo>
                  <a:lnTo>
                    <a:pt x="122707" y="24307"/>
                  </a:lnTo>
                  <a:lnTo>
                    <a:pt x="125679" y="21336"/>
                  </a:lnTo>
                  <a:lnTo>
                    <a:pt x="125691" y="13931"/>
                  </a:lnTo>
                  <a:lnTo>
                    <a:pt x="125691" y="17627"/>
                  </a:lnTo>
                  <a:lnTo>
                    <a:pt x="126314" y="13512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10893424" y="4837925"/>
            <a:ext cx="26670" cy="140335"/>
          </a:xfrm>
          <a:custGeom>
            <a:avLst/>
            <a:gdLst/>
            <a:ahLst/>
            <a:cxnLst/>
            <a:rect l="l" t="t" r="r" b="b"/>
            <a:pathLst>
              <a:path w="26670" h="140335">
                <a:moveTo>
                  <a:pt x="26428" y="128459"/>
                </a:moveTo>
                <a:lnTo>
                  <a:pt x="26480" y="132054"/>
                </a:lnTo>
                <a:lnTo>
                  <a:pt x="12002" y="133045"/>
                </a:lnTo>
                <a:lnTo>
                  <a:pt x="11989" y="136563"/>
                </a:lnTo>
                <a:lnTo>
                  <a:pt x="15227" y="139814"/>
                </a:lnTo>
                <a:lnTo>
                  <a:pt x="23254" y="139814"/>
                </a:lnTo>
                <a:lnTo>
                  <a:pt x="26505" y="136563"/>
                </a:lnTo>
                <a:lnTo>
                  <a:pt x="26428" y="128459"/>
                </a:lnTo>
                <a:close/>
              </a:path>
              <a:path w="26670" h="140335">
                <a:moveTo>
                  <a:pt x="11989" y="132942"/>
                </a:moveTo>
                <a:close/>
              </a:path>
              <a:path w="26670" h="140335">
                <a:moveTo>
                  <a:pt x="23254" y="125298"/>
                </a:moveTo>
                <a:lnTo>
                  <a:pt x="15227" y="125298"/>
                </a:lnTo>
                <a:lnTo>
                  <a:pt x="12066" y="128459"/>
                </a:lnTo>
                <a:lnTo>
                  <a:pt x="12002" y="133045"/>
                </a:lnTo>
                <a:lnTo>
                  <a:pt x="26480" y="132054"/>
                </a:lnTo>
                <a:lnTo>
                  <a:pt x="26428" y="128459"/>
                </a:lnTo>
                <a:lnTo>
                  <a:pt x="23254" y="125298"/>
                </a:lnTo>
                <a:close/>
              </a:path>
              <a:path w="26670" h="140335">
                <a:moveTo>
                  <a:pt x="26111" y="106426"/>
                </a:moveTo>
                <a:lnTo>
                  <a:pt x="8865" y="107607"/>
                </a:lnTo>
                <a:lnTo>
                  <a:pt x="11989" y="132942"/>
                </a:lnTo>
                <a:lnTo>
                  <a:pt x="12066" y="128459"/>
                </a:lnTo>
                <a:lnTo>
                  <a:pt x="15227" y="125298"/>
                </a:lnTo>
                <a:lnTo>
                  <a:pt x="26383" y="125298"/>
                </a:lnTo>
                <a:lnTo>
                  <a:pt x="26111" y="106426"/>
                </a:lnTo>
                <a:close/>
              </a:path>
              <a:path w="26670" h="140335">
                <a:moveTo>
                  <a:pt x="26383" y="125298"/>
                </a:moveTo>
                <a:lnTo>
                  <a:pt x="23254" y="125298"/>
                </a:lnTo>
                <a:lnTo>
                  <a:pt x="26428" y="128459"/>
                </a:lnTo>
                <a:lnTo>
                  <a:pt x="26383" y="125298"/>
                </a:lnTo>
                <a:close/>
              </a:path>
              <a:path w="26670" h="140335">
                <a:moveTo>
                  <a:pt x="23076" y="53987"/>
                </a:moveTo>
                <a:lnTo>
                  <a:pt x="2134" y="56476"/>
                </a:lnTo>
                <a:lnTo>
                  <a:pt x="3891" y="69252"/>
                </a:lnTo>
                <a:lnTo>
                  <a:pt x="5599" y="82032"/>
                </a:lnTo>
                <a:lnTo>
                  <a:pt x="7258" y="94817"/>
                </a:lnTo>
                <a:lnTo>
                  <a:pt x="8865" y="107607"/>
                </a:lnTo>
                <a:lnTo>
                  <a:pt x="26111" y="106426"/>
                </a:lnTo>
                <a:lnTo>
                  <a:pt x="25764" y="93290"/>
                </a:lnTo>
                <a:lnTo>
                  <a:pt x="25141" y="80173"/>
                </a:lnTo>
                <a:lnTo>
                  <a:pt x="24245" y="67072"/>
                </a:lnTo>
                <a:lnTo>
                  <a:pt x="23076" y="53987"/>
                </a:lnTo>
                <a:close/>
              </a:path>
              <a:path w="26670" h="140335">
                <a:moveTo>
                  <a:pt x="889" y="17627"/>
                </a:moveTo>
                <a:lnTo>
                  <a:pt x="445" y="19900"/>
                </a:lnTo>
                <a:lnTo>
                  <a:pt x="140" y="22199"/>
                </a:lnTo>
                <a:lnTo>
                  <a:pt x="0" y="24523"/>
                </a:lnTo>
                <a:lnTo>
                  <a:pt x="0" y="32543"/>
                </a:lnTo>
                <a:lnTo>
                  <a:pt x="357" y="40543"/>
                </a:lnTo>
                <a:lnTo>
                  <a:pt x="1070" y="48521"/>
                </a:lnTo>
                <a:lnTo>
                  <a:pt x="2134" y="56476"/>
                </a:lnTo>
                <a:lnTo>
                  <a:pt x="23076" y="53987"/>
                </a:lnTo>
                <a:lnTo>
                  <a:pt x="22247" y="45665"/>
                </a:lnTo>
                <a:lnTo>
                  <a:pt x="21627" y="37331"/>
                </a:lnTo>
                <a:lnTo>
                  <a:pt x="21213" y="28988"/>
                </a:lnTo>
                <a:lnTo>
                  <a:pt x="21006" y="20637"/>
                </a:lnTo>
                <a:lnTo>
                  <a:pt x="889" y="17627"/>
                </a:lnTo>
                <a:close/>
              </a:path>
              <a:path w="26670" h="140335">
                <a:moveTo>
                  <a:pt x="3150" y="8329"/>
                </a:moveTo>
                <a:lnTo>
                  <a:pt x="889" y="17627"/>
                </a:lnTo>
                <a:lnTo>
                  <a:pt x="21006" y="20637"/>
                </a:lnTo>
                <a:lnTo>
                  <a:pt x="21130" y="18554"/>
                </a:lnTo>
                <a:lnTo>
                  <a:pt x="7303" y="18554"/>
                </a:lnTo>
                <a:lnTo>
                  <a:pt x="3150" y="14401"/>
                </a:lnTo>
                <a:lnTo>
                  <a:pt x="3150" y="8329"/>
                </a:lnTo>
                <a:close/>
              </a:path>
              <a:path w="26670" h="140335">
                <a:moveTo>
                  <a:pt x="3251" y="7912"/>
                </a:moveTo>
                <a:lnTo>
                  <a:pt x="3150" y="14401"/>
                </a:lnTo>
                <a:lnTo>
                  <a:pt x="7303" y="18554"/>
                </a:lnTo>
                <a:lnTo>
                  <a:pt x="17551" y="18554"/>
                </a:lnTo>
                <a:lnTo>
                  <a:pt x="21358" y="14748"/>
                </a:lnTo>
                <a:lnTo>
                  <a:pt x="21603" y="10655"/>
                </a:lnTo>
                <a:lnTo>
                  <a:pt x="3251" y="7912"/>
                </a:lnTo>
                <a:close/>
              </a:path>
              <a:path w="26670" h="140335">
                <a:moveTo>
                  <a:pt x="21358" y="14748"/>
                </a:moveTo>
                <a:lnTo>
                  <a:pt x="17551" y="18554"/>
                </a:lnTo>
                <a:lnTo>
                  <a:pt x="21130" y="18554"/>
                </a:lnTo>
                <a:lnTo>
                  <a:pt x="21358" y="14748"/>
                </a:lnTo>
                <a:close/>
              </a:path>
              <a:path w="26670" h="140335">
                <a:moveTo>
                  <a:pt x="21704" y="7912"/>
                </a:moveTo>
                <a:lnTo>
                  <a:pt x="3251" y="7912"/>
                </a:lnTo>
                <a:lnTo>
                  <a:pt x="21603" y="10655"/>
                </a:lnTo>
                <a:lnTo>
                  <a:pt x="21358" y="14748"/>
                </a:lnTo>
                <a:lnTo>
                  <a:pt x="21704" y="14401"/>
                </a:lnTo>
                <a:lnTo>
                  <a:pt x="21704" y="7912"/>
                </a:lnTo>
                <a:close/>
              </a:path>
              <a:path w="26670" h="140335">
                <a:moveTo>
                  <a:pt x="17551" y="0"/>
                </a:moveTo>
                <a:lnTo>
                  <a:pt x="7303" y="0"/>
                </a:lnTo>
                <a:lnTo>
                  <a:pt x="3150" y="4152"/>
                </a:lnTo>
                <a:lnTo>
                  <a:pt x="3150" y="8329"/>
                </a:lnTo>
                <a:lnTo>
                  <a:pt x="3251" y="7912"/>
                </a:lnTo>
                <a:lnTo>
                  <a:pt x="21704" y="7912"/>
                </a:lnTo>
                <a:lnTo>
                  <a:pt x="21704" y="4152"/>
                </a:lnTo>
                <a:lnTo>
                  <a:pt x="17551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085524" y="4859477"/>
            <a:ext cx="59055" cy="36830"/>
          </a:xfrm>
          <a:custGeom>
            <a:avLst/>
            <a:gdLst/>
            <a:ahLst/>
            <a:cxnLst/>
            <a:rect l="l" t="t" r="r" b="b"/>
            <a:pathLst>
              <a:path w="59054" h="36829">
                <a:moveTo>
                  <a:pt x="3225" y="28437"/>
                </a:moveTo>
                <a:lnTo>
                  <a:pt x="3225" y="32372"/>
                </a:lnTo>
                <a:lnTo>
                  <a:pt x="7378" y="36525"/>
                </a:lnTo>
                <a:lnTo>
                  <a:pt x="17627" y="36525"/>
                </a:lnTo>
                <a:lnTo>
                  <a:pt x="21780" y="32372"/>
                </a:lnTo>
                <a:lnTo>
                  <a:pt x="21780" y="28879"/>
                </a:lnTo>
                <a:lnTo>
                  <a:pt x="3378" y="28879"/>
                </a:lnTo>
                <a:lnTo>
                  <a:pt x="3225" y="28437"/>
                </a:lnTo>
                <a:close/>
              </a:path>
              <a:path w="59054" h="36829">
                <a:moveTo>
                  <a:pt x="43662" y="32021"/>
                </a:moveTo>
                <a:lnTo>
                  <a:pt x="43662" y="33096"/>
                </a:lnTo>
                <a:lnTo>
                  <a:pt x="47002" y="36423"/>
                </a:lnTo>
                <a:lnTo>
                  <a:pt x="55219" y="36423"/>
                </a:lnTo>
                <a:lnTo>
                  <a:pt x="58355" y="33299"/>
                </a:lnTo>
                <a:lnTo>
                  <a:pt x="45046" y="33299"/>
                </a:lnTo>
                <a:lnTo>
                  <a:pt x="43662" y="32021"/>
                </a:lnTo>
                <a:close/>
              </a:path>
              <a:path w="59054" h="36829">
                <a:moveTo>
                  <a:pt x="55638" y="21170"/>
                </a:moveTo>
                <a:lnTo>
                  <a:pt x="43667" y="29696"/>
                </a:lnTo>
                <a:lnTo>
                  <a:pt x="43662" y="32021"/>
                </a:lnTo>
                <a:lnTo>
                  <a:pt x="45046" y="33299"/>
                </a:lnTo>
                <a:lnTo>
                  <a:pt x="57175" y="24663"/>
                </a:lnTo>
                <a:lnTo>
                  <a:pt x="56254" y="22569"/>
                </a:lnTo>
                <a:lnTo>
                  <a:pt x="55219" y="21539"/>
                </a:lnTo>
                <a:lnTo>
                  <a:pt x="55800" y="21539"/>
                </a:lnTo>
                <a:lnTo>
                  <a:pt x="55638" y="21170"/>
                </a:lnTo>
                <a:close/>
              </a:path>
              <a:path w="59054" h="36829">
                <a:moveTo>
                  <a:pt x="56254" y="22569"/>
                </a:moveTo>
                <a:lnTo>
                  <a:pt x="57175" y="24663"/>
                </a:lnTo>
                <a:lnTo>
                  <a:pt x="45046" y="33299"/>
                </a:lnTo>
                <a:lnTo>
                  <a:pt x="58355" y="33299"/>
                </a:lnTo>
                <a:lnTo>
                  <a:pt x="58559" y="33096"/>
                </a:lnTo>
                <a:lnTo>
                  <a:pt x="58559" y="24866"/>
                </a:lnTo>
                <a:lnTo>
                  <a:pt x="56254" y="22569"/>
                </a:lnTo>
                <a:close/>
              </a:path>
              <a:path w="59054" h="36829">
                <a:moveTo>
                  <a:pt x="43662" y="29699"/>
                </a:moveTo>
                <a:lnTo>
                  <a:pt x="42316" y="30657"/>
                </a:lnTo>
                <a:lnTo>
                  <a:pt x="43662" y="32021"/>
                </a:lnTo>
                <a:lnTo>
                  <a:pt x="43662" y="29699"/>
                </a:lnTo>
                <a:close/>
              </a:path>
              <a:path w="59054" h="36829">
                <a:moveTo>
                  <a:pt x="43980" y="8788"/>
                </a:moveTo>
                <a:lnTo>
                  <a:pt x="32626" y="25463"/>
                </a:lnTo>
                <a:lnTo>
                  <a:pt x="35699" y="27076"/>
                </a:lnTo>
                <a:lnTo>
                  <a:pt x="38722" y="28778"/>
                </a:lnTo>
                <a:lnTo>
                  <a:pt x="41871" y="30657"/>
                </a:lnTo>
                <a:lnTo>
                  <a:pt x="42049" y="30721"/>
                </a:lnTo>
                <a:lnTo>
                  <a:pt x="42227" y="30721"/>
                </a:lnTo>
                <a:lnTo>
                  <a:pt x="43658" y="29699"/>
                </a:lnTo>
                <a:lnTo>
                  <a:pt x="43662" y="24866"/>
                </a:lnTo>
                <a:lnTo>
                  <a:pt x="47002" y="21539"/>
                </a:lnTo>
                <a:lnTo>
                  <a:pt x="55121" y="21539"/>
                </a:lnTo>
                <a:lnTo>
                  <a:pt x="55638" y="21170"/>
                </a:lnTo>
                <a:lnTo>
                  <a:pt x="47586" y="11696"/>
                </a:lnTo>
                <a:lnTo>
                  <a:pt x="43980" y="8788"/>
                </a:lnTo>
                <a:close/>
              </a:path>
              <a:path w="59054" h="36829">
                <a:moveTo>
                  <a:pt x="43662" y="29696"/>
                </a:moveTo>
                <a:lnTo>
                  <a:pt x="42242" y="30710"/>
                </a:lnTo>
                <a:lnTo>
                  <a:pt x="43662" y="29699"/>
                </a:lnTo>
                <a:close/>
              </a:path>
              <a:path w="59054" h="36829">
                <a:moveTo>
                  <a:pt x="55121" y="21539"/>
                </a:moveTo>
                <a:lnTo>
                  <a:pt x="47002" y="21539"/>
                </a:lnTo>
                <a:lnTo>
                  <a:pt x="43662" y="24866"/>
                </a:lnTo>
                <a:lnTo>
                  <a:pt x="43662" y="29696"/>
                </a:lnTo>
                <a:lnTo>
                  <a:pt x="55121" y="21539"/>
                </a:lnTo>
                <a:close/>
              </a:path>
              <a:path w="59054" h="36829">
                <a:moveTo>
                  <a:pt x="17928" y="18271"/>
                </a:moveTo>
                <a:lnTo>
                  <a:pt x="4729" y="20619"/>
                </a:lnTo>
                <a:lnTo>
                  <a:pt x="3442" y="21906"/>
                </a:lnTo>
                <a:lnTo>
                  <a:pt x="3343" y="28778"/>
                </a:lnTo>
                <a:lnTo>
                  <a:pt x="21640" y="25628"/>
                </a:lnTo>
                <a:lnTo>
                  <a:pt x="21589" y="23164"/>
                </a:lnTo>
                <a:lnTo>
                  <a:pt x="18656" y="23164"/>
                </a:lnTo>
                <a:lnTo>
                  <a:pt x="19937" y="20707"/>
                </a:lnTo>
                <a:lnTo>
                  <a:pt x="19888" y="20231"/>
                </a:lnTo>
                <a:lnTo>
                  <a:pt x="17928" y="18271"/>
                </a:lnTo>
                <a:close/>
              </a:path>
              <a:path w="59054" h="36829">
                <a:moveTo>
                  <a:pt x="21780" y="22878"/>
                </a:moveTo>
                <a:lnTo>
                  <a:pt x="21584" y="22890"/>
                </a:lnTo>
                <a:lnTo>
                  <a:pt x="21640" y="25628"/>
                </a:lnTo>
                <a:lnTo>
                  <a:pt x="3378" y="28879"/>
                </a:lnTo>
                <a:lnTo>
                  <a:pt x="21780" y="28879"/>
                </a:lnTo>
                <a:lnTo>
                  <a:pt x="21780" y="22878"/>
                </a:lnTo>
                <a:close/>
              </a:path>
              <a:path w="59054" h="36829">
                <a:moveTo>
                  <a:pt x="4729" y="20619"/>
                </a:moveTo>
                <a:lnTo>
                  <a:pt x="774" y="21323"/>
                </a:lnTo>
                <a:lnTo>
                  <a:pt x="3225" y="28437"/>
                </a:lnTo>
                <a:lnTo>
                  <a:pt x="3225" y="22123"/>
                </a:lnTo>
                <a:lnTo>
                  <a:pt x="4729" y="20619"/>
                </a:lnTo>
                <a:close/>
              </a:path>
              <a:path w="59054" h="36829">
                <a:moveTo>
                  <a:pt x="34494" y="22720"/>
                </a:moveTo>
                <a:lnTo>
                  <a:pt x="24409" y="22720"/>
                </a:lnTo>
                <a:lnTo>
                  <a:pt x="28625" y="23545"/>
                </a:lnTo>
                <a:lnTo>
                  <a:pt x="32626" y="25463"/>
                </a:lnTo>
                <a:lnTo>
                  <a:pt x="34494" y="22720"/>
                </a:lnTo>
                <a:close/>
              </a:path>
              <a:path w="59054" h="36829">
                <a:moveTo>
                  <a:pt x="19937" y="20707"/>
                </a:moveTo>
                <a:lnTo>
                  <a:pt x="18656" y="23164"/>
                </a:lnTo>
                <a:lnTo>
                  <a:pt x="19100" y="23075"/>
                </a:lnTo>
                <a:lnTo>
                  <a:pt x="19977" y="22987"/>
                </a:lnTo>
                <a:lnTo>
                  <a:pt x="19937" y="20707"/>
                </a:lnTo>
                <a:close/>
              </a:path>
              <a:path w="59054" h="36829">
                <a:moveTo>
                  <a:pt x="21584" y="22890"/>
                </a:moveTo>
                <a:lnTo>
                  <a:pt x="19977" y="22987"/>
                </a:lnTo>
                <a:lnTo>
                  <a:pt x="19100" y="23075"/>
                </a:lnTo>
                <a:lnTo>
                  <a:pt x="18656" y="23164"/>
                </a:lnTo>
                <a:lnTo>
                  <a:pt x="21589" y="23164"/>
                </a:lnTo>
                <a:lnTo>
                  <a:pt x="21584" y="22890"/>
                </a:lnTo>
                <a:close/>
              </a:path>
              <a:path w="59054" h="36829">
                <a:moveTo>
                  <a:pt x="20084" y="20427"/>
                </a:moveTo>
                <a:lnTo>
                  <a:pt x="19977" y="22987"/>
                </a:lnTo>
                <a:lnTo>
                  <a:pt x="21584" y="22890"/>
                </a:lnTo>
                <a:lnTo>
                  <a:pt x="21563" y="21906"/>
                </a:lnTo>
                <a:lnTo>
                  <a:pt x="20084" y="20427"/>
                </a:lnTo>
                <a:close/>
              </a:path>
              <a:path w="59054" h="36829">
                <a:moveTo>
                  <a:pt x="21563" y="21906"/>
                </a:moveTo>
                <a:lnTo>
                  <a:pt x="21584" y="22890"/>
                </a:lnTo>
                <a:lnTo>
                  <a:pt x="21780" y="22878"/>
                </a:lnTo>
                <a:lnTo>
                  <a:pt x="21780" y="22123"/>
                </a:lnTo>
                <a:lnTo>
                  <a:pt x="21563" y="21906"/>
                </a:lnTo>
                <a:close/>
              </a:path>
              <a:path w="59054" h="36829">
                <a:moveTo>
                  <a:pt x="38004" y="17564"/>
                </a:moveTo>
                <a:lnTo>
                  <a:pt x="21577" y="17564"/>
                </a:lnTo>
                <a:lnTo>
                  <a:pt x="21563" y="21906"/>
                </a:lnTo>
                <a:lnTo>
                  <a:pt x="21780" y="22123"/>
                </a:lnTo>
                <a:lnTo>
                  <a:pt x="21780" y="22878"/>
                </a:lnTo>
                <a:lnTo>
                  <a:pt x="24409" y="22720"/>
                </a:lnTo>
                <a:lnTo>
                  <a:pt x="34494" y="22720"/>
                </a:lnTo>
                <a:lnTo>
                  <a:pt x="38004" y="17564"/>
                </a:lnTo>
                <a:close/>
              </a:path>
              <a:path w="59054" h="36829">
                <a:moveTo>
                  <a:pt x="55800" y="21539"/>
                </a:moveTo>
                <a:lnTo>
                  <a:pt x="55219" y="21539"/>
                </a:lnTo>
                <a:lnTo>
                  <a:pt x="56254" y="22569"/>
                </a:lnTo>
                <a:lnTo>
                  <a:pt x="55800" y="21539"/>
                </a:lnTo>
                <a:close/>
              </a:path>
              <a:path w="59054" h="36829">
                <a:moveTo>
                  <a:pt x="21478" y="17754"/>
                </a:moveTo>
                <a:lnTo>
                  <a:pt x="20084" y="20427"/>
                </a:lnTo>
                <a:lnTo>
                  <a:pt x="21563" y="21906"/>
                </a:lnTo>
                <a:lnTo>
                  <a:pt x="21478" y="17754"/>
                </a:lnTo>
                <a:close/>
              </a:path>
              <a:path w="59054" h="36829">
                <a:moveTo>
                  <a:pt x="15392" y="0"/>
                </a:moveTo>
                <a:lnTo>
                  <a:pt x="0" y="16548"/>
                </a:lnTo>
                <a:lnTo>
                  <a:pt x="152" y="18948"/>
                </a:lnTo>
                <a:lnTo>
                  <a:pt x="774" y="21323"/>
                </a:lnTo>
                <a:lnTo>
                  <a:pt x="4729" y="20619"/>
                </a:lnTo>
                <a:lnTo>
                  <a:pt x="7378" y="17970"/>
                </a:lnTo>
                <a:lnTo>
                  <a:pt x="19619" y="17970"/>
                </a:lnTo>
                <a:lnTo>
                  <a:pt x="19890" y="17922"/>
                </a:lnTo>
                <a:lnTo>
                  <a:pt x="19583" y="76"/>
                </a:lnTo>
                <a:lnTo>
                  <a:pt x="15392" y="0"/>
                </a:lnTo>
                <a:close/>
              </a:path>
              <a:path w="59054" h="36829">
                <a:moveTo>
                  <a:pt x="19930" y="20273"/>
                </a:moveTo>
                <a:lnTo>
                  <a:pt x="19937" y="20707"/>
                </a:lnTo>
                <a:lnTo>
                  <a:pt x="20084" y="20427"/>
                </a:lnTo>
                <a:lnTo>
                  <a:pt x="19930" y="20273"/>
                </a:lnTo>
                <a:close/>
              </a:path>
              <a:path w="59054" h="36829">
                <a:moveTo>
                  <a:pt x="17627" y="17970"/>
                </a:moveTo>
                <a:lnTo>
                  <a:pt x="7378" y="17970"/>
                </a:lnTo>
                <a:lnTo>
                  <a:pt x="4729" y="20619"/>
                </a:lnTo>
                <a:lnTo>
                  <a:pt x="17928" y="18271"/>
                </a:lnTo>
                <a:lnTo>
                  <a:pt x="17627" y="17970"/>
                </a:lnTo>
                <a:close/>
              </a:path>
              <a:path w="59054" h="36829">
                <a:moveTo>
                  <a:pt x="21475" y="17640"/>
                </a:moveTo>
                <a:lnTo>
                  <a:pt x="19890" y="17922"/>
                </a:lnTo>
                <a:lnTo>
                  <a:pt x="19930" y="20273"/>
                </a:lnTo>
                <a:lnTo>
                  <a:pt x="20084" y="20427"/>
                </a:lnTo>
                <a:lnTo>
                  <a:pt x="21365" y="17970"/>
                </a:lnTo>
                <a:lnTo>
                  <a:pt x="21475" y="17640"/>
                </a:lnTo>
                <a:close/>
              </a:path>
              <a:path w="59054" h="36829">
                <a:moveTo>
                  <a:pt x="19890" y="17922"/>
                </a:moveTo>
                <a:lnTo>
                  <a:pt x="17928" y="18271"/>
                </a:lnTo>
                <a:lnTo>
                  <a:pt x="19930" y="20273"/>
                </a:lnTo>
                <a:lnTo>
                  <a:pt x="19890" y="17922"/>
                </a:lnTo>
                <a:close/>
              </a:path>
              <a:path w="59054" h="36829">
                <a:moveTo>
                  <a:pt x="19619" y="17970"/>
                </a:moveTo>
                <a:lnTo>
                  <a:pt x="17627" y="17970"/>
                </a:lnTo>
                <a:lnTo>
                  <a:pt x="17928" y="18271"/>
                </a:lnTo>
                <a:lnTo>
                  <a:pt x="19619" y="17970"/>
                </a:lnTo>
                <a:close/>
              </a:path>
              <a:path w="59054" h="36829">
                <a:moveTo>
                  <a:pt x="19583" y="76"/>
                </a:moveTo>
                <a:lnTo>
                  <a:pt x="19890" y="17922"/>
                </a:lnTo>
                <a:lnTo>
                  <a:pt x="21475" y="17640"/>
                </a:lnTo>
                <a:lnTo>
                  <a:pt x="38004" y="17564"/>
                </a:lnTo>
                <a:lnTo>
                  <a:pt x="43980" y="8788"/>
                </a:lnTo>
                <a:lnTo>
                  <a:pt x="38544" y="4432"/>
                </a:lnTo>
                <a:lnTo>
                  <a:pt x="32385" y="1689"/>
                </a:lnTo>
                <a:lnTo>
                  <a:pt x="25514" y="533"/>
                </a:lnTo>
                <a:lnTo>
                  <a:pt x="23545" y="241"/>
                </a:lnTo>
                <a:lnTo>
                  <a:pt x="21577" y="88"/>
                </a:lnTo>
                <a:lnTo>
                  <a:pt x="19583" y="7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47031" y="4959400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90" h="62864">
                <a:moveTo>
                  <a:pt x="4774" y="46583"/>
                </a:moveTo>
                <a:lnTo>
                  <a:pt x="3530" y="46583"/>
                </a:lnTo>
                <a:lnTo>
                  <a:pt x="0" y="50114"/>
                </a:lnTo>
                <a:lnTo>
                  <a:pt x="0" y="58826"/>
                </a:lnTo>
                <a:lnTo>
                  <a:pt x="3530" y="62356"/>
                </a:lnTo>
                <a:lnTo>
                  <a:pt x="12242" y="62356"/>
                </a:lnTo>
                <a:lnTo>
                  <a:pt x="14135" y="60464"/>
                </a:lnTo>
                <a:lnTo>
                  <a:pt x="13004" y="60464"/>
                </a:lnTo>
                <a:lnTo>
                  <a:pt x="2768" y="48475"/>
                </a:lnTo>
                <a:lnTo>
                  <a:pt x="4774" y="46583"/>
                </a:lnTo>
                <a:close/>
              </a:path>
              <a:path w="59690" h="62864">
                <a:moveTo>
                  <a:pt x="18465" y="33667"/>
                </a:moveTo>
                <a:lnTo>
                  <a:pt x="2768" y="48475"/>
                </a:lnTo>
                <a:lnTo>
                  <a:pt x="13004" y="60464"/>
                </a:lnTo>
                <a:lnTo>
                  <a:pt x="15773" y="58331"/>
                </a:lnTo>
                <a:lnTo>
                  <a:pt x="15773" y="50114"/>
                </a:lnTo>
                <a:lnTo>
                  <a:pt x="12242" y="46583"/>
                </a:lnTo>
                <a:lnTo>
                  <a:pt x="29491" y="46583"/>
                </a:lnTo>
                <a:lnTo>
                  <a:pt x="18465" y="33667"/>
                </a:lnTo>
                <a:close/>
              </a:path>
              <a:path w="59690" h="62864">
                <a:moveTo>
                  <a:pt x="15773" y="58331"/>
                </a:moveTo>
                <a:lnTo>
                  <a:pt x="13004" y="60464"/>
                </a:lnTo>
                <a:lnTo>
                  <a:pt x="14135" y="60464"/>
                </a:lnTo>
                <a:lnTo>
                  <a:pt x="15773" y="58826"/>
                </a:lnTo>
                <a:lnTo>
                  <a:pt x="15773" y="58331"/>
                </a:lnTo>
                <a:close/>
              </a:path>
              <a:path w="59690" h="62864">
                <a:moveTo>
                  <a:pt x="29491" y="46583"/>
                </a:moveTo>
                <a:lnTo>
                  <a:pt x="12242" y="46583"/>
                </a:lnTo>
                <a:lnTo>
                  <a:pt x="15773" y="50114"/>
                </a:lnTo>
                <a:lnTo>
                  <a:pt x="15773" y="58331"/>
                </a:lnTo>
                <a:lnTo>
                  <a:pt x="30099" y="47294"/>
                </a:lnTo>
                <a:lnTo>
                  <a:pt x="29491" y="46583"/>
                </a:lnTo>
                <a:close/>
              </a:path>
              <a:path w="59690" h="62864">
                <a:moveTo>
                  <a:pt x="37033" y="13182"/>
                </a:moveTo>
                <a:lnTo>
                  <a:pt x="18465" y="33667"/>
                </a:lnTo>
                <a:lnTo>
                  <a:pt x="30099" y="47294"/>
                </a:lnTo>
                <a:lnTo>
                  <a:pt x="53911" y="22580"/>
                </a:lnTo>
                <a:lnTo>
                  <a:pt x="46681" y="18554"/>
                </a:lnTo>
                <a:lnTo>
                  <a:pt x="45135" y="18554"/>
                </a:lnTo>
                <a:lnTo>
                  <a:pt x="43194" y="16613"/>
                </a:lnTo>
                <a:lnTo>
                  <a:pt x="37033" y="13182"/>
                </a:lnTo>
                <a:close/>
              </a:path>
              <a:path w="59690" h="62864">
                <a:moveTo>
                  <a:pt x="42163" y="4762"/>
                </a:moveTo>
                <a:lnTo>
                  <a:pt x="40982" y="6700"/>
                </a:lnTo>
                <a:lnTo>
                  <a:pt x="41109" y="14528"/>
                </a:lnTo>
                <a:lnTo>
                  <a:pt x="43194" y="16613"/>
                </a:lnTo>
                <a:lnTo>
                  <a:pt x="53911" y="22580"/>
                </a:lnTo>
                <a:lnTo>
                  <a:pt x="55953" y="18554"/>
                </a:lnTo>
                <a:lnTo>
                  <a:pt x="55384" y="18554"/>
                </a:lnTo>
                <a:lnTo>
                  <a:pt x="56539" y="17400"/>
                </a:lnTo>
                <a:lnTo>
                  <a:pt x="58369" y="13792"/>
                </a:lnTo>
                <a:lnTo>
                  <a:pt x="42163" y="4762"/>
                </a:lnTo>
                <a:close/>
              </a:path>
              <a:path w="59690" h="62864">
                <a:moveTo>
                  <a:pt x="43194" y="16613"/>
                </a:moveTo>
                <a:lnTo>
                  <a:pt x="45135" y="18554"/>
                </a:lnTo>
                <a:lnTo>
                  <a:pt x="46681" y="18554"/>
                </a:lnTo>
                <a:lnTo>
                  <a:pt x="43194" y="16613"/>
                </a:lnTo>
                <a:close/>
              </a:path>
              <a:path w="59690" h="62864">
                <a:moveTo>
                  <a:pt x="56539" y="17400"/>
                </a:moveTo>
                <a:lnTo>
                  <a:pt x="55384" y="18554"/>
                </a:lnTo>
                <a:lnTo>
                  <a:pt x="55953" y="18554"/>
                </a:lnTo>
                <a:lnTo>
                  <a:pt x="56539" y="17400"/>
                </a:lnTo>
                <a:close/>
              </a:path>
              <a:path w="59690" h="62864">
                <a:moveTo>
                  <a:pt x="59537" y="4762"/>
                </a:moveTo>
                <a:lnTo>
                  <a:pt x="42163" y="4762"/>
                </a:lnTo>
                <a:lnTo>
                  <a:pt x="58369" y="13792"/>
                </a:lnTo>
                <a:lnTo>
                  <a:pt x="56539" y="17400"/>
                </a:lnTo>
                <a:lnTo>
                  <a:pt x="59410" y="14528"/>
                </a:lnTo>
                <a:lnTo>
                  <a:pt x="59537" y="4762"/>
                </a:lnTo>
                <a:close/>
              </a:path>
              <a:path w="59690" h="62864">
                <a:moveTo>
                  <a:pt x="40982" y="6700"/>
                </a:moveTo>
                <a:lnTo>
                  <a:pt x="37033" y="13182"/>
                </a:lnTo>
                <a:lnTo>
                  <a:pt x="43194" y="16613"/>
                </a:lnTo>
                <a:lnTo>
                  <a:pt x="41109" y="14528"/>
                </a:lnTo>
                <a:lnTo>
                  <a:pt x="40982" y="6700"/>
                </a:lnTo>
                <a:close/>
              </a:path>
              <a:path w="59690" h="62864">
                <a:moveTo>
                  <a:pt x="55384" y="0"/>
                </a:moveTo>
                <a:lnTo>
                  <a:pt x="45135" y="0"/>
                </a:lnTo>
                <a:lnTo>
                  <a:pt x="40982" y="4152"/>
                </a:lnTo>
                <a:lnTo>
                  <a:pt x="40982" y="6700"/>
                </a:lnTo>
                <a:lnTo>
                  <a:pt x="42163" y="4762"/>
                </a:lnTo>
                <a:lnTo>
                  <a:pt x="59537" y="4762"/>
                </a:lnTo>
                <a:lnTo>
                  <a:pt x="59537" y="4152"/>
                </a:lnTo>
                <a:lnTo>
                  <a:pt x="5538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26790" y="3131515"/>
            <a:ext cx="331470" cy="404495"/>
          </a:xfrm>
          <a:custGeom>
            <a:avLst/>
            <a:gdLst/>
            <a:ahLst/>
            <a:cxnLst/>
            <a:rect l="l" t="t" r="r" b="b"/>
            <a:pathLst>
              <a:path w="331470" h="404495">
                <a:moveTo>
                  <a:pt x="330987" y="301726"/>
                </a:moveTo>
                <a:lnTo>
                  <a:pt x="327329" y="298069"/>
                </a:lnTo>
                <a:lnTo>
                  <a:pt x="325577" y="298069"/>
                </a:lnTo>
                <a:lnTo>
                  <a:pt x="313207" y="288302"/>
                </a:lnTo>
                <a:lnTo>
                  <a:pt x="306120" y="282752"/>
                </a:lnTo>
                <a:lnTo>
                  <a:pt x="298983" y="277253"/>
                </a:lnTo>
                <a:lnTo>
                  <a:pt x="291795" y="271818"/>
                </a:lnTo>
                <a:lnTo>
                  <a:pt x="284568" y="266446"/>
                </a:lnTo>
                <a:lnTo>
                  <a:pt x="276720" y="260477"/>
                </a:lnTo>
                <a:lnTo>
                  <a:pt x="245541" y="233438"/>
                </a:lnTo>
                <a:lnTo>
                  <a:pt x="209257" y="195249"/>
                </a:lnTo>
                <a:lnTo>
                  <a:pt x="175094" y="155130"/>
                </a:lnTo>
                <a:lnTo>
                  <a:pt x="167817" y="146253"/>
                </a:lnTo>
                <a:lnTo>
                  <a:pt x="174650" y="137668"/>
                </a:lnTo>
                <a:lnTo>
                  <a:pt x="186766" y="122428"/>
                </a:lnTo>
                <a:lnTo>
                  <a:pt x="210591" y="91643"/>
                </a:lnTo>
                <a:lnTo>
                  <a:pt x="252031" y="36271"/>
                </a:lnTo>
                <a:lnTo>
                  <a:pt x="255016" y="32105"/>
                </a:lnTo>
                <a:lnTo>
                  <a:pt x="258381" y="28295"/>
                </a:lnTo>
                <a:lnTo>
                  <a:pt x="262077" y="24879"/>
                </a:lnTo>
                <a:lnTo>
                  <a:pt x="262064" y="24625"/>
                </a:lnTo>
                <a:lnTo>
                  <a:pt x="261912" y="24168"/>
                </a:lnTo>
                <a:lnTo>
                  <a:pt x="262064" y="24625"/>
                </a:lnTo>
                <a:lnTo>
                  <a:pt x="262305" y="24536"/>
                </a:lnTo>
                <a:lnTo>
                  <a:pt x="265734" y="24168"/>
                </a:lnTo>
                <a:lnTo>
                  <a:pt x="268770" y="24282"/>
                </a:lnTo>
                <a:lnTo>
                  <a:pt x="271792" y="24841"/>
                </a:lnTo>
                <a:lnTo>
                  <a:pt x="275323" y="25222"/>
                </a:lnTo>
                <a:lnTo>
                  <a:pt x="285800" y="32969"/>
                </a:lnTo>
                <a:lnTo>
                  <a:pt x="285800" y="34963"/>
                </a:lnTo>
                <a:lnTo>
                  <a:pt x="289953" y="39116"/>
                </a:lnTo>
                <a:lnTo>
                  <a:pt x="300202" y="39116"/>
                </a:lnTo>
                <a:lnTo>
                  <a:pt x="303860" y="35458"/>
                </a:lnTo>
                <a:lnTo>
                  <a:pt x="304355" y="34963"/>
                </a:lnTo>
                <a:lnTo>
                  <a:pt x="304253" y="24625"/>
                </a:lnTo>
                <a:lnTo>
                  <a:pt x="300202" y="20561"/>
                </a:lnTo>
                <a:lnTo>
                  <a:pt x="299681" y="20561"/>
                </a:lnTo>
                <a:lnTo>
                  <a:pt x="297954" y="18288"/>
                </a:lnTo>
                <a:lnTo>
                  <a:pt x="278028" y="4305"/>
                </a:lnTo>
                <a:lnTo>
                  <a:pt x="273418" y="2247"/>
                </a:lnTo>
                <a:lnTo>
                  <a:pt x="268630" y="914"/>
                </a:lnTo>
                <a:lnTo>
                  <a:pt x="263639" y="292"/>
                </a:lnTo>
                <a:lnTo>
                  <a:pt x="260477" y="0"/>
                </a:lnTo>
                <a:lnTo>
                  <a:pt x="257352" y="254"/>
                </a:lnTo>
                <a:lnTo>
                  <a:pt x="223177" y="29210"/>
                </a:lnTo>
                <a:lnTo>
                  <a:pt x="199707" y="59055"/>
                </a:lnTo>
                <a:lnTo>
                  <a:pt x="187921" y="74256"/>
                </a:lnTo>
                <a:lnTo>
                  <a:pt x="176022" y="89382"/>
                </a:lnTo>
                <a:lnTo>
                  <a:pt x="164033" y="104406"/>
                </a:lnTo>
                <a:lnTo>
                  <a:pt x="151930" y="119354"/>
                </a:lnTo>
                <a:lnTo>
                  <a:pt x="149047" y="122923"/>
                </a:lnTo>
                <a:lnTo>
                  <a:pt x="148666" y="122428"/>
                </a:lnTo>
                <a:lnTo>
                  <a:pt x="135763" y="105829"/>
                </a:lnTo>
                <a:lnTo>
                  <a:pt x="123063" y="89065"/>
                </a:lnTo>
                <a:lnTo>
                  <a:pt x="95313" y="52578"/>
                </a:lnTo>
                <a:lnTo>
                  <a:pt x="67144" y="20459"/>
                </a:lnTo>
                <a:lnTo>
                  <a:pt x="61836" y="16167"/>
                </a:lnTo>
                <a:lnTo>
                  <a:pt x="58267" y="13411"/>
                </a:lnTo>
                <a:lnTo>
                  <a:pt x="54343" y="11379"/>
                </a:lnTo>
                <a:lnTo>
                  <a:pt x="52628" y="10845"/>
                </a:lnTo>
                <a:lnTo>
                  <a:pt x="52628" y="36779"/>
                </a:lnTo>
                <a:lnTo>
                  <a:pt x="51066" y="35255"/>
                </a:lnTo>
                <a:lnTo>
                  <a:pt x="51358" y="35521"/>
                </a:lnTo>
                <a:lnTo>
                  <a:pt x="52628" y="36779"/>
                </a:lnTo>
                <a:lnTo>
                  <a:pt x="52628" y="10845"/>
                </a:lnTo>
                <a:lnTo>
                  <a:pt x="50063" y="10033"/>
                </a:lnTo>
                <a:lnTo>
                  <a:pt x="48907" y="9753"/>
                </a:lnTo>
                <a:lnTo>
                  <a:pt x="47739" y="9563"/>
                </a:lnTo>
                <a:lnTo>
                  <a:pt x="45046" y="9436"/>
                </a:lnTo>
                <a:lnTo>
                  <a:pt x="43561" y="9588"/>
                </a:lnTo>
                <a:lnTo>
                  <a:pt x="32258" y="26073"/>
                </a:lnTo>
                <a:lnTo>
                  <a:pt x="32613" y="28511"/>
                </a:lnTo>
                <a:lnTo>
                  <a:pt x="33667" y="31470"/>
                </a:lnTo>
                <a:lnTo>
                  <a:pt x="34099" y="32753"/>
                </a:lnTo>
                <a:lnTo>
                  <a:pt x="43002" y="49326"/>
                </a:lnTo>
                <a:lnTo>
                  <a:pt x="47548" y="56349"/>
                </a:lnTo>
                <a:lnTo>
                  <a:pt x="47637" y="58826"/>
                </a:lnTo>
                <a:lnTo>
                  <a:pt x="51714" y="62890"/>
                </a:lnTo>
                <a:lnTo>
                  <a:pt x="61963" y="62890"/>
                </a:lnTo>
                <a:lnTo>
                  <a:pt x="66027" y="58826"/>
                </a:lnTo>
                <a:lnTo>
                  <a:pt x="66116" y="52336"/>
                </a:lnTo>
                <a:lnTo>
                  <a:pt x="67881" y="54698"/>
                </a:lnTo>
                <a:lnTo>
                  <a:pt x="76923" y="66789"/>
                </a:lnTo>
                <a:lnTo>
                  <a:pt x="85915" y="78917"/>
                </a:lnTo>
                <a:lnTo>
                  <a:pt x="94856" y="91084"/>
                </a:lnTo>
                <a:lnTo>
                  <a:pt x="103733" y="103289"/>
                </a:lnTo>
                <a:lnTo>
                  <a:pt x="116420" y="120446"/>
                </a:lnTo>
                <a:lnTo>
                  <a:pt x="129336" y="137439"/>
                </a:lnTo>
                <a:lnTo>
                  <a:pt x="133311" y="142544"/>
                </a:lnTo>
                <a:lnTo>
                  <a:pt x="128524" y="148590"/>
                </a:lnTo>
                <a:lnTo>
                  <a:pt x="97091" y="190131"/>
                </a:lnTo>
                <a:lnTo>
                  <a:pt x="72466" y="226466"/>
                </a:lnTo>
                <a:lnTo>
                  <a:pt x="51168" y="262216"/>
                </a:lnTo>
                <a:lnTo>
                  <a:pt x="33515" y="296214"/>
                </a:lnTo>
                <a:lnTo>
                  <a:pt x="16179" y="336588"/>
                </a:lnTo>
                <a:lnTo>
                  <a:pt x="3263" y="375666"/>
                </a:lnTo>
                <a:lnTo>
                  <a:pt x="749" y="390512"/>
                </a:lnTo>
                <a:lnTo>
                  <a:pt x="0" y="391261"/>
                </a:lnTo>
                <a:lnTo>
                  <a:pt x="0" y="400304"/>
                </a:lnTo>
                <a:lnTo>
                  <a:pt x="3670" y="403974"/>
                </a:lnTo>
                <a:lnTo>
                  <a:pt x="12712" y="403974"/>
                </a:lnTo>
                <a:lnTo>
                  <a:pt x="16370" y="400304"/>
                </a:lnTo>
                <a:lnTo>
                  <a:pt x="16370" y="398106"/>
                </a:lnTo>
                <a:lnTo>
                  <a:pt x="16370" y="397408"/>
                </a:lnTo>
                <a:lnTo>
                  <a:pt x="20599" y="388302"/>
                </a:lnTo>
                <a:lnTo>
                  <a:pt x="23444" y="382193"/>
                </a:lnTo>
                <a:lnTo>
                  <a:pt x="26263" y="376059"/>
                </a:lnTo>
                <a:lnTo>
                  <a:pt x="29032" y="369900"/>
                </a:lnTo>
                <a:lnTo>
                  <a:pt x="31775" y="363728"/>
                </a:lnTo>
                <a:lnTo>
                  <a:pt x="35775" y="354876"/>
                </a:lnTo>
                <a:lnTo>
                  <a:pt x="53225" y="319125"/>
                </a:lnTo>
                <a:lnTo>
                  <a:pt x="76073" y="276174"/>
                </a:lnTo>
                <a:lnTo>
                  <a:pt x="96850" y="242277"/>
                </a:lnTo>
                <a:lnTo>
                  <a:pt x="121069" y="207352"/>
                </a:lnTo>
                <a:lnTo>
                  <a:pt x="151803" y="166611"/>
                </a:lnTo>
                <a:lnTo>
                  <a:pt x="152069" y="166268"/>
                </a:lnTo>
                <a:lnTo>
                  <a:pt x="155816" y="170916"/>
                </a:lnTo>
                <a:lnTo>
                  <a:pt x="167157" y="184848"/>
                </a:lnTo>
                <a:lnTo>
                  <a:pt x="202425" y="225513"/>
                </a:lnTo>
                <a:lnTo>
                  <a:pt x="237667" y="259994"/>
                </a:lnTo>
                <a:lnTo>
                  <a:pt x="270217" y="286042"/>
                </a:lnTo>
                <a:lnTo>
                  <a:pt x="315760" y="311873"/>
                </a:lnTo>
                <a:lnTo>
                  <a:pt x="318300" y="314401"/>
                </a:lnTo>
                <a:lnTo>
                  <a:pt x="327329" y="314401"/>
                </a:lnTo>
                <a:lnTo>
                  <a:pt x="328549" y="313169"/>
                </a:lnTo>
                <a:lnTo>
                  <a:pt x="330987" y="310743"/>
                </a:lnTo>
                <a:lnTo>
                  <a:pt x="330987" y="30172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53887" y="368045"/>
            <a:ext cx="697764" cy="3020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5908637" y="359968"/>
            <a:ext cx="1086485" cy="362585"/>
            <a:chOff x="5908637" y="359968"/>
            <a:chExt cx="1086485" cy="362585"/>
          </a:xfrm>
        </p:grpSpPr>
        <p:sp>
          <p:nvSpPr>
            <p:cNvPr id="70" name="object 70"/>
            <p:cNvSpPr/>
            <p:nvPr/>
          </p:nvSpPr>
          <p:spPr>
            <a:xfrm>
              <a:off x="5908637" y="478624"/>
              <a:ext cx="103441" cy="24345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38710" y="359968"/>
              <a:ext cx="956005" cy="24188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7318771" y="377939"/>
            <a:ext cx="641167" cy="2232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59917" y="397167"/>
            <a:ext cx="849512" cy="22167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54895" y="343128"/>
            <a:ext cx="597750" cy="31902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24" y="165107"/>
            <a:ext cx="3550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45" dirty="0"/>
              <a:t>Counted </a:t>
            </a:r>
            <a:r>
              <a:rPr sz="3800" spc="-150" dirty="0"/>
              <a:t>for</a:t>
            </a:r>
            <a:r>
              <a:rPr sz="3800" spc="-480" dirty="0"/>
              <a:t> </a:t>
            </a:r>
            <a:r>
              <a:rPr sz="3800" spc="-105" dirty="0"/>
              <a:t>loops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24" y="1358907"/>
            <a:ext cx="9648190" cy="13030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9900" marR="5080" indent="-342900">
              <a:lnSpc>
                <a:spcPts val="2070"/>
              </a:lnSpc>
              <a:spcBef>
                <a:spcPts val="2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b="1" spc="-85" dirty="0">
                <a:latin typeface="Trebuchet MS"/>
                <a:cs typeface="Trebuchet MS"/>
              </a:rPr>
              <a:t>body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of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counted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for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loops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contain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other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can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contain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multiple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55" dirty="0">
                <a:latin typeface="Trebuchet MS"/>
                <a:cs typeface="Trebuchet MS"/>
              </a:rPr>
              <a:t>Java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statements,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including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multiple  </a:t>
            </a:r>
            <a:r>
              <a:rPr sz="1800" b="1" spc="-95" dirty="0">
                <a:latin typeface="Trebuchet MS"/>
                <a:cs typeface="Trebuchet MS"/>
              </a:rPr>
              <a:t>method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calls,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variable</a:t>
            </a:r>
            <a:r>
              <a:rPr sz="1800" b="1" spc="-140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definitions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and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updates,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if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statements,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and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even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other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loops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700" spc="-140" dirty="0">
                <a:latin typeface="Trebuchet MS"/>
                <a:cs typeface="Trebuchet MS"/>
              </a:rPr>
              <a:t>/</a:t>
            </a:r>
            <a:r>
              <a:rPr sz="1300" spc="-140" dirty="0">
                <a:latin typeface="Trebuchet MS"/>
                <a:cs typeface="Trebuchet MS"/>
              </a:rPr>
              <a:t>/ </a:t>
            </a:r>
            <a:r>
              <a:rPr sz="1300" spc="-65" dirty="0">
                <a:latin typeface="Trebuchet MS"/>
                <a:cs typeface="Trebuchet MS"/>
              </a:rPr>
              <a:t>Start </a:t>
            </a:r>
            <a:r>
              <a:rPr sz="1300" spc="-60" dirty="0">
                <a:latin typeface="Trebuchet MS"/>
                <a:cs typeface="Trebuchet MS"/>
              </a:rPr>
              <a:t>with the </a:t>
            </a:r>
            <a:r>
              <a:rPr sz="1300" spc="-45" dirty="0">
                <a:latin typeface="Trebuchet MS"/>
                <a:cs typeface="Trebuchet MS"/>
              </a:rPr>
              <a:t>top </a:t>
            </a:r>
            <a:r>
              <a:rPr sz="1300" spc="-55" dirty="0">
                <a:latin typeface="Trebuchet MS"/>
                <a:cs typeface="Trebuchet MS"/>
              </a:rPr>
              <a:t>header </a:t>
            </a:r>
            <a:r>
              <a:rPr sz="1300" spc="-50" dirty="0">
                <a:latin typeface="Trebuchet MS"/>
                <a:cs typeface="Trebuchet MS"/>
              </a:rPr>
              <a:t>of </a:t>
            </a:r>
            <a:r>
              <a:rPr sz="1300" spc="-60" dirty="0">
                <a:latin typeface="Trebuchet MS"/>
                <a:cs typeface="Trebuchet MS"/>
              </a:rPr>
              <a:t>the</a:t>
            </a:r>
            <a:r>
              <a:rPr sz="1300" spc="-254" dirty="0">
                <a:latin typeface="Trebuchet MS"/>
                <a:cs typeface="Trebuchet MS"/>
              </a:rPr>
              <a:t> </a:t>
            </a:r>
            <a:r>
              <a:rPr sz="1300" spc="-70" dirty="0">
                <a:latin typeface="Trebuchet MS"/>
                <a:cs typeface="Trebuchet MS"/>
              </a:rPr>
              <a:t>table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300" spc="-10" dirty="0">
                <a:latin typeface="Courier New"/>
                <a:cs typeface="Courier New"/>
              </a:rPr>
              <a:t>String result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"\t1\t2\t3\t4\t5\n";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24" y="2903226"/>
            <a:ext cx="3274060" cy="8216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-10" dirty="0">
                <a:latin typeface="Courier New"/>
                <a:cs typeface="Courier New"/>
              </a:rPr>
              <a:t>for (int </a:t>
            </a:r>
            <a:r>
              <a:rPr sz="1300" dirty="0">
                <a:latin typeface="Courier New"/>
                <a:cs typeface="Courier New"/>
              </a:rPr>
              <a:t>i = </a:t>
            </a:r>
            <a:r>
              <a:rPr sz="1300" spc="-5" dirty="0">
                <a:latin typeface="Courier New"/>
                <a:cs typeface="Courier New"/>
              </a:rPr>
              <a:t>1; </a:t>
            </a:r>
            <a:r>
              <a:rPr sz="1300" dirty="0">
                <a:latin typeface="Courier New"/>
                <a:cs typeface="Courier New"/>
              </a:rPr>
              <a:t>i </a:t>
            </a:r>
            <a:r>
              <a:rPr sz="1300" spc="-5" dirty="0">
                <a:latin typeface="Courier New"/>
                <a:cs typeface="Courier New"/>
              </a:rPr>
              <a:t>&lt;= 5; </a:t>
            </a:r>
            <a:r>
              <a:rPr sz="1300" dirty="0">
                <a:latin typeface="Courier New"/>
                <a:cs typeface="Courier New"/>
              </a:rPr>
              <a:t>i </a:t>
            </a:r>
            <a:r>
              <a:rPr sz="1300" spc="-5" dirty="0">
                <a:latin typeface="Courier New"/>
                <a:cs typeface="Courier New"/>
              </a:rPr>
              <a:t>+= 1)</a:t>
            </a:r>
            <a:r>
              <a:rPr sz="1300" spc="-20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  <a:spcBef>
                <a:spcPts val="540"/>
              </a:spcBef>
            </a:pPr>
            <a:r>
              <a:rPr sz="1300" spc="-185" dirty="0">
                <a:latin typeface="Trebuchet MS"/>
                <a:cs typeface="Trebuchet MS"/>
              </a:rPr>
              <a:t>// </a:t>
            </a:r>
            <a:r>
              <a:rPr sz="1300" spc="-60" dirty="0">
                <a:latin typeface="Trebuchet MS"/>
                <a:cs typeface="Trebuchet MS"/>
              </a:rPr>
              <a:t>Print the </a:t>
            </a:r>
            <a:r>
              <a:rPr sz="1300" spc="-80" dirty="0">
                <a:latin typeface="Trebuchet MS"/>
                <a:cs typeface="Trebuchet MS"/>
              </a:rPr>
              <a:t>left</a:t>
            </a:r>
            <a:r>
              <a:rPr sz="1300" spc="-275" dirty="0">
                <a:latin typeface="Trebuchet MS"/>
                <a:cs typeface="Trebuchet MS"/>
              </a:rPr>
              <a:t> </a:t>
            </a:r>
            <a:r>
              <a:rPr sz="1300" spc="-55" dirty="0">
                <a:latin typeface="Trebuchet MS"/>
                <a:cs typeface="Trebuchet MS"/>
              </a:rPr>
              <a:t>header</a:t>
            </a:r>
            <a:endParaRPr sz="1300">
              <a:latin typeface="Trebuchet MS"/>
              <a:cs typeface="Trebuchet MS"/>
            </a:endParaRPr>
          </a:p>
          <a:p>
            <a:pPr marL="406400">
              <a:lnSpc>
                <a:spcPct val="100000"/>
              </a:lnSpc>
              <a:spcBef>
                <a:spcPts val="505"/>
              </a:spcBef>
            </a:pPr>
            <a:r>
              <a:rPr sz="1300" spc="-10" dirty="0">
                <a:latin typeface="Courier New"/>
                <a:cs typeface="Courier New"/>
              </a:rPr>
              <a:t>result </a:t>
            </a:r>
            <a:r>
              <a:rPr sz="1300" spc="-5" dirty="0">
                <a:latin typeface="Courier New"/>
                <a:cs typeface="Courier New"/>
              </a:rPr>
              <a:t>+=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627" y="3965797"/>
            <a:ext cx="3274060" cy="10883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-5" dirty="0">
                <a:latin typeface="Courier New"/>
                <a:cs typeface="Courier New"/>
              </a:rPr>
              <a:t>// </a:t>
            </a:r>
            <a:r>
              <a:rPr sz="1300" spc="-10" dirty="0">
                <a:latin typeface="Courier New"/>
                <a:cs typeface="Courier New"/>
              </a:rPr>
              <a:t>Print the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row</a:t>
            </a:r>
            <a:endParaRPr sz="1300">
              <a:latin typeface="Courier New"/>
              <a:cs typeface="Courier New"/>
            </a:endParaRPr>
          </a:p>
          <a:p>
            <a:pPr marL="406400" marR="5080" indent="-393700">
              <a:lnSpc>
                <a:spcPct val="132500"/>
              </a:lnSpc>
              <a:spcBef>
                <a:spcPts val="30"/>
              </a:spcBef>
            </a:pPr>
            <a:r>
              <a:rPr sz="1300" spc="-10" dirty="0">
                <a:latin typeface="Courier New"/>
                <a:cs typeface="Courier New"/>
              </a:rPr>
              <a:t>for (int </a:t>
            </a:r>
            <a:r>
              <a:rPr sz="1300" dirty="0">
                <a:latin typeface="Courier New"/>
                <a:cs typeface="Courier New"/>
              </a:rPr>
              <a:t>j = </a:t>
            </a:r>
            <a:r>
              <a:rPr sz="1300" spc="-5" dirty="0">
                <a:latin typeface="Courier New"/>
                <a:cs typeface="Courier New"/>
              </a:rPr>
              <a:t>1; </a:t>
            </a:r>
            <a:r>
              <a:rPr sz="1300" dirty="0">
                <a:latin typeface="Courier New"/>
                <a:cs typeface="Courier New"/>
              </a:rPr>
              <a:t>j </a:t>
            </a:r>
            <a:r>
              <a:rPr sz="1300" spc="-5" dirty="0">
                <a:latin typeface="Courier New"/>
                <a:cs typeface="Courier New"/>
              </a:rPr>
              <a:t>&lt;= 5; </a:t>
            </a:r>
            <a:r>
              <a:rPr sz="1300" dirty="0">
                <a:latin typeface="Courier New"/>
                <a:cs typeface="Courier New"/>
              </a:rPr>
              <a:t>j </a:t>
            </a:r>
            <a:r>
              <a:rPr sz="1300" spc="-5" dirty="0">
                <a:latin typeface="Courier New"/>
                <a:cs typeface="Courier New"/>
              </a:rPr>
              <a:t>+= 1)</a:t>
            </a:r>
            <a:r>
              <a:rPr sz="1300" spc="-20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  </a:t>
            </a:r>
            <a:r>
              <a:rPr sz="1300" spc="-10" dirty="0">
                <a:latin typeface="Courier New"/>
                <a:cs typeface="Courier New"/>
              </a:rPr>
              <a:t>result </a:t>
            </a:r>
            <a:r>
              <a:rPr sz="1300" spc="-5" dirty="0">
                <a:latin typeface="Courier New"/>
                <a:cs typeface="Courier New"/>
              </a:rPr>
              <a:t>+= </a:t>
            </a:r>
            <a:r>
              <a:rPr sz="1300" spc="-10" dirty="0">
                <a:latin typeface="Courier New"/>
                <a:cs typeface="Courier New"/>
              </a:rPr>
              <a:t>"\t" </a:t>
            </a:r>
            <a:r>
              <a:rPr sz="1300" dirty="0">
                <a:latin typeface="Courier New"/>
                <a:cs typeface="Courier New"/>
              </a:rPr>
              <a:t>+ </a:t>
            </a:r>
            <a:r>
              <a:rPr sz="1300" spc="-5" dirty="0">
                <a:latin typeface="Courier New"/>
                <a:cs typeface="Courier New"/>
              </a:rPr>
              <a:t>(i </a:t>
            </a:r>
            <a:r>
              <a:rPr sz="1300" dirty="0">
                <a:latin typeface="Courier New"/>
                <a:cs typeface="Courier New"/>
              </a:rPr>
              <a:t>*</a:t>
            </a:r>
            <a:r>
              <a:rPr sz="1300" spc="-10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j);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24" y="5290839"/>
            <a:ext cx="2692400" cy="12744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605"/>
              </a:spcBef>
            </a:pPr>
            <a:r>
              <a:rPr sz="1300" spc="-185" dirty="0">
                <a:latin typeface="Trebuchet MS"/>
                <a:cs typeface="Trebuchet MS"/>
              </a:rPr>
              <a:t>// </a:t>
            </a:r>
            <a:r>
              <a:rPr sz="1300" spc="-35" dirty="0">
                <a:latin typeface="Trebuchet MS"/>
                <a:cs typeface="Trebuchet MS"/>
              </a:rPr>
              <a:t>Add </a:t>
            </a:r>
            <a:r>
              <a:rPr sz="1300" spc="-65" dirty="0">
                <a:latin typeface="Trebuchet MS"/>
                <a:cs typeface="Trebuchet MS"/>
              </a:rPr>
              <a:t>a </a:t>
            </a:r>
            <a:r>
              <a:rPr sz="1300" spc="-55" dirty="0">
                <a:latin typeface="Trebuchet MS"/>
                <a:cs typeface="Trebuchet MS"/>
              </a:rPr>
              <a:t>newline </a:t>
            </a:r>
            <a:r>
              <a:rPr sz="1300" spc="-50" dirty="0">
                <a:latin typeface="Trebuchet MS"/>
                <a:cs typeface="Trebuchet MS"/>
              </a:rPr>
              <a:t>to </a:t>
            </a:r>
            <a:r>
              <a:rPr sz="1300" spc="-55" dirty="0">
                <a:latin typeface="Trebuchet MS"/>
                <a:cs typeface="Trebuchet MS"/>
              </a:rPr>
              <a:t>finish </a:t>
            </a:r>
            <a:r>
              <a:rPr sz="1300" spc="-60" dirty="0">
                <a:latin typeface="Trebuchet MS"/>
                <a:cs typeface="Trebuchet MS"/>
              </a:rPr>
              <a:t>the</a:t>
            </a:r>
            <a:r>
              <a:rPr sz="1300" spc="-215" dirty="0">
                <a:latin typeface="Trebuchet MS"/>
                <a:cs typeface="Trebuchet MS"/>
              </a:rPr>
              <a:t> </a:t>
            </a:r>
            <a:r>
              <a:rPr sz="1300" spc="-40" dirty="0">
                <a:latin typeface="Trebuchet MS"/>
                <a:cs typeface="Trebuchet MS"/>
              </a:rPr>
              <a:t>row</a:t>
            </a:r>
            <a:endParaRPr sz="1300">
              <a:latin typeface="Trebuchet MS"/>
              <a:cs typeface="Trebuchet MS"/>
            </a:endParaRPr>
          </a:p>
          <a:p>
            <a:pPr marL="406400">
              <a:lnSpc>
                <a:spcPct val="100000"/>
              </a:lnSpc>
              <a:spcBef>
                <a:spcPts val="505"/>
              </a:spcBef>
            </a:pPr>
            <a:r>
              <a:rPr sz="1300" spc="-10" dirty="0">
                <a:latin typeface="Courier New"/>
                <a:cs typeface="Courier New"/>
              </a:rPr>
              <a:t>result </a:t>
            </a:r>
            <a:r>
              <a:rPr sz="1300" spc="-5" dirty="0">
                <a:latin typeface="Courier New"/>
                <a:cs typeface="Courier New"/>
              </a:rPr>
              <a:t>+=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"\n";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System.out.println(result);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8328" y="2840577"/>
            <a:ext cx="3667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latin typeface="Trebuchet MS"/>
                <a:cs typeface="Trebuchet MS"/>
              </a:rPr>
              <a:t>Prints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times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table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from</a:t>
            </a:r>
            <a:r>
              <a:rPr sz="1400" b="1" spc="-114" dirty="0">
                <a:latin typeface="Trebuchet MS"/>
                <a:cs typeface="Trebuchet MS"/>
              </a:rPr>
              <a:t> 1 </a:t>
            </a:r>
            <a:r>
              <a:rPr sz="1400" b="1" spc="-55" dirty="0">
                <a:latin typeface="Trebuchet MS"/>
                <a:cs typeface="Trebuchet MS"/>
              </a:rPr>
              <a:t>to</a:t>
            </a:r>
            <a:r>
              <a:rPr sz="1400" b="1" spc="-114" dirty="0">
                <a:latin typeface="Trebuchet MS"/>
                <a:cs typeface="Trebuchet MS"/>
              </a:rPr>
              <a:t> 5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to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the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terminal: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8328" y="3375666"/>
            <a:ext cx="2199005" cy="1939289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R="298450" algn="r">
              <a:lnSpc>
                <a:spcPct val="100000"/>
              </a:lnSpc>
              <a:spcBef>
                <a:spcPts val="919"/>
              </a:spcBef>
              <a:tabLst>
                <a:tab pos="367665" algn="l"/>
                <a:tab pos="735330" algn="l"/>
                <a:tab pos="1103630" algn="l"/>
                <a:tab pos="1471295" algn="l"/>
              </a:tabLst>
            </a:pPr>
            <a:r>
              <a:rPr sz="1400" spc="-25" dirty="0">
                <a:latin typeface="Trebuchet MS"/>
                <a:cs typeface="Trebuchet MS"/>
              </a:rPr>
              <a:t>1	2	3	4	5</a:t>
            </a:r>
            <a:endParaRPr sz="1400">
              <a:latin typeface="Trebuchet MS"/>
              <a:cs typeface="Trebuchet MS"/>
            </a:endParaRPr>
          </a:p>
          <a:p>
            <a:pPr marR="248285" algn="r">
              <a:lnSpc>
                <a:spcPct val="100000"/>
              </a:lnSpc>
              <a:spcBef>
                <a:spcPts val="819"/>
              </a:spcBef>
              <a:tabLst>
                <a:tab pos="367665" algn="l"/>
                <a:tab pos="735330" algn="l"/>
                <a:tab pos="1103630" algn="l"/>
                <a:tab pos="1471295" algn="l"/>
                <a:tab pos="1839595" algn="l"/>
              </a:tabLst>
            </a:pPr>
            <a:r>
              <a:rPr sz="1400" spc="-25" dirty="0">
                <a:latin typeface="Trebuchet MS"/>
                <a:cs typeface="Trebuchet MS"/>
              </a:rPr>
              <a:t>1	1	2	3	4	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380365" algn="l"/>
                <a:tab pos="748030" algn="l"/>
                <a:tab pos="1116330" algn="l"/>
                <a:tab pos="1483995" algn="l"/>
                <a:tab pos="1852295" algn="l"/>
              </a:tabLst>
            </a:pPr>
            <a:r>
              <a:rPr sz="1400" spc="-25" dirty="0">
                <a:latin typeface="Trebuchet MS"/>
                <a:cs typeface="Trebuchet MS"/>
              </a:rPr>
              <a:t>2	2	4	6	8	10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80365" algn="l"/>
                <a:tab pos="748030" algn="l"/>
                <a:tab pos="1116330" algn="l"/>
                <a:tab pos="1483995" algn="l"/>
                <a:tab pos="1903095" algn="l"/>
              </a:tabLst>
            </a:pPr>
            <a:r>
              <a:rPr sz="1400" spc="-25" dirty="0">
                <a:latin typeface="Trebuchet MS"/>
                <a:cs typeface="Trebuchet MS"/>
              </a:rPr>
              <a:t>3	3	6	9	12	15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80365" algn="l"/>
                <a:tab pos="748030" algn="l"/>
                <a:tab pos="1116330" algn="l"/>
                <a:tab pos="1534795" algn="l"/>
                <a:tab pos="1953895" algn="l"/>
              </a:tabLst>
            </a:pPr>
            <a:r>
              <a:rPr sz="1400" spc="-25" dirty="0">
                <a:latin typeface="Trebuchet MS"/>
                <a:cs typeface="Trebuchet MS"/>
              </a:rPr>
              <a:t>4	4	8	12	16	20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80365" algn="l"/>
                <a:tab pos="748030" algn="l"/>
                <a:tab pos="1167130" algn="l"/>
                <a:tab pos="1585595" algn="l"/>
                <a:tab pos="2004695" algn="l"/>
              </a:tabLst>
            </a:pPr>
            <a:r>
              <a:rPr sz="1400" spc="-25" dirty="0">
                <a:latin typeface="Trebuchet MS"/>
                <a:cs typeface="Trebuchet MS"/>
              </a:rPr>
              <a:t>5	5	10	15	20	25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4023" y="1664449"/>
            <a:ext cx="718820" cy="94615"/>
          </a:xfrm>
          <a:custGeom>
            <a:avLst/>
            <a:gdLst/>
            <a:ahLst/>
            <a:cxnLst/>
            <a:rect l="l" t="t" r="r" b="b"/>
            <a:pathLst>
              <a:path w="718819" h="94614">
                <a:moveTo>
                  <a:pt x="549028" y="69659"/>
                </a:moveTo>
                <a:lnTo>
                  <a:pt x="578757" y="94041"/>
                </a:lnTo>
                <a:lnTo>
                  <a:pt x="589477" y="94208"/>
                </a:lnTo>
                <a:lnTo>
                  <a:pt x="589668" y="72605"/>
                </a:lnTo>
                <a:lnTo>
                  <a:pt x="579483" y="72236"/>
                </a:lnTo>
                <a:lnTo>
                  <a:pt x="569314" y="71623"/>
                </a:lnTo>
                <a:lnTo>
                  <a:pt x="559162" y="70764"/>
                </a:lnTo>
                <a:lnTo>
                  <a:pt x="549028" y="69659"/>
                </a:lnTo>
                <a:close/>
              </a:path>
              <a:path w="718819" h="94614">
                <a:moveTo>
                  <a:pt x="589668" y="72605"/>
                </a:moveTo>
                <a:lnTo>
                  <a:pt x="589477" y="94208"/>
                </a:lnTo>
                <a:lnTo>
                  <a:pt x="596883" y="94199"/>
                </a:lnTo>
                <a:lnTo>
                  <a:pt x="604280" y="94037"/>
                </a:lnTo>
                <a:lnTo>
                  <a:pt x="611671" y="93722"/>
                </a:lnTo>
                <a:lnTo>
                  <a:pt x="619055" y="93256"/>
                </a:lnTo>
                <a:lnTo>
                  <a:pt x="616997" y="72732"/>
                </a:lnTo>
                <a:lnTo>
                  <a:pt x="596494" y="72732"/>
                </a:lnTo>
                <a:lnTo>
                  <a:pt x="589668" y="72605"/>
                </a:lnTo>
                <a:close/>
              </a:path>
              <a:path w="718819" h="94614">
                <a:moveTo>
                  <a:pt x="636848" y="66547"/>
                </a:moveTo>
                <a:lnTo>
                  <a:pt x="616934" y="72110"/>
                </a:lnTo>
                <a:lnTo>
                  <a:pt x="619055" y="93256"/>
                </a:lnTo>
                <a:lnTo>
                  <a:pt x="644557" y="86309"/>
                </a:lnTo>
                <a:lnTo>
                  <a:pt x="636848" y="66547"/>
                </a:lnTo>
                <a:close/>
              </a:path>
              <a:path w="718819" h="94614">
                <a:moveTo>
                  <a:pt x="499777" y="60782"/>
                </a:moveTo>
                <a:lnTo>
                  <a:pt x="533599" y="90610"/>
                </a:lnTo>
                <a:lnTo>
                  <a:pt x="546653" y="92113"/>
                </a:lnTo>
                <a:lnTo>
                  <a:pt x="549028" y="69659"/>
                </a:lnTo>
                <a:lnTo>
                  <a:pt x="536628" y="67911"/>
                </a:lnTo>
                <a:lnTo>
                  <a:pt x="524288" y="65849"/>
                </a:lnTo>
                <a:lnTo>
                  <a:pt x="512005" y="63473"/>
                </a:lnTo>
                <a:lnTo>
                  <a:pt x="499777" y="60782"/>
                </a:lnTo>
                <a:close/>
              </a:path>
              <a:path w="718819" h="94614">
                <a:moveTo>
                  <a:pt x="659772" y="55537"/>
                </a:moveTo>
                <a:lnTo>
                  <a:pt x="654216" y="58654"/>
                </a:lnTo>
                <a:lnTo>
                  <a:pt x="648543" y="61528"/>
                </a:lnTo>
                <a:lnTo>
                  <a:pt x="642753" y="64159"/>
                </a:lnTo>
                <a:lnTo>
                  <a:pt x="636848" y="66547"/>
                </a:lnTo>
                <a:lnTo>
                  <a:pt x="644557" y="86309"/>
                </a:lnTo>
                <a:lnTo>
                  <a:pt x="651282" y="83537"/>
                </a:lnTo>
                <a:lnTo>
                  <a:pt x="657873" y="80497"/>
                </a:lnTo>
                <a:lnTo>
                  <a:pt x="664331" y="77188"/>
                </a:lnTo>
                <a:lnTo>
                  <a:pt x="670655" y="73609"/>
                </a:lnTo>
                <a:lnTo>
                  <a:pt x="659772" y="55537"/>
                </a:lnTo>
                <a:close/>
              </a:path>
              <a:path w="718819" h="94614">
                <a:moveTo>
                  <a:pt x="426561" y="42379"/>
                </a:moveTo>
                <a:lnTo>
                  <a:pt x="420275" y="66954"/>
                </a:lnTo>
                <a:lnTo>
                  <a:pt x="457435" y="75841"/>
                </a:lnTo>
                <a:lnTo>
                  <a:pt x="494748" y="84061"/>
                </a:lnTo>
                <a:lnTo>
                  <a:pt x="499777" y="60782"/>
                </a:lnTo>
                <a:lnTo>
                  <a:pt x="463098" y="51876"/>
                </a:lnTo>
                <a:lnTo>
                  <a:pt x="444394" y="47091"/>
                </a:lnTo>
                <a:lnTo>
                  <a:pt x="426561" y="42379"/>
                </a:lnTo>
                <a:close/>
              </a:path>
              <a:path w="718819" h="94614">
                <a:moveTo>
                  <a:pt x="682390" y="40309"/>
                </a:moveTo>
                <a:lnTo>
                  <a:pt x="676861" y="44305"/>
                </a:lnTo>
                <a:lnTo>
                  <a:pt x="671248" y="48175"/>
                </a:lnTo>
                <a:lnTo>
                  <a:pt x="665551" y="51920"/>
                </a:lnTo>
                <a:lnTo>
                  <a:pt x="659772" y="55537"/>
                </a:lnTo>
                <a:lnTo>
                  <a:pt x="670655" y="73609"/>
                </a:lnTo>
                <a:lnTo>
                  <a:pt x="676954" y="69520"/>
                </a:lnTo>
                <a:lnTo>
                  <a:pt x="683068" y="65181"/>
                </a:lnTo>
                <a:lnTo>
                  <a:pt x="688999" y="60591"/>
                </a:lnTo>
                <a:lnTo>
                  <a:pt x="694747" y="55752"/>
                </a:lnTo>
                <a:lnTo>
                  <a:pt x="682390" y="40309"/>
                </a:lnTo>
                <a:close/>
              </a:path>
              <a:path w="718819" h="94614">
                <a:moveTo>
                  <a:pt x="616934" y="72110"/>
                </a:moveTo>
                <a:lnTo>
                  <a:pt x="610129" y="72484"/>
                </a:lnTo>
                <a:lnTo>
                  <a:pt x="603315" y="72691"/>
                </a:lnTo>
                <a:lnTo>
                  <a:pt x="596494" y="72732"/>
                </a:lnTo>
                <a:lnTo>
                  <a:pt x="616997" y="72732"/>
                </a:lnTo>
                <a:lnTo>
                  <a:pt x="616934" y="72110"/>
                </a:lnTo>
                <a:close/>
              </a:path>
              <a:path w="718819" h="94614">
                <a:moveTo>
                  <a:pt x="347961" y="22555"/>
                </a:moveTo>
                <a:lnTo>
                  <a:pt x="341967" y="47929"/>
                </a:lnTo>
                <a:lnTo>
                  <a:pt x="420275" y="66954"/>
                </a:lnTo>
                <a:lnTo>
                  <a:pt x="426561" y="42379"/>
                </a:lnTo>
                <a:lnTo>
                  <a:pt x="406864" y="37194"/>
                </a:lnTo>
                <a:lnTo>
                  <a:pt x="389952" y="32867"/>
                </a:lnTo>
                <a:lnTo>
                  <a:pt x="362699" y="26111"/>
                </a:lnTo>
                <a:lnTo>
                  <a:pt x="347961" y="22555"/>
                </a:lnTo>
                <a:close/>
              </a:path>
              <a:path w="718819" h="94614">
                <a:moveTo>
                  <a:pt x="48178" y="39750"/>
                </a:moveTo>
                <a:lnTo>
                  <a:pt x="44228" y="39750"/>
                </a:lnTo>
                <a:lnTo>
                  <a:pt x="43893" y="39836"/>
                </a:lnTo>
                <a:lnTo>
                  <a:pt x="42221" y="58267"/>
                </a:lnTo>
                <a:lnTo>
                  <a:pt x="37891" y="58267"/>
                </a:lnTo>
                <a:lnTo>
                  <a:pt x="48178" y="58305"/>
                </a:lnTo>
                <a:lnTo>
                  <a:pt x="42221" y="58267"/>
                </a:lnTo>
                <a:lnTo>
                  <a:pt x="37449" y="57825"/>
                </a:lnTo>
                <a:lnTo>
                  <a:pt x="48657" y="57825"/>
                </a:lnTo>
                <a:lnTo>
                  <a:pt x="52331" y="54152"/>
                </a:lnTo>
                <a:lnTo>
                  <a:pt x="52331" y="43903"/>
                </a:lnTo>
                <a:lnTo>
                  <a:pt x="48178" y="39750"/>
                </a:lnTo>
                <a:close/>
              </a:path>
              <a:path w="718819" h="94614">
                <a:moveTo>
                  <a:pt x="43893" y="39836"/>
                </a:moveTo>
                <a:lnTo>
                  <a:pt x="37535" y="41452"/>
                </a:lnTo>
                <a:lnTo>
                  <a:pt x="35653" y="42026"/>
                </a:lnTo>
                <a:lnTo>
                  <a:pt x="33776" y="43903"/>
                </a:lnTo>
                <a:lnTo>
                  <a:pt x="33776" y="54152"/>
                </a:lnTo>
                <a:lnTo>
                  <a:pt x="37449" y="57825"/>
                </a:lnTo>
                <a:lnTo>
                  <a:pt x="42221" y="58267"/>
                </a:lnTo>
                <a:lnTo>
                  <a:pt x="43893" y="39836"/>
                </a:lnTo>
                <a:close/>
              </a:path>
              <a:path w="718819" h="94614">
                <a:moveTo>
                  <a:pt x="35653" y="42026"/>
                </a:moveTo>
                <a:lnTo>
                  <a:pt x="30124" y="43713"/>
                </a:lnTo>
                <a:lnTo>
                  <a:pt x="28912" y="57035"/>
                </a:lnTo>
                <a:lnTo>
                  <a:pt x="37449" y="57825"/>
                </a:lnTo>
                <a:lnTo>
                  <a:pt x="33776" y="54152"/>
                </a:lnTo>
                <a:lnTo>
                  <a:pt x="33776" y="43903"/>
                </a:lnTo>
                <a:lnTo>
                  <a:pt x="35653" y="42026"/>
                </a:lnTo>
                <a:close/>
              </a:path>
              <a:path w="718819" h="94614">
                <a:moveTo>
                  <a:pt x="30124" y="43713"/>
                </a:moveTo>
                <a:lnTo>
                  <a:pt x="29458" y="43916"/>
                </a:lnTo>
                <a:lnTo>
                  <a:pt x="21495" y="46748"/>
                </a:lnTo>
                <a:lnTo>
                  <a:pt x="20314" y="47231"/>
                </a:lnTo>
                <a:lnTo>
                  <a:pt x="19133" y="47663"/>
                </a:lnTo>
                <a:lnTo>
                  <a:pt x="17939" y="48031"/>
                </a:lnTo>
                <a:lnTo>
                  <a:pt x="7639" y="53136"/>
                </a:lnTo>
                <a:lnTo>
                  <a:pt x="8871" y="53606"/>
                </a:lnTo>
                <a:lnTo>
                  <a:pt x="28912" y="57035"/>
                </a:lnTo>
                <a:lnTo>
                  <a:pt x="30124" y="43713"/>
                </a:lnTo>
                <a:close/>
              </a:path>
              <a:path w="718819" h="94614">
                <a:moveTo>
                  <a:pt x="702113" y="27952"/>
                </a:moveTo>
                <a:lnTo>
                  <a:pt x="682390" y="40309"/>
                </a:lnTo>
                <a:lnTo>
                  <a:pt x="694747" y="55752"/>
                </a:lnTo>
                <a:lnTo>
                  <a:pt x="699738" y="51384"/>
                </a:lnTo>
                <a:lnTo>
                  <a:pt x="704821" y="47091"/>
                </a:lnTo>
                <a:lnTo>
                  <a:pt x="709937" y="42887"/>
                </a:lnTo>
                <a:lnTo>
                  <a:pt x="708679" y="40487"/>
                </a:lnTo>
                <a:lnTo>
                  <a:pt x="706698" y="40487"/>
                </a:lnTo>
                <a:lnTo>
                  <a:pt x="703405" y="37194"/>
                </a:lnTo>
                <a:lnTo>
                  <a:pt x="703282" y="30183"/>
                </a:lnTo>
                <a:lnTo>
                  <a:pt x="702113" y="27952"/>
                </a:lnTo>
                <a:close/>
              </a:path>
              <a:path w="718819" h="94614">
                <a:moveTo>
                  <a:pt x="11462" y="27343"/>
                </a:moveTo>
                <a:lnTo>
                  <a:pt x="0" y="42887"/>
                </a:lnTo>
                <a:lnTo>
                  <a:pt x="235" y="45313"/>
                </a:lnTo>
                <a:lnTo>
                  <a:pt x="7639" y="53136"/>
                </a:lnTo>
                <a:lnTo>
                  <a:pt x="15183" y="35737"/>
                </a:lnTo>
                <a:lnTo>
                  <a:pt x="15802" y="35737"/>
                </a:lnTo>
                <a:lnTo>
                  <a:pt x="11462" y="27343"/>
                </a:lnTo>
                <a:close/>
              </a:path>
              <a:path w="718819" h="94614">
                <a:moveTo>
                  <a:pt x="15183" y="35737"/>
                </a:moveTo>
                <a:lnTo>
                  <a:pt x="7639" y="53136"/>
                </a:lnTo>
                <a:lnTo>
                  <a:pt x="17939" y="48031"/>
                </a:lnTo>
                <a:lnTo>
                  <a:pt x="19133" y="47663"/>
                </a:lnTo>
                <a:lnTo>
                  <a:pt x="20656" y="47091"/>
                </a:lnTo>
                <a:lnTo>
                  <a:pt x="21495" y="46748"/>
                </a:lnTo>
                <a:lnTo>
                  <a:pt x="16005" y="36130"/>
                </a:lnTo>
                <a:lnTo>
                  <a:pt x="15843" y="36067"/>
                </a:lnTo>
                <a:lnTo>
                  <a:pt x="15183" y="35737"/>
                </a:lnTo>
                <a:close/>
              </a:path>
              <a:path w="718819" h="94614">
                <a:moveTo>
                  <a:pt x="280448" y="8737"/>
                </a:moveTo>
                <a:lnTo>
                  <a:pt x="275901" y="34048"/>
                </a:lnTo>
                <a:lnTo>
                  <a:pt x="292612" y="37219"/>
                </a:lnTo>
                <a:lnTo>
                  <a:pt x="309029" y="40555"/>
                </a:lnTo>
                <a:lnTo>
                  <a:pt x="325522" y="44133"/>
                </a:lnTo>
                <a:lnTo>
                  <a:pt x="341967" y="47929"/>
                </a:lnTo>
                <a:lnTo>
                  <a:pt x="347961" y="22555"/>
                </a:lnTo>
                <a:lnTo>
                  <a:pt x="331154" y="18762"/>
                </a:lnTo>
                <a:lnTo>
                  <a:pt x="314300" y="15193"/>
                </a:lnTo>
                <a:lnTo>
                  <a:pt x="297398" y="11852"/>
                </a:lnTo>
                <a:lnTo>
                  <a:pt x="280448" y="8737"/>
                </a:lnTo>
                <a:close/>
              </a:path>
              <a:path w="718819" h="94614">
                <a:moveTo>
                  <a:pt x="16005" y="36130"/>
                </a:moveTo>
                <a:lnTo>
                  <a:pt x="21495" y="46748"/>
                </a:lnTo>
                <a:lnTo>
                  <a:pt x="29499" y="43903"/>
                </a:lnTo>
                <a:lnTo>
                  <a:pt x="30124" y="43713"/>
                </a:lnTo>
                <a:lnTo>
                  <a:pt x="30588" y="38607"/>
                </a:lnTo>
                <a:lnTo>
                  <a:pt x="26067" y="38290"/>
                </a:lnTo>
                <a:lnTo>
                  <a:pt x="21622" y="37591"/>
                </a:lnTo>
                <a:lnTo>
                  <a:pt x="17240" y="36525"/>
                </a:lnTo>
                <a:lnTo>
                  <a:pt x="16529" y="36334"/>
                </a:lnTo>
                <a:lnTo>
                  <a:pt x="16005" y="36130"/>
                </a:lnTo>
                <a:close/>
              </a:path>
              <a:path w="718819" h="94614">
                <a:moveTo>
                  <a:pt x="30588" y="38607"/>
                </a:moveTo>
                <a:lnTo>
                  <a:pt x="30124" y="43713"/>
                </a:lnTo>
                <a:lnTo>
                  <a:pt x="35653" y="42026"/>
                </a:lnTo>
                <a:lnTo>
                  <a:pt x="37929" y="39750"/>
                </a:lnTo>
                <a:lnTo>
                  <a:pt x="43468" y="39750"/>
                </a:lnTo>
                <a:lnTo>
                  <a:pt x="30588" y="38607"/>
                </a:lnTo>
                <a:close/>
              </a:path>
              <a:path w="718819" h="94614">
                <a:moveTo>
                  <a:pt x="707371" y="26111"/>
                </a:moveTo>
                <a:lnTo>
                  <a:pt x="704996" y="26942"/>
                </a:lnTo>
                <a:lnTo>
                  <a:pt x="703460" y="28473"/>
                </a:lnTo>
                <a:lnTo>
                  <a:pt x="703351" y="30315"/>
                </a:lnTo>
                <a:lnTo>
                  <a:pt x="709937" y="42887"/>
                </a:lnTo>
                <a:lnTo>
                  <a:pt x="714253" y="39750"/>
                </a:lnTo>
                <a:lnTo>
                  <a:pt x="714319" y="39369"/>
                </a:lnTo>
                <a:lnTo>
                  <a:pt x="707371" y="26111"/>
                </a:lnTo>
                <a:close/>
              </a:path>
              <a:path w="718819" h="94614">
                <a:moveTo>
                  <a:pt x="43468" y="39750"/>
                </a:moveTo>
                <a:lnTo>
                  <a:pt x="37929" y="39750"/>
                </a:lnTo>
                <a:lnTo>
                  <a:pt x="35653" y="42026"/>
                </a:lnTo>
                <a:lnTo>
                  <a:pt x="37535" y="41452"/>
                </a:lnTo>
                <a:lnTo>
                  <a:pt x="43893" y="39836"/>
                </a:lnTo>
                <a:lnTo>
                  <a:pt x="43468" y="39750"/>
                </a:lnTo>
                <a:close/>
              </a:path>
              <a:path w="718819" h="94614">
                <a:moveTo>
                  <a:pt x="703282" y="30183"/>
                </a:moveTo>
                <a:lnTo>
                  <a:pt x="703405" y="37194"/>
                </a:lnTo>
                <a:lnTo>
                  <a:pt x="706698" y="40487"/>
                </a:lnTo>
                <a:lnTo>
                  <a:pt x="708679" y="40487"/>
                </a:lnTo>
                <a:lnTo>
                  <a:pt x="703282" y="30183"/>
                </a:lnTo>
                <a:close/>
              </a:path>
              <a:path w="718819" h="94614">
                <a:moveTo>
                  <a:pt x="715985" y="26111"/>
                </a:moveTo>
                <a:lnTo>
                  <a:pt x="707371" y="26111"/>
                </a:lnTo>
                <a:lnTo>
                  <a:pt x="714445" y="39611"/>
                </a:lnTo>
                <a:lnTo>
                  <a:pt x="713239" y="40487"/>
                </a:lnTo>
                <a:lnTo>
                  <a:pt x="715118" y="40487"/>
                </a:lnTo>
                <a:lnTo>
                  <a:pt x="718411" y="37194"/>
                </a:lnTo>
                <a:lnTo>
                  <a:pt x="718534" y="28651"/>
                </a:lnTo>
                <a:lnTo>
                  <a:pt x="715985" y="26111"/>
                </a:lnTo>
                <a:close/>
              </a:path>
              <a:path w="718819" h="94614">
                <a:moveTo>
                  <a:pt x="39377" y="15709"/>
                </a:moveTo>
                <a:lnTo>
                  <a:pt x="32081" y="17866"/>
                </a:lnTo>
                <a:lnTo>
                  <a:pt x="24995" y="20526"/>
                </a:lnTo>
                <a:lnTo>
                  <a:pt x="18122" y="23685"/>
                </a:lnTo>
                <a:lnTo>
                  <a:pt x="11462" y="27343"/>
                </a:lnTo>
                <a:lnTo>
                  <a:pt x="16005" y="36130"/>
                </a:lnTo>
                <a:lnTo>
                  <a:pt x="30588" y="38607"/>
                </a:lnTo>
                <a:lnTo>
                  <a:pt x="43898" y="39789"/>
                </a:lnTo>
                <a:lnTo>
                  <a:pt x="45727" y="39369"/>
                </a:lnTo>
                <a:lnTo>
                  <a:pt x="39377" y="15709"/>
                </a:lnTo>
                <a:close/>
              </a:path>
              <a:path w="718819" h="94614">
                <a:moveTo>
                  <a:pt x="78289" y="7365"/>
                </a:moveTo>
                <a:lnTo>
                  <a:pt x="68486" y="9101"/>
                </a:lnTo>
                <a:lnTo>
                  <a:pt x="58733" y="11071"/>
                </a:lnTo>
                <a:lnTo>
                  <a:pt x="49030" y="13273"/>
                </a:lnTo>
                <a:lnTo>
                  <a:pt x="39377" y="15709"/>
                </a:lnTo>
                <a:lnTo>
                  <a:pt x="45727" y="39369"/>
                </a:lnTo>
                <a:lnTo>
                  <a:pt x="54879" y="37194"/>
                </a:lnTo>
                <a:lnTo>
                  <a:pt x="63954" y="35253"/>
                </a:lnTo>
                <a:lnTo>
                  <a:pt x="73134" y="33506"/>
                </a:lnTo>
                <a:lnTo>
                  <a:pt x="82353" y="31965"/>
                </a:lnTo>
                <a:lnTo>
                  <a:pt x="78289" y="7365"/>
                </a:lnTo>
                <a:close/>
              </a:path>
              <a:path w="718819" h="94614">
                <a:moveTo>
                  <a:pt x="15802" y="35737"/>
                </a:moveTo>
                <a:lnTo>
                  <a:pt x="15183" y="35737"/>
                </a:lnTo>
                <a:lnTo>
                  <a:pt x="15843" y="36067"/>
                </a:lnTo>
                <a:lnTo>
                  <a:pt x="16005" y="36130"/>
                </a:lnTo>
                <a:lnTo>
                  <a:pt x="15802" y="35737"/>
                </a:lnTo>
                <a:close/>
              </a:path>
              <a:path w="718819" h="94614">
                <a:moveTo>
                  <a:pt x="229648" y="1333"/>
                </a:moveTo>
                <a:lnTo>
                  <a:pt x="227565" y="26746"/>
                </a:lnTo>
                <a:lnTo>
                  <a:pt x="239702" y="28203"/>
                </a:lnTo>
                <a:lnTo>
                  <a:pt x="251805" y="29906"/>
                </a:lnTo>
                <a:lnTo>
                  <a:pt x="263871" y="31855"/>
                </a:lnTo>
                <a:lnTo>
                  <a:pt x="275901" y="34048"/>
                </a:lnTo>
                <a:lnTo>
                  <a:pt x="280448" y="8737"/>
                </a:lnTo>
                <a:lnTo>
                  <a:pt x="267799" y="6509"/>
                </a:lnTo>
                <a:lnTo>
                  <a:pt x="255115" y="4530"/>
                </a:lnTo>
                <a:lnTo>
                  <a:pt x="242397" y="2804"/>
                </a:lnTo>
                <a:lnTo>
                  <a:pt x="229648" y="1333"/>
                </a:lnTo>
                <a:close/>
              </a:path>
              <a:path w="718819" h="94614">
                <a:moveTo>
                  <a:pt x="127616" y="1765"/>
                </a:moveTo>
                <a:lnTo>
                  <a:pt x="115233" y="2715"/>
                </a:lnTo>
                <a:lnTo>
                  <a:pt x="102886" y="3965"/>
                </a:lnTo>
                <a:lnTo>
                  <a:pt x="90572" y="5515"/>
                </a:lnTo>
                <a:lnTo>
                  <a:pt x="78289" y="7365"/>
                </a:lnTo>
                <a:lnTo>
                  <a:pt x="82353" y="31965"/>
                </a:lnTo>
                <a:lnTo>
                  <a:pt x="94026" y="30315"/>
                </a:lnTo>
                <a:lnTo>
                  <a:pt x="105728" y="28948"/>
                </a:lnTo>
                <a:lnTo>
                  <a:pt x="117458" y="27863"/>
                </a:lnTo>
                <a:lnTo>
                  <a:pt x="129216" y="27063"/>
                </a:lnTo>
                <a:lnTo>
                  <a:pt x="127616" y="1765"/>
                </a:lnTo>
                <a:close/>
              </a:path>
              <a:path w="718819" h="94614">
                <a:moveTo>
                  <a:pt x="704996" y="26942"/>
                </a:moveTo>
                <a:lnTo>
                  <a:pt x="702113" y="27952"/>
                </a:lnTo>
                <a:lnTo>
                  <a:pt x="703282" y="30183"/>
                </a:lnTo>
                <a:lnTo>
                  <a:pt x="703282" y="28651"/>
                </a:lnTo>
                <a:lnTo>
                  <a:pt x="704996" y="26942"/>
                </a:lnTo>
                <a:close/>
              </a:path>
              <a:path w="718819" h="94614">
                <a:moveTo>
                  <a:pt x="183839" y="0"/>
                </a:moveTo>
                <a:lnTo>
                  <a:pt x="169773" y="97"/>
                </a:lnTo>
                <a:lnTo>
                  <a:pt x="155713" y="425"/>
                </a:lnTo>
                <a:lnTo>
                  <a:pt x="141661" y="982"/>
                </a:lnTo>
                <a:lnTo>
                  <a:pt x="127616" y="1765"/>
                </a:lnTo>
                <a:lnTo>
                  <a:pt x="129216" y="27063"/>
                </a:lnTo>
                <a:lnTo>
                  <a:pt x="142861" y="26382"/>
                </a:lnTo>
                <a:lnTo>
                  <a:pt x="156513" y="25898"/>
                </a:lnTo>
                <a:lnTo>
                  <a:pt x="170173" y="25609"/>
                </a:lnTo>
                <a:lnTo>
                  <a:pt x="183839" y="25514"/>
                </a:lnTo>
                <a:lnTo>
                  <a:pt x="183839" y="0"/>
                </a:lnTo>
                <a:close/>
              </a:path>
              <a:path w="718819" h="94614">
                <a:moveTo>
                  <a:pt x="715118" y="25247"/>
                </a:moveTo>
                <a:lnTo>
                  <a:pt x="706698" y="25247"/>
                </a:lnTo>
                <a:lnTo>
                  <a:pt x="704996" y="26942"/>
                </a:lnTo>
                <a:lnTo>
                  <a:pt x="707371" y="26111"/>
                </a:lnTo>
                <a:lnTo>
                  <a:pt x="715985" y="26111"/>
                </a:lnTo>
                <a:lnTo>
                  <a:pt x="715118" y="25247"/>
                </a:lnTo>
                <a:close/>
              </a:path>
              <a:path w="718819" h="94614">
                <a:moveTo>
                  <a:pt x="183839" y="0"/>
                </a:moveTo>
                <a:lnTo>
                  <a:pt x="183839" y="25514"/>
                </a:lnTo>
                <a:lnTo>
                  <a:pt x="194781" y="25519"/>
                </a:lnTo>
                <a:lnTo>
                  <a:pt x="205716" y="25725"/>
                </a:lnTo>
                <a:lnTo>
                  <a:pt x="216645" y="26134"/>
                </a:lnTo>
                <a:lnTo>
                  <a:pt x="227565" y="26746"/>
                </a:lnTo>
                <a:lnTo>
                  <a:pt x="229648" y="1333"/>
                </a:lnTo>
                <a:lnTo>
                  <a:pt x="218204" y="692"/>
                </a:lnTo>
                <a:lnTo>
                  <a:pt x="206753" y="257"/>
                </a:lnTo>
                <a:lnTo>
                  <a:pt x="195297" y="26"/>
                </a:lnTo>
                <a:lnTo>
                  <a:pt x="18383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4674" y="2040064"/>
            <a:ext cx="890320" cy="302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109681" y="1966379"/>
            <a:ext cx="2120900" cy="343535"/>
            <a:chOff x="7109681" y="1966379"/>
            <a:chExt cx="2120900" cy="343535"/>
          </a:xfrm>
        </p:grpSpPr>
        <p:sp>
          <p:nvSpPr>
            <p:cNvPr id="12" name="object 12"/>
            <p:cNvSpPr/>
            <p:nvPr/>
          </p:nvSpPr>
          <p:spPr>
            <a:xfrm>
              <a:off x="7615732" y="1966379"/>
              <a:ext cx="1614754" cy="343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9681" y="2053259"/>
              <a:ext cx="468472" cy="19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194971" y="3542042"/>
            <a:ext cx="120611" cy="1240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0350" y="3899712"/>
            <a:ext cx="34290" cy="128270"/>
          </a:xfrm>
          <a:custGeom>
            <a:avLst/>
            <a:gdLst/>
            <a:ahLst/>
            <a:cxnLst/>
            <a:rect l="l" t="t" r="r" b="b"/>
            <a:pathLst>
              <a:path w="34289" h="128270">
                <a:moveTo>
                  <a:pt x="30955" y="113419"/>
                </a:moveTo>
                <a:lnTo>
                  <a:pt x="28862" y="115966"/>
                </a:lnTo>
                <a:lnTo>
                  <a:pt x="22793" y="126885"/>
                </a:lnTo>
                <a:lnTo>
                  <a:pt x="21526" y="127044"/>
                </a:lnTo>
                <a:lnTo>
                  <a:pt x="22298" y="127812"/>
                </a:lnTo>
                <a:lnTo>
                  <a:pt x="30502" y="127812"/>
                </a:lnTo>
                <a:lnTo>
                  <a:pt x="33829" y="124498"/>
                </a:lnTo>
                <a:lnTo>
                  <a:pt x="33829" y="116293"/>
                </a:lnTo>
                <a:lnTo>
                  <a:pt x="30955" y="113419"/>
                </a:lnTo>
                <a:close/>
              </a:path>
              <a:path w="34289" h="128270">
                <a:moveTo>
                  <a:pt x="30210" y="101688"/>
                </a:moveTo>
                <a:lnTo>
                  <a:pt x="6842" y="107454"/>
                </a:lnTo>
                <a:lnTo>
                  <a:pt x="8213" y="112509"/>
                </a:lnTo>
                <a:lnTo>
                  <a:pt x="10283" y="117233"/>
                </a:lnTo>
                <a:lnTo>
                  <a:pt x="13077" y="121653"/>
                </a:lnTo>
                <a:lnTo>
                  <a:pt x="14754" y="124091"/>
                </a:lnTo>
                <a:lnTo>
                  <a:pt x="16913" y="125971"/>
                </a:lnTo>
                <a:lnTo>
                  <a:pt x="19554" y="127292"/>
                </a:lnTo>
                <a:lnTo>
                  <a:pt x="20345" y="125867"/>
                </a:lnTo>
                <a:lnTo>
                  <a:pt x="18970" y="124498"/>
                </a:lnTo>
                <a:lnTo>
                  <a:pt x="18970" y="116293"/>
                </a:lnTo>
                <a:lnTo>
                  <a:pt x="22298" y="112966"/>
                </a:lnTo>
                <a:lnTo>
                  <a:pt x="27507" y="112966"/>
                </a:lnTo>
                <a:lnTo>
                  <a:pt x="28635" y="110934"/>
                </a:lnTo>
                <a:lnTo>
                  <a:pt x="31786" y="110934"/>
                </a:lnTo>
                <a:lnTo>
                  <a:pt x="31429" y="108318"/>
                </a:lnTo>
                <a:lnTo>
                  <a:pt x="30870" y="104990"/>
                </a:lnTo>
                <a:lnTo>
                  <a:pt x="30210" y="101688"/>
                </a:lnTo>
                <a:close/>
              </a:path>
              <a:path w="34289" h="128270">
                <a:moveTo>
                  <a:pt x="20345" y="125867"/>
                </a:moveTo>
                <a:lnTo>
                  <a:pt x="19554" y="127292"/>
                </a:lnTo>
                <a:lnTo>
                  <a:pt x="20554" y="126075"/>
                </a:lnTo>
                <a:lnTo>
                  <a:pt x="20345" y="125867"/>
                </a:lnTo>
                <a:close/>
              </a:path>
              <a:path w="34289" h="128270">
                <a:moveTo>
                  <a:pt x="20554" y="126075"/>
                </a:moveTo>
                <a:lnTo>
                  <a:pt x="19554" y="127292"/>
                </a:lnTo>
                <a:lnTo>
                  <a:pt x="21526" y="127044"/>
                </a:lnTo>
                <a:lnTo>
                  <a:pt x="20554" y="126075"/>
                </a:lnTo>
                <a:close/>
              </a:path>
              <a:path w="34289" h="128270">
                <a:moveTo>
                  <a:pt x="28862" y="115966"/>
                </a:moveTo>
                <a:lnTo>
                  <a:pt x="20554" y="126075"/>
                </a:lnTo>
                <a:lnTo>
                  <a:pt x="21526" y="127044"/>
                </a:lnTo>
                <a:lnTo>
                  <a:pt x="22793" y="126885"/>
                </a:lnTo>
                <a:lnTo>
                  <a:pt x="28862" y="115966"/>
                </a:lnTo>
                <a:close/>
              </a:path>
              <a:path w="34289" h="128270">
                <a:moveTo>
                  <a:pt x="28635" y="110934"/>
                </a:moveTo>
                <a:lnTo>
                  <a:pt x="20345" y="125867"/>
                </a:lnTo>
                <a:lnTo>
                  <a:pt x="20554" y="126075"/>
                </a:lnTo>
                <a:lnTo>
                  <a:pt x="28862" y="115966"/>
                </a:lnTo>
                <a:lnTo>
                  <a:pt x="30006" y="113906"/>
                </a:lnTo>
                <a:lnTo>
                  <a:pt x="28635" y="110934"/>
                </a:lnTo>
                <a:close/>
              </a:path>
              <a:path w="34289" h="128270">
                <a:moveTo>
                  <a:pt x="27507" y="112966"/>
                </a:moveTo>
                <a:lnTo>
                  <a:pt x="22298" y="112966"/>
                </a:lnTo>
                <a:lnTo>
                  <a:pt x="18970" y="116293"/>
                </a:lnTo>
                <a:lnTo>
                  <a:pt x="18970" y="124498"/>
                </a:lnTo>
                <a:lnTo>
                  <a:pt x="20345" y="125867"/>
                </a:lnTo>
                <a:lnTo>
                  <a:pt x="27507" y="112966"/>
                </a:lnTo>
                <a:close/>
              </a:path>
              <a:path w="34289" h="128270">
                <a:moveTo>
                  <a:pt x="31786" y="110934"/>
                </a:moveTo>
                <a:lnTo>
                  <a:pt x="28635" y="110934"/>
                </a:lnTo>
                <a:lnTo>
                  <a:pt x="30006" y="113906"/>
                </a:lnTo>
                <a:lnTo>
                  <a:pt x="28862" y="115966"/>
                </a:lnTo>
                <a:lnTo>
                  <a:pt x="30955" y="113419"/>
                </a:lnTo>
                <a:lnTo>
                  <a:pt x="30502" y="112966"/>
                </a:lnTo>
                <a:lnTo>
                  <a:pt x="31327" y="112966"/>
                </a:lnTo>
                <a:lnTo>
                  <a:pt x="31734" y="112471"/>
                </a:lnTo>
                <a:lnTo>
                  <a:pt x="31886" y="112229"/>
                </a:lnTo>
                <a:lnTo>
                  <a:pt x="31924" y="111950"/>
                </a:lnTo>
                <a:lnTo>
                  <a:pt x="31786" y="110934"/>
                </a:lnTo>
                <a:close/>
              </a:path>
              <a:path w="34289" h="128270">
                <a:moveTo>
                  <a:pt x="31327" y="112966"/>
                </a:moveTo>
                <a:lnTo>
                  <a:pt x="30502" y="112966"/>
                </a:lnTo>
                <a:lnTo>
                  <a:pt x="30955" y="113419"/>
                </a:lnTo>
                <a:lnTo>
                  <a:pt x="31327" y="112966"/>
                </a:lnTo>
                <a:close/>
              </a:path>
              <a:path w="34289" h="128270">
                <a:moveTo>
                  <a:pt x="26349" y="74028"/>
                </a:moveTo>
                <a:lnTo>
                  <a:pt x="936" y="76581"/>
                </a:lnTo>
                <a:lnTo>
                  <a:pt x="1862" y="84403"/>
                </a:lnTo>
                <a:lnTo>
                  <a:pt x="3155" y="92155"/>
                </a:lnTo>
                <a:lnTo>
                  <a:pt x="4815" y="99839"/>
                </a:lnTo>
                <a:lnTo>
                  <a:pt x="6842" y="107454"/>
                </a:lnTo>
                <a:lnTo>
                  <a:pt x="30210" y="101688"/>
                </a:lnTo>
                <a:lnTo>
                  <a:pt x="29046" y="94802"/>
                </a:lnTo>
                <a:lnTo>
                  <a:pt x="28013" y="87896"/>
                </a:lnTo>
                <a:lnTo>
                  <a:pt x="27113" y="80972"/>
                </a:lnTo>
                <a:lnTo>
                  <a:pt x="26349" y="74028"/>
                </a:lnTo>
                <a:close/>
              </a:path>
              <a:path w="34289" h="128270">
                <a:moveTo>
                  <a:pt x="530" y="37947"/>
                </a:moveTo>
                <a:lnTo>
                  <a:pt x="90" y="47462"/>
                </a:lnTo>
                <a:lnTo>
                  <a:pt x="0" y="57283"/>
                </a:lnTo>
                <a:lnTo>
                  <a:pt x="283" y="66936"/>
                </a:lnTo>
                <a:lnTo>
                  <a:pt x="936" y="76581"/>
                </a:lnTo>
                <a:lnTo>
                  <a:pt x="26349" y="74028"/>
                </a:lnTo>
                <a:lnTo>
                  <a:pt x="25620" y="65184"/>
                </a:lnTo>
                <a:lnTo>
                  <a:pt x="25092" y="56329"/>
                </a:lnTo>
                <a:lnTo>
                  <a:pt x="24763" y="47462"/>
                </a:lnTo>
                <a:lnTo>
                  <a:pt x="24634" y="38582"/>
                </a:lnTo>
                <a:lnTo>
                  <a:pt x="530" y="37947"/>
                </a:lnTo>
                <a:close/>
              </a:path>
              <a:path w="34289" h="128270">
                <a:moveTo>
                  <a:pt x="7972" y="6985"/>
                </a:moveTo>
                <a:lnTo>
                  <a:pt x="530" y="37947"/>
                </a:lnTo>
                <a:lnTo>
                  <a:pt x="24634" y="38582"/>
                </a:lnTo>
                <a:lnTo>
                  <a:pt x="24573" y="30734"/>
                </a:lnTo>
                <a:lnTo>
                  <a:pt x="24711" y="25793"/>
                </a:lnTo>
                <a:lnTo>
                  <a:pt x="25194" y="19532"/>
                </a:lnTo>
                <a:lnTo>
                  <a:pt x="24368" y="19532"/>
                </a:lnTo>
                <a:lnTo>
                  <a:pt x="23106" y="18567"/>
                </a:lnTo>
                <a:lnTo>
                  <a:pt x="14093" y="18567"/>
                </a:lnTo>
                <a:lnTo>
                  <a:pt x="9940" y="14401"/>
                </a:lnTo>
                <a:lnTo>
                  <a:pt x="9940" y="8491"/>
                </a:lnTo>
                <a:lnTo>
                  <a:pt x="7972" y="6985"/>
                </a:lnTo>
                <a:close/>
              </a:path>
              <a:path w="34289" h="128270">
                <a:moveTo>
                  <a:pt x="9940" y="8343"/>
                </a:moveTo>
                <a:lnTo>
                  <a:pt x="9947" y="8496"/>
                </a:lnTo>
                <a:lnTo>
                  <a:pt x="24368" y="19532"/>
                </a:lnTo>
                <a:lnTo>
                  <a:pt x="24702" y="18834"/>
                </a:lnTo>
                <a:lnTo>
                  <a:pt x="24756" y="18567"/>
                </a:lnTo>
                <a:lnTo>
                  <a:pt x="24342" y="18567"/>
                </a:lnTo>
                <a:lnTo>
                  <a:pt x="24511" y="18398"/>
                </a:lnTo>
                <a:lnTo>
                  <a:pt x="9940" y="8343"/>
                </a:lnTo>
                <a:close/>
              </a:path>
              <a:path w="34289" h="128270">
                <a:moveTo>
                  <a:pt x="24812" y="18605"/>
                </a:moveTo>
                <a:lnTo>
                  <a:pt x="24368" y="19532"/>
                </a:lnTo>
                <a:lnTo>
                  <a:pt x="25194" y="19532"/>
                </a:lnTo>
                <a:lnTo>
                  <a:pt x="25142" y="18834"/>
                </a:lnTo>
                <a:lnTo>
                  <a:pt x="24812" y="18605"/>
                </a:lnTo>
                <a:close/>
              </a:path>
              <a:path w="34289" h="128270">
                <a:moveTo>
                  <a:pt x="25282" y="17624"/>
                </a:moveTo>
                <a:lnTo>
                  <a:pt x="24511" y="18398"/>
                </a:lnTo>
                <a:lnTo>
                  <a:pt x="24812" y="18605"/>
                </a:lnTo>
                <a:lnTo>
                  <a:pt x="25282" y="17624"/>
                </a:lnTo>
                <a:close/>
              </a:path>
              <a:path w="34289" h="128270">
                <a:moveTo>
                  <a:pt x="9940" y="8491"/>
                </a:moveTo>
                <a:lnTo>
                  <a:pt x="9940" y="14401"/>
                </a:lnTo>
                <a:lnTo>
                  <a:pt x="14093" y="18567"/>
                </a:lnTo>
                <a:lnTo>
                  <a:pt x="23106" y="18567"/>
                </a:lnTo>
                <a:lnTo>
                  <a:pt x="9940" y="8491"/>
                </a:lnTo>
                <a:close/>
              </a:path>
              <a:path w="34289" h="128270">
                <a:moveTo>
                  <a:pt x="24511" y="18398"/>
                </a:moveTo>
                <a:lnTo>
                  <a:pt x="24342" y="18567"/>
                </a:lnTo>
                <a:lnTo>
                  <a:pt x="24756" y="18567"/>
                </a:lnTo>
                <a:lnTo>
                  <a:pt x="24511" y="18398"/>
                </a:lnTo>
                <a:close/>
              </a:path>
              <a:path w="34289" h="128270">
                <a:moveTo>
                  <a:pt x="11845" y="3644"/>
                </a:moveTo>
                <a:lnTo>
                  <a:pt x="9940" y="5287"/>
                </a:lnTo>
                <a:lnTo>
                  <a:pt x="9940" y="8343"/>
                </a:lnTo>
                <a:lnTo>
                  <a:pt x="24511" y="18398"/>
                </a:lnTo>
                <a:lnTo>
                  <a:pt x="25282" y="17624"/>
                </a:lnTo>
                <a:lnTo>
                  <a:pt x="26577" y="14922"/>
                </a:lnTo>
                <a:lnTo>
                  <a:pt x="11845" y="3644"/>
                </a:lnTo>
                <a:close/>
              </a:path>
              <a:path w="34289" h="128270">
                <a:moveTo>
                  <a:pt x="27987" y="3644"/>
                </a:moveTo>
                <a:lnTo>
                  <a:pt x="11845" y="3644"/>
                </a:lnTo>
                <a:lnTo>
                  <a:pt x="26577" y="14922"/>
                </a:lnTo>
                <a:lnTo>
                  <a:pt x="25282" y="17624"/>
                </a:lnTo>
                <a:lnTo>
                  <a:pt x="28495" y="14401"/>
                </a:lnTo>
                <a:lnTo>
                  <a:pt x="28495" y="4152"/>
                </a:lnTo>
                <a:lnTo>
                  <a:pt x="27987" y="3644"/>
                </a:lnTo>
                <a:close/>
              </a:path>
              <a:path w="34289" h="128270">
                <a:moveTo>
                  <a:pt x="7972" y="6985"/>
                </a:moveTo>
                <a:lnTo>
                  <a:pt x="9940" y="8491"/>
                </a:lnTo>
                <a:lnTo>
                  <a:pt x="9940" y="8343"/>
                </a:lnTo>
                <a:lnTo>
                  <a:pt x="7972" y="6985"/>
                </a:lnTo>
                <a:close/>
              </a:path>
              <a:path w="34289" h="128270">
                <a:moveTo>
                  <a:pt x="9940" y="5287"/>
                </a:moveTo>
                <a:lnTo>
                  <a:pt x="7972" y="6985"/>
                </a:lnTo>
                <a:lnTo>
                  <a:pt x="9940" y="8343"/>
                </a:lnTo>
                <a:lnTo>
                  <a:pt x="9940" y="5287"/>
                </a:lnTo>
                <a:close/>
              </a:path>
              <a:path w="34289" h="128270">
                <a:moveTo>
                  <a:pt x="24342" y="0"/>
                </a:moveTo>
                <a:lnTo>
                  <a:pt x="14093" y="0"/>
                </a:lnTo>
                <a:lnTo>
                  <a:pt x="9940" y="4152"/>
                </a:lnTo>
                <a:lnTo>
                  <a:pt x="9940" y="5287"/>
                </a:lnTo>
                <a:lnTo>
                  <a:pt x="11845" y="3644"/>
                </a:lnTo>
                <a:lnTo>
                  <a:pt x="27987" y="3644"/>
                </a:lnTo>
                <a:lnTo>
                  <a:pt x="24342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2445" y="3805605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4">
                <a:moveTo>
                  <a:pt x="34371" y="37978"/>
                </a:moveTo>
                <a:lnTo>
                  <a:pt x="36271" y="39878"/>
                </a:lnTo>
                <a:lnTo>
                  <a:pt x="45123" y="39878"/>
                </a:lnTo>
                <a:lnTo>
                  <a:pt x="46202" y="38798"/>
                </a:lnTo>
                <a:lnTo>
                  <a:pt x="36690" y="38798"/>
                </a:lnTo>
                <a:lnTo>
                  <a:pt x="34371" y="37978"/>
                </a:lnTo>
                <a:close/>
              </a:path>
              <a:path w="48895" h="40004">
                <a:moveTo>
                  <a:pt x="43459" y="23875"/>
                </a:moveTo>
                <a:lnTo>
                  <a:pt x="36271" y="23875"/>
                </a:lnTo>
                <a:lnTo>
                  <a:pt x="32689" y="27457"/>
                </a:lnTo>
                <a:lnTo>
                  <a:pt x="32689" y="36296"/>
                </a:lnTo>
                <a:lnTo>
                  <a:pt x="34371" y="37978"/>
                </a:lnTo>
                <a:lnTo>
                  <a:pt x="36690" y="38798"/>
                </a:lnTo>
                <a:lnTo>
                  <a:pt x="44704" y="24942"/>
                </a:lnTo>
                <a:lnTo>
                  <a:pt x="43459" y="23875"/>
                </a:lnTo>
                <a:close/>
              </a:path>
              <a:path w="48895" h="40004">
                <a:moveTo>
                  <a:pt x="45123" y="23875"/>
                </a:moveTo>
                <a:lnTo>
                  <a:pt x="43459" y="23875"/>
                </a:lnTo>
                <a:lnTo>
                  <a:pt x="44704" y="24942"/>
                </a:lnTo>
                <a:lnTo>
                  <a:pt x="36690" y="38798"/>
                </a:lnTo>
                <a:lnTo>
                  <a:pt x="46202" y="38798"/>
                </a:lnTo>
                <a:lnTo>
                  <a:pt x="48704" y="36296"/>
                </a:lnTo>
                <a:lnTo>
                  <a:pt x="48704" y="27457"/>
                </a:lnTo>
                <a:lnTo>
                  <a:pt x="45123" y="23875"/>
                </a:lnTo>
                <a:close/>
              </a:path>
              <a:path w="48895" h="40004">
                <a:moveTo>
                  <a:pt x="36982" y="18326"/>
                </a:moveTo>
                <a:lnTo>
                  <a:pt x="27101" y="35407"/>
                </a:lnTo>
                <a:lnTo>
                  <a:pt x="34371" y="37978"/>
                </a:lnTo>
                <a:lnTo>
                  <a:pt x="32689" y="36296"/>
                </a:lnTo>
                <a:lnTo>
                  <a:pt x="32689" y="27457"/>
                </a:lnTo>
                <a:lnTo>
                  <a:pt x="36271" y="23875"/>
                </a:lnTo>
                <a:lnTo>
                  <a:pt x="43459" y="23875"/>
                </a:lnTo>
                <a:lnTo>
                  <a:pt x="36982" y="18326"/>
                </a:lnTo>
                <a:close/>
              </a:path>
              <a:path w="48895" h="40004">
                <a:moveTo>
                  <a:pt x="18554" y="13072"/>
                </a:moveTo>
                <a:lnTo>
                  <a:pt x="9334" y="23406"/>
                </a:lnTo>
                <a:lnTo>
                  <a:pt x="14300" y="28816"/>
                </a:lnTo>
                <a:lnTo>
                  <a:pt x="20218" y="32816"/>
                </a:lnTo>
                <a:lnTo>
                  <a:pt x="27101" y="35407"/>
                </a:lnTo>
                <a:lnTo>
                  <a:pt x="36850" y="18554"/>
                </a:lnTo>
                <a:lnTo>
                  <a:pt x="14401" y="18554"/>
                </a:lnTo>
                <a:lnTo>
                  <a:pt x="18491" y="14465"/>
                </a:lnTo>
                <a:lnTo>
                  <a:pt x="18554" y="13072"/>
                </a:lnTo>
                <a:close/>
              </a:path>
              <a:path w="48895" h="40004">
                <a:moveTo>
                  <a:pt x="15455" y="2349"/>
                </a:moveTo>
                <a:lnTo>
                  <a:pt x="3098" y="16205"/>
                </a:lnTo>
                <a:lnTo>
                  <a:pt x="9334" y="23406"/>
                </a:lnTo>
                <a:lnTo>
                  <a:pt x="18554" y="13072"/>
                </a:lnTo>
                <a:lnTo>
                  <a:pt x="18554" y="4472"/>
                </a:lnTo>
                <a:lnTo>
                  <a:pt x="15455" y="2349"/>
                </a:lnTo>
                <a:close/>
              </a:path>
              <a:path w="48895" h="40004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63" y="14465"/>
                </a:lnTo>
                <a:lnTo>
                  <a:pt x="4152" y="18554"/>
                </a:lnTo>
                <a:lnTo>
                  <a:pt x="5133" y="18554"/>
                </a:lnTo>
                <a:lnTo>
                  <a:pt x="3098" y="16205"/>
                </a:lnTo>
                <a:lnTo>
                  <a:pt x="15455" y="2349"/>
                </a:lnTo>
                <a:lnTo>
                  <a:pt x="16751" y="2349"/>
                </a:lnTo>
                <a:lnTo>
                  <a:pt x="14401" y="0"/>
                </a:lnTo>
                <a:close/>
              </a:path>
              <a:path w="48895" h="40004">
                <a:moveTo>
                  <a:pt x="23317" y="7734"/>
                </a:moveTo>
                <a:lnTo>
                  <a:pt x="18554" y="13072"/>
                </a:lnTo>
                <a:lnTo>
                  <a:pt x="18491" y="14465"/>
                </a:lnTo>
                <a:lnTo>
                  <a:pt x="14401" y="18554"/>
                </a:lnTo>
                <a:lnTo>
                  <a:pt x="36850" y="18554"/>
                </a:lnTo>
                <a:lnTo>
                  <a:pt x="36982" y="18326"/>
                </a:lnTo>
                <a:lnTo>
                  <a:pt x="32595" y="14401"/>
                </a:lnTo>
                <a:lnTo>
                  <a:pt x="28130" y="10934"/>
                </a:lnTo>
                <a:lnTo>
                  <a:pt x="23317" y="7734"/>
                </a:lnTo>
                <a:close/>
              </a:path>
              <a:path w="48895" h="40004">
                <a:moveTo>
                  <a:pt x="18554" y="4472"/>
                </a:moveTo>
                <a:lnTo>
                  <a:pt x="18554" y="13072"/>
                </a:lnTo>
                <a:lnTo>
                  <a:pt x="23317" y="7734"/>
                </a:lnTo>
                <a:lnTo>
                  <a:pt x="18554" y="4472"/>
                </a:lnTo>
                <a:close/>
              </a:path>
              <a:path w="48895" h="40004">
                <a:moveTo>
                  <a:pt x="16751" y="2349"/>
                </a:moveTo>
                <a:lnTo>
                  <a:pt x="15455" y="2349"/>
                </a:lnTo>
                <a:lnTo>
                  <a:pt x="18554" y="4472"/>
                </a:lnTo>
                <a:lnTo>
                  <a:pt x="18554" y="4152"/>
                </a:lnTo>
                <a:lnTo>
                  <a:pt x="16751" y="234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8856" y="3891381"/>
            <a:ext cx="124152" cy="89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7322" y="3836428"/>
            <a:ext cx="27940" cy="207645"/>
          </a:xfrm>
          <a:custGeom>
            <a:avLst/>
            <a:gdLst/>
            <a:ahLst/>
            <a:cxnLst/>
            <a:rect l="l" t="t" r="r" b="b"/>
            <a:pathLst>
              <a:path w="27939" h="207645">
                <a:moveTo>
                  <a:pt x="25424" y="199176"/>
                </a:moveTo>
                <a:lnTo>
                  <a:pt x="25411" y="199415"/>
                </a:lnTo>
                <a:lnTo>
                  <a:pt x="10120" y="200139"/>
                </a:lnTo>
                <a:lnTo>
                  <a:pt x="10107" y="204000"/>
                </a:lnTo>
                <a:lnTo>
                  <a:pt x="13536" y="207429"/>
                </a:lnTo>
                <a:lnTo>
                  <a:pt x="21995" y="207429"/>
                </a:lnTo>
                <a:lnTo>
                  <a:pt x="25424" y="204000"/>
                </a:lnTo>
                <a:lnTo>
                  <a:pt x="25424" y="199176"/>
                </a:lnTo>
                <a:close/>
              </a:path>
              <a:path w="27939" h="207645">
                <a:moveTo>
                  <a:pt x="21995" y="192125"/>
                </a:moveTo>
                <a:lnTo>
                  <a:pt x="13536" y="192125"/>
                </a:lnTo>
                <a:lnTo>
                  <a:pt x="10107" y="195554"/>
                </a:lnTo>
                <a:lnTo>
                  <a:pt x="10120" y="200139"/>
                </a:lnTo>
                <a:lnTo>
                  <a:pt x="25411" y="199415"/>
                </a:lnTo>
                <a:lnTo>
                  <a:pt x="25424" y="195554"/>
                </a:lnTo>
                <a:lnTo>
                  <a:pt x="21995" y="192125"/>
                </a:lnTo>
                <a:close/>
              </a:path>
              <a:path w="27939" h="207645">
                <a:moveTo>
                  <a:pt x="26668" y="175780"/>
                </a:moveTo>
                <a:lnTo>
                  <a:pt x="6653" y="176720"/>
                </a:lnTo>
                <a:lnTo>
                  <a:pt x="10107" y="200053"/>
                </a:lnTo>
                <a:lnTo>
                  <a:pt x="10107" y="195554"/>
                </a:lnTo>
                <a:lnTo>
                  <a:pt x="13536" y="192125"/>
                </a:lnTo>
                <a:lnTo>
                  <a:pt x="25799" y="192125"/>
                </a:lnTo>
                <a:lnTo>
                  <a:pt x="26668" y="175780"/>
                </a:lnTo>
                <a:close/>
              </a:path>
              <a:path w="27939" h="207645">
                <a:moveTo>
                  <a:pt x="25799" y="192125"/>
                </a:moveTo>
                <a:lnTo>
                  <a:pt x="21995" y="192125"/>
                </a:lnTo>
                <a:lnTo>
                  <a:pt x="25424" y="195554"/>
                </a:lnTo>
                <a:lnTo>
                  <a:pt x="25424" y="199176"/>
                </a:lnTo>
                <a:lnTo>
                  <a:pt x="25799" y="192125"/>
                </a:lnTo>
                <a:close/>
              </a:path>
              <a:path w="27939" h="207645">
                <a:moveTo>
                  <a:pt x="27481" y="121056"/>
                </a:moveTo>
                <a:lnTo>
                  <a:pt x="2525" y="121500"/>
                </a:lnTo>
                <a:lnTo>
                  <a:pt x="2933" y="135352"/>
                </a:lnTo>
                <a:lnTo>
                  <a:pt x="3756" y="149172"/>
                </a:lnTo>
                <a:lnTo>
                  <a:pt x="4995" y="162961"/>
                </a:lnTo>
                <a:lnTo>
                  <a:pt x="6653" y="176720"/>
                </a:lnTo>
                <a:lnTo>
                  <a:pt x="26668" y="175780"/>
                </a:lnTo>
                <a:lnTo>
                  <a:pt x="27206" y="162102"/>
                </a:lnTo>
                <a:lnTo>
                  <a:pt x="27505" y="149172"/>
                </a:lnTo>
                <a:lnTo>
                  <a:pt x="27615" y="134741"/>
                </a:lnTo>
                <a:lnTo>
                  <a:pt x="27481" y="121056"/>
                </a:lnTo>
                <a:close/>
              </a:path>
              <a:path w="27939" h="207645">
                <a:moveTo>
                  <a:pt x="26287" y="60934"/>
                </a:moveTo>
                <a:lnTo>
                  <a:pt x="405" y="61950"/>
                </a:lnTo>
                <a:lnTo>
                  <a:pt x="1109" y="76831"/>
                </a:lnTo>
                <a:lnTo>
                  <a:pt x="1698" y="91716"/>
                </a:lnTo>
                <a:lnTo>
                  <a:pt x="2171" y="106606"/>
                </a:lnTo>
                <a:lnTo>
                  <a:pt x="2525" y="121500"/>
                </a:lnTo>
                <a:lnTo>
                  <a:pt x="27481" y="121056"/>
                </a:lnTo>
                <a:lnTo>
                  <a:pt x="27243" y="106025"/>
                </a:lnTo>
                <a:lnTo>
                  <a:pt x="26965" y="90995"/>
                </a:lnTo>
                <a:lnTo>
                  <a:pt x="26647" y="75965"/>
                </a:lnTo>
                <a:lnTo>
                  <a:pt x="26287" y="60934"/>
                </a:lnTo>
                <a:close/>
              </a:path>
              <a:path w="27939" h="207645">
                <a:moveTo>
                  <a:pt x="2081" y="20116"/>
                </a:moveTo>
                <a:lnTo>
                  <a:pt x="0" y="53361"/>
                </a:lnTo>
                <a:lnTo>
                  <a:pt x="405" y="61950"/>
                </a:lnTo>
                <a:lnTo>
                  <a:pt x="26287" y="60934"/>
                </a:lnTo>
                <a:lnTo>
                  <a:pt x="26061" y="51242"/>
                </a:lnTo>
                <a:lnTo>
                  <a:pt x="25704" y="41559"/>
                </a:lnTo>
                <a:lnTo>
                  <a:pt x="25217" y="31882"/>
                </a:lnTo>
                <a:lnTo>
                  <a:pt x="24598" y="22212"/>
                </a:lnTo>
                <a:lnTo>
                  <a:pt x="2081" y="20116"/>
                </a:lnTo>
                <a:close/>
              </a:path>
              <a:path w="27939" h="207645">
                <a:moveTo>
                  <a:pt x="5167" y="8562"/>
                </a:moveTo>
                <a:lnTo>
                  <a:pt x="2081" y="20116"/>
                </a:lnTo>
                <a:lnTo>
                  <a:pt x="24598" y="22212"/>
                </a:lnTo>
                <a:lnTo>
                  <a:pt x="24321" y="18554"/>
                </a:lnTo>
                <a:lnTo>
                  <a:pt x="9320" y="18554"/>
                </a:lnTo>
                <a:lnTo>
                  <a:pt x="5167" y="14401"/>
                </a:lnTo>
                <a:lnTo>
                  <a:pt x="5167" y="8562"/>
                </a:lnTo>
                <a:close/>
              </a:path>
              <a:path w="27939" h="207645">
                <a:moveTo>
                  <a:pt x="5205" y="8420"/>
                </a:moveTo>
                <a:lnTo>
                  <a:pt x="5167" y="14401"/>
                </a:lnTo>
                <a:lnTo>
                  <a:pt x="9320" y="18554"/>
                </a:lnTo>
                <a:lnTo>
                  <a:pt x="19569" y="18554"/>
                </a:lnTo>
                <a:lnTo>
                  <a:pt x="23722" y="14401"/>
                </a:lnTo>
                <a:lnTo>
                  <a:pt x="23684" y="10134"/>
                </a:lnTo>
                <a:lnTo>
                  <a:pt x="5205" y="8420"/>
                </a:lnTo>
                <a:close/>
              </a:path>
              <a:path w="27939" h="207645">
                <a:moveTo>
                  <a:pt x="23722" y="10637"/>
                </a:moveTo>
                <a:lnTo>
                  <a:pt x="23722" y="14401"/>
                </a:lnTo>
                <a:lnTo>
                  <a:pt x="19569" y="18554"/>
                </a:lnTo>
                <a:lnTo>
                  <a:pt x="24321" y="18554"/>
                </a:lnTo>
                <a:lnTo>
                  <a:pt x="23722" y="10637"/>
                </a:lnTo>
                <a:close/>
              </a:path>
              <a:path w="27939" h="207645">
                <a:moveTo>
                  <a:pt x="23722" y="8420"/>
                </a:moveTo>
                <a:lnTo>
                  <a:pt x="5205" y="8420"/>
                </a:lnTo>
                <a:lnTo>
                  <a:pt x="23684" y="10134"/>
                </a:lnTo>
                <a:lnTo>
                  <a:pt x="23722" y="10637"/>
                </a:lnTo>
                <a:lnTo>
                  <a:pt x="23722" y="8420"/>
                </a:lnTo>
                <a:close/>
              </a:path>
              <a:path w="27939" h="207645">
                <a:moveTo>
                  <a:pt x="19569" y="0"/>
                </a:moveTo>
                <a:lnTo>
                  <a:pt x="9320" y="0"/>
                </a:lnTo>
                <a:lnTo>
                  <a:pt x="5167" y="4152"/>
                </a:lnTo>
                <a:lnTo>
                  <a:pt x="5167" y="8562"/>
                </a:lnTo>
                <a:lnTo>
                  <a:pt x="5205" y="8420"/>
                </a:lnTo>
                <a:lnTo>
                  <a:pt x="23722" y="8420"/>
                </a:lnTo>
                <a:lnTo>
                  <a:pt x="23722" y="4152"/>
                </a:lnTo>
                <a:lnTo>
                  <a:pt x="1956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7217" y="4219054"/>
            <a:ext cx="33655" cy="89535"/>
          </a:xfrm>
          <a:custGeom>
            <a:avLst/>
            <a:gdLst/>
            <a:ahLst/>
            <a:cxnLst/>
            <a:rect l="l" t="t" r="r" b="b"/>
            <a:pathLst>
              <a:path w="33654" h="89535">
                <a:moveTo>
                  <a:pt x="16695" y="74748"/>
                </a:moveTo>
                <a:lnTo>
                  <a:pt x="7056" y="80060"/>
                </a:lnTo>
                <a:lnTo>
                  <a:pt x="8809" y="82791"/>
                </a:lnTo>
                <a:lnTo>
                  <a:pt x="11031" y="85064"/>
                </a:lnTo>
                <a:lnTo>
                  <a:pt x="13723" y="86880"/>
                </a:lnTo>
                <a:lnTo>
                  <a:pt x="16721" y="88773"/>
                </a:lnTo>
                <a:lnTo>
                  <a:pt x="19959" y="89407"/>
                </a:lnTo>
                <a:lnTo>
                  <a:pt x="23439" y="88811"/>
                </a:lnTo>
                <a:lnTo>
                  <a:pt x="23276" y="87528"/>
                </a:lnTo>
                <a:lnTo>
                  <a:pt x="20404" y="87528"/>
                </a:lnTo>
                <a:lnTo>
                  <a:pt x="16695" y="83819"/>
                </a:lnTo>
                <a:lnTo>
                  <a:pt x="16695" y="74748"/>
                </a:lnTo>
                <a:close/>
              </a:path>
              <a:path w="33654" h="89535">
                <a:moveTo>
                  <a:pt x="23618" y="70933"/>
                </a:moveTo>
                <a:lnTo>
                  <a:pt x="21324" y="72198"/>
                </a:lnTo>
                <a:lnTo>
                  <a:pt x="23439" y="88811"/>
                </a:lnTo>
                <a:lnTo>
                  <a:pt x="24980" y="80060"/>
                </a:lnTo>
                <a:lnTo>
                  <a:pt x="24933" y="78854"/>
                </a:lnTo>
                <a:lnTo>
                  <a:pt x="23934" y="71005"/>
                </a:lnTo>
                <a:lnTo>
                  <a:pt x="23618" y="70933"/>
                </a:lnTo>
                <a:close/>
              </a:path>
              <a:path w="33654" h="89535">
                <a:moveTo>
                  <a:pt x="25042" y="79707"/>
                </a:moveTo>
                <a:lnTo>
                  <a:pt x="23439" y="88811"/>
                </a:lnTo>
                <a:lnTo>
                  <a:pt x="25908" y="87528"/>
                </a:lnTo>
                <a:lnTo>
                  <a:pt x="25955" y="86880"/>
                </a:lnTo>
                <a:lnTo>
                  <a:pt x="25042" y="79707"/>
                </a:lnTo>
                <a:close/>
              </a:path>
              <a:path w="33654" h="89535">
                <a:moveTo>
                  <a:pt x="21324" y="72198"/>
                </a:moveTo>
                <a:lnTo>
                  <a:pt x="16695" y="74748"/>
                </a:lnTo>
                <a:lnTo>
                  <a:pt x="16695" y="83819"/>
                </a:lnTo>
                <a:lnTo>
                  <a:pt x="20404" y="87528"/>
                </a:lnTo>
                <a:lnTo>
                  <a:pt x="23276" y="87528"/>
                </a:lnTo>
                <a:lnTo>
                  <a:pt x="21324" y="72198"/>
                </a:lnTo>
                <a:close/>
              </a:path>
              <a:path w="33654" h="89535">
                <a:moveTo>
                  <a:pt x="29560" y="70942"/>
                </a:moveTo>
                <a:lnTo>
                  <a:pt x="26586" y="70942"/>
                </a:lnTo>
                <a:lnTo>
                  <a:pt x="25192" y="78854"/>
                </a:lnTo>
                <a:lnTo>
                  <a:pt x="25087" y="80060"/>
                </a:lnTo>
                <a:lnTo>
                  <a:pt x="25955" y="86880"/>
                </a:lnTo>
                <a:lnTo>
                  <a:pt x="25908" y="87528"/>
                </a:lnTo>
                <a:lnTo>
                  <a:pt x="29560" y="87528"/>
                </a:lnTo>
                <a:lnTo>
                  <a:pt x="33281" y="83819"/>
                </a:lnTo>
                <a:lnTo>
                  <a:pt x="33281" y="74663"/>
                </a:lnTo>
                <a:lnTo>
                  <a:pt x="29560" y="70942"/>
                </a:lnTo>
                <a:close/>
              </a:path>
              <a:path w="33654" h="89535">
                <a:moveTo>
                  <a:pt x="24214" y="57988"/>
                </a:moveTo>
                <a:lnTo>
                  <a:pt x="884" y="60972"/>
                </a:lnTo>
                <a:lnTo>
                  <a:pt x="1506" y="66293"/>
                </a:lnTo>
                <a:lnTo>
                  <a:pt x="2878" y="71412"/>
                </a:lnTo>
                <a:lnTo>
                  <a:pt x="4986" y="76314"/>
                </a:lnTo>
                <a:lnTo>
                  <a:pt x="5595" y="77609"/>
                </a:lnTo>
                <a:lnTo>
                  <a:pt x="6294" y="78854"/>
                </a:lnTo>
                <a:lnTo>
                  <a:pt x="7056" y="80060"/>
                </a:lnTo>
                <a:lnTo>
                  <a:pt x="16695" y="74748"/>
                </a:lnTo>
                <a:lnTo>
                  <a:pt x="20404" y="70942"/>
                </a:lnTo>
                <a:lnTo>
                  <a:pt x="21164" y="70942"/>
                </a:lnTo>
                <a:lnTo>
                  <a:pt x="21089" y="70357"/>
                </a:lnTo>
                <a:lnTo>
                  <a:pt x="24663" y="70357"/>
                </a:lnTo>
                <a:lnTo>
                  <a:pt x="26322" y="69443"/>
                </a:lnTo>
                <a:lnTo>
                  <a:pt x="25357" y="65671"/>
                </a:lnTo>
                <a:lnTo>
                  <a:pt x="24658" y="61849"/>
                </a:lnTo>
                <a:lnTo>
                  <a:pt x="24214" y="57988"/>
                </a:lnTo>
                <a:close/>
              </a:path>
              <a:path w="33654" h="89535">
                <a:moveTo>
                  <a:pt x="26322" y="69443"/>
                </a:moveTo>
                <a:lnTo>
                  <a:pt x="23764" y="70853"/>
                </a:lnTo>
                <a:lnTo>
                  <a:pt x="23934" y="71005"/>
                </a:lnTo>
                <a:lnTo>
                  <a:pt x="25042" y="79707"/>
                </a:lnTo>
                <a:lnTo>
                  <a:pt x="26503" y="71412"/>
                </a:lnTo>
                <a:lnTo>
                  <a:pt x="26538" y="69913"/>
                </a:lnTo>
                <a:lnTo>
                  <a:pt x="26322" y="69443"/>
                </a:lnTo>
                <a:close/>
              </a:path>
              <a:path w="33654" h="89535">
                <a:moveTo>
                  <a:pt x="21164" y="70942"/>
                </a:moveTo>
                <a:lnTo>
                  <a:pt x="20404" y="70942"/>
                </a:lnTo>
                <a:lnTo>
                  <a:pt x="16695" y="74663"/>
                </a:lnTo>
                <a:lnTo>
                  <a:pt x="21324" y="72198"/>
                </a:lnTo>
                <a:lnTo>
                  <a:pt x="21164" y="70942"/>
                </a:lnTo>
                <a:close/>
              </a:path>
              <a:path w="33654" h="89535">
                <a:moveTo>
                  <a:pt x="21089" y="70357"/>
                </a:moveTo>
                <a:lnTo>
                  <a:pt x="21324" y="72198"/>
                </a:lnTo>
                <a:lnTo>
                  <a:pt x="23618" y="70933"/>
                </a:lnTo>
                <a:lnTo>
                  <a:pt x="21089" y="70357"/>
                </a:lnTo>
                <a:close/>
              </a:path>
              <a:path w="33654" h="89535">
                <a:moveTo>
                  <a:pt x="24663" y="70357"/>
                </a:moveTo>
                <a:lnTo>
                  <a:pt x="21089" y="70357"/>
                </a:lnTo>
                <a:lnTo>
                  <a:pt x="23618" y="70933"/>
                </a:lnTo>
                <a:lnTo>
                  <a:pt x="24663" y="70357"/>
                </a:lnTo>
                <a:close/>
              </a:path>
              <a:path w="33654" h="89535">
                <a:moveTo>
                  <a:pt x="363" y="28320"/>
                </a:moveTo>
                <a:lnTo>
                  <a:pt x="43" y="36046"/>
                </a:lnTo>
                <a:lnTo>
                  <a:pt x="0" y="44665"/>
                </a:lnTo>
                <a:lnTo>
                  <a:pt x="286" y="52824"/>
                </a:lnTo>
                <a:lnTo>
                  <a:pt x="884" y="60972"/>
                </a:lnTo>
                <a:lnTo>
                  <a:pt x="24214" y="57988"/>
                </a:lnTo>
                <a:lnTo>
                  <a:pt x="23623" y="50685"/>
                </a:lnTo>
                <a:lnTo>
                  <a:pt x="23204" y="43370"/>
                </a:lnTo>
                <a:lnTo>
                  <a:pt x="22972" y="36498"/>
                </a:lnTo>
                <a:lnTo>
                  <a:pt x="22880" y="28714"/>
                </a:lnTo>
                <a:lnTo>
                  <a:pt x="363" y="28320"/>
                </a:lnTo>
                <a:close/>
              </a:path>
              <a:path w="33654" h="89535">
                <a:moveTo>
                  <a:pt x="12834" y="0"/>
                </a:moveTo>
                <a:lnTo>
                  <a:pt x="363" y="28320"/>
                </a:lnTo>
                <a:lnTo>
                  <a:pt x="22880" y="28714"/>
                </a:lnTo>
                <a:lnTo>
                  <a:pt x="22867" y="23431"/>
                </a:lnTo>
                <a:lnTo>
                  <a:pt x="9812" y="23431"/>
                </a:lnTo>
                <a:lnTo>
                  <a:pt x="5659" y="19278"/>
                </a:lnTo>
                <a:lnTo>
                  <a:pt x="5659" y="16825"/>
                </a:lnTo>
                <a:lnTo>
                  <a:pt x="4364" y="15036"/>
                </a:lnTo>
                <a:lnTo>
                  <a:pt x="5659" y="14448"/>
                </a:lnTo>
                <a:lnTo>
                  <a:pt x="5659" y="9029"/>
                </a:lnTo>
                <a:lnTo>
                  <a:pt x="9812" y="4876"/>
                </a:lnTo>
                <a:lnTo>
                  <a:pt x="21717" y="4876"/>
                </a:lnTo>
                <a:lnTo>
                  <a:pt x="21178" y="3670"/>
                </a:lnTo>
                <a:lnTo>
                  <a:pt x="18854" y="1612"/>
                </a:lnTo>
                <a:lnTo>
                  <a:pt x="15603" y="609"/>
                </a:lnTo>
                <a:lnTo>
                  <a:pt x="12834" y="0"/>
                </a:lnTo>
                <a:close/>
              </a:path>
              <a:path w="33654" h="89535">
                <a:moveTo>
                  <a:pt x="5659" y="16825"/>
                </a:moveTo>
                <a:lnTo>
                  <a:pt x="5659" y="19278"/>
                </a:lnTo>
                <a:lnTo>
                  <a:pt x="9812" y="23431"/>
                </a:lnTo>
                <a:lnTo>
                  <a:pt x="20061" y="23431"/>
                </a:lnTo>
                <a:lnTo>
                  <a:pt x="22860" y="20632"/>
                </a:lnTo>
                <a:lnTo>
                  <a:pt x="22853" y="17983"/>
                </a:lnTo>
                <a:lnTo>
                  <a:pt x="6497" y="17983"/>
                </a:lnTo>
                <a:lnTo>
                  <a:pt x="5659" y="16825"/>
                </a:lnTo>
                <a:close/>
              </a:path>
              <a:path w="33654" h="89535">
                <a:moveTo>
                  <a:pt x="22860" y="20632"/>
                </a:moveTo>
                <a:lnTo>
                  <a:pt x="20061" y="23431"/>
                </a:lnTo>
                <a:lnTo>
                  <a:pt x="22867" y="23431"/>
                </a:lnTo>
                <a:lnTo>
                  <a:pt x="22860" y="20632"/>
                </a:lnTo>
                <a:close/>
              </a:path>
              <a:path w="33654" h="89535">
                <a:moveTo>
                  <a:pt x="22748" y="7563"/>
                </a:moveTo>
                <a:lnTo>
                  <a:pt x="23388" y="10312"/>
                </a:lnTo>
                <a:lnTo>
                  <a:pt x="22717" y="10617"/>
                </a:lnTo>
                <a:lnTo>
                  <a:pt x="22842" y="13728"/>
                </a:lnTo>
                <a:lnTo>
                  <a:pt x="22860" y="20632"/>
                </a:lnTo>
                <a:lnTo>
                  <a:pt x="24214" y="19278"/>
                </a:lnTo>
                <a:lnTo>
                  <a:pt x="24214" y="9029"/>
                </a:lnTo>
                <a:lnTo>
                  <a:pt x="22748" y="7563"/>
                </a:lnTo>
                <a:close/>
              </a:path>
              <a:path w="33654" h="89535">
                <a:moveTo>
                  <a:pt x="22143" y="6959"/>
                </a:moveTo>
                <a:lnTo>
                  <a:pt x="5659" y="14448"/>
                </a:lnTo>
                <a:lnTo>
                  <a:pt x="5659" y="16825"/>
                </a:lnTo>
                <a:lnTo>
                  <a:pt x="6497" y="17983"/>
                </a:lnTo>
                <a:lnTo>
                  <a:pt x="22717" y="10617"/>
                </a:lnTo>
                <a:lnTo>
                  <a:pt x="22588" y="7404"/>
                </a:lnTo>
                <a:lnTo>
                  <a:pt x="22143" y="6959"/>
                </a:lnTo>
                <a:close/>
              </a:path>
              <a:path w="33654" h="89535">
                <a:moveTo>
                  <a:pt x="22717" y="10617"/>
                </a:moveTo>
                <a:lnTo>
                  <a:pt x="6497" y="17983"/>
                </a:lnTo>
                <a:lnTo>
                  <a:pt x="22853" y="17983"/>
                </a:lnTo>
                <a:lnTo>
                  <a:pt x="22842" y="13728"/>
                </a:lnTo>
                <a:lnTo>
                  <a:pt x="22717" y="10617"/>
                </a:lnTo>
                <a:close/>
              </a:path>
              <a:path w="33654" h="89535">
                <a:moveTo>
                  <a:pt x="5659" y="14448"/>
                </a:moveTo>
                <a:lnTo>
                  <a:pt x="4364" y="15036"/>
                </a:lnTo>
                <a:lnTo>
                  <a:pt x="5659" y="16825"/>
                </a:lnTo>
                <a:lnTo>
                  <a:pt x="5659" y="14448"/>
                </a:lnTo>
                <a:close/>
              </a:path>
              <a:path w="33654" h="89535">
                <a:moveTo>
                  <a:pt x="20061" y="4876"/>
                </a:moveTo>
                <a:lnTo>
                  <a:pt x="9812" y="4876"/>
                </a:lnTo>
                <a:lnTo>
                  <a:pt x="5659" y="9029"/>
                </a:lnTo>
                <a:lnTo>
                  <a:pt x="5659" y="14448"/>
                </a:lnTo>
                <a:lnTo>
                  <a:pt x="22143" y="6959"/>
                </a:lnTo>
                <a:lnTo>
                  <a:pt x="20061" y="4876"/>
                </a:lnTo>
                <a:close/>
              </a:path>
              <a:path w="33654" h="89535">
                <a:moveTo>
                  <a:pt x="22588" y="7404"/>
                </a:moveTo>
                <a:lnTo>
                  <a:pt x="22717" y="10617"/>
                </a:lnTo>
                <a:lnTo>
                  <a:pt x="23388" y="10312"/>
                </a:lnTo>
                <a:lnTo>
                  <a:pt x="22748" y="7563"/>
                </a:lnTo>
                <a:lnTo>
                  <a:pt x="22588" y="7404"/>
                </a:lnTo>
                <a:close/>
              </a:path>
              <a:path w="33654" h="89535">
                <a:moveTo>
                  <a:pt x="22563" y="6769"/>
                </a:moveTo>
                <a:lnTo>
                  <a:pt x="22588" y="7404"/>
                </a:lnTo>
                <a:lnTo>
                  <a:pt x="22748" y="7563"/>
                </a:lnTo>
                <a:lnTo>
                  <a:pt x="22563" y="6769"/>
                </a:lnTo>
                <a:close/>
              </a:path>
              <a:path w="33654" h="89535">
                <a:moveTo>
                  <a:pt x="22563" y="6769"/>
                </a:moveTo>
                <a:lnTo>
                  <a:pt x="22143" y="6959"/>
                </a:lnTo>
                <a:lnTo>
                  <a:pt x="22588" y="7404"/>
                </a:lnTo>
                <a:lnTo>
                  <a:pt x="22563" y="6769"/>
                </a:lnTo>
                <a:close/>
              </a:path>
              <a:path w="33654" h="89535">
                <a:moveTo>
                  <a:pt x="21717" y="4876"/>
                </a:moveTo>
                <a:lnTo>
                  <a:pt x="20061" y="4876"/>
                </a:lnTo>
                <a:lnTo>
                  <a:pt x="22143" y="6959"/>
                </a:lnTo>
                <a:lnTo>
                  <a:pt x="22563" y="6769"/>
                </a:lnTo>
                <a:lnTo>
                  <a:pt x="21717" y="487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410200" y="4114609"/>
            <a:ext cx="211454" cy="152400"/>
            <a:chOff x="5410200" y="4114609"/>
            <a:chExt cx="211454" cy="152400"/>
          </a:xfrm>
        </p:grpSpPr>
        <p:sp>
          <p:nvSpPr>
            <p:cNvPr id="21" name="object 21"/>
            <p:cNvSpPr/>
            <p:nvPr/>
          </p:nvSpPr>
          <p:spPr>
            <a:xfrm>
              <a:off x="5410200" y="4114609"/>
              <a:ext cx="37465" cy="32384"/>
            </a:xfrm>
            <a:custGeom>
              <a:avLst/>
              <a:gdLst/>
              <a:ahLst/>
              <a:cxnLst/>
              <a:rect l="l" t="t" r="r" b="b"/>
              <a:pathLst>
                <a:path w="37464" h="32385">
                  <a:moveTo>
                    <a:pt x="24788" y="31176"/>
                  </a:moveTo>
                  <a:lnTo>
                    <a:pt x="25692" y="32080"/>
                  </a:lnTo>
                  <a:lnTo>
                    <a:pt x="33769" y="32080"/>
                  </a:lnTo>
                  <a:lnTo>
                    <a:pt x="34226" y="31622"/>
                  </a:lnTo>
                  <a:lnTo>
                    <a:pt x="27190" y="31622"/>
                  </a:lnTo>
                  <a:lnTo>
                    <a:pt x="24788" y="31176"/>
                  </a:lnTo>
                  <a:close/>
                </a:path>
                <a:path w="37464" h="32385">
                  <a:moveTo>
                    <a:pt x="31499" y="17449"/>
                  </a:moveTo>
                  <a:lnTo>
                    <a:pt x="25692" y="17449"/>
                  </a:lnTo>
                  <a:lnTo>
                    <a:pt x="22415" y="20713"/>
                  </a:lnTo>
                  <a:lnTo>
                    <a:pt x="22415" y="28803"/>
                  </a:lnTo>
                  <a:lnTo>
                    <a:pt x="24788" y="31176"/>
                  </a:lnTo>
                  <a:lnTo>
                    <a:pt x="27190" y="31622"/>
                  </a:lnTo>
                  <a:lnTo>
                    <a:pt x="32283" y="17906"/>
                  </a:lnTo>
                  <a:lnTo>
                    <a:pt x="31499" y="17449"/>
                  </a:lnTo>
                  <a:close/>
                </a:path>
                <a:path w="37464" h="32385">
                  <a:moveTo>
                    <a:pt x="33769" y="17449"/>
                  </a:moveTo>
                  <a:lnTo>
                    <a:pt x="31499" y="17449"/>
                  </a:lnTo>
                  <a:lnTo>
                    <a:pt x="32283" y="17906"/>
                  </a:lnTo>
                  <a:lnTo>
                    <a:pt x="27190" y="31622"/>
                  </a:lnTo>
                  <a:lnTo>
                    <a:pt x="34226" y="31622"/>
                  </a:lnTo>
                  <a:lnTo>
                    <a:pt x="37045" y="28803"/>
                  </a:lnTo>
                  <a:lnTo>
                    <a:pt x="37045" y="20713"/>
                  </a:lnTo>
                  <a:lnTo>
                    <a:pt x="33769" y="17449"/>
                  </a:lnTo>
                  <a:close/>
                </a:path>
                <a:path w="37464" h="32385">
                  <a:moveTo>
                    <a:pt x="24180" y="13182"/>
                  </a:moveTo>
                  <a:lnTo>
                    <a:pt x="17970" y="29908"/>
                  </a:lnTo>
                  <a:lnTo>
                    <a:pt x="24788" y="31176"/>
                  </a:lnTo>
                  <a:lnTo>
                    <a:pt x="22415" y="28803"/>
                  </a:lnTo>
                  <a:lnTo>
                    <a:pt x="22415" y="20713"/>
                  </a:lnTo>
                  <a:lnTo>
                    <a:pt x="25692" y="17449"/>
                  </a:lnTo>
                  <a:lnTo>
                    <a:pt x="31499" y="17449"/>
                  </a:lnTo>
                  <a:lnTo>
                    <a:pt x="24180" y="13182"/>
                  </a:lnTo>
                  <a:close/>
                </a:path>
                <a:path w="37464" h="32385">
                  <a:moveTo>
                    <a:pt x="2344" y="16746"/>
                  </a:moveTo>
                  <a:lnTo>
                    <a:pt x="1485" y="17043"/>
                  </a:lnTo>
                  <a:lnTo>
                    <a:pt x="1943" y="18554"/>
                  </a:lnTo>
                  <a:lnTo>
                    <a:pt x="2616" y="19977"/>
                  </a:lnTo>
                  <a:lnTo>
                    <a:pt x="17970" y="29908"/>
                  </a:lnTo>
                  <a:lnTo>
                    <a:pt x="22186" y="18554"/>
                  </a:lnTo>
                  <a:lnTo>
                    <a:pt x="4152" y="18554"/>
                  </a:lnTo>
                  <a:lnTo>
                    <a:pt x="2344" y="16746"/>
                  </a:lnTo>
                  <a:close/>
                </a:path>
                <a:path w="37464" h="32385">
                  <a:moveTo>
                    <a:pt x="18554" y="11137"/>
                  </a:moveTo>
                  <a:lnTo>
                    <a:pt x="2344" y="16746"/>
                  </a:lnTo>
                  <a:lnTo>
                    <a:pt x="4152" y="18554"/>
                  </a:lnTo>
                  <a:lnTo>
                    <a:pt x="14401" y="18554"/>
                  </a:lnTo>
                  <a:lnTo>
                    <a:pt x="18554" y="14401"/>
                  </a:lnTo>
                  <a:lnTo>
                    <a:pt x="18554" y="11137"/>
                  </a:lnTo>
                  <a:close/>
                </a:path>
                <a:path w="37464" h="32385">
                  <a:moveTo>
                    <a:pt x="19938" y="9690"/>
                  </a:moveTo>
                  <a:lnTo>
                    <a:pt x="19796" y="9747"/>
                  </a:lnTo>
                  <a:lnTo>
                    <a:pt x="20205" y="10566"/>
                  </a:lnTo>
                  <a:lnTo>
                    <a:pt x="18554" y="11137"/>
                  </a:lnTo>
                  <a:lnTo>
                    <a:pt x="18554" y="14401"/>
                  </a:lnTo>
                  <a:lnTo>
                    <a:pt x="14401" y="18554"/>
                  </a:lnTo>
                  <a:lnTo>
                    <a:pt x="22186" y="18554"/>
                  </a:lnTo>
                  <a:lnTo>
                    <a:pt x="24180" y="13182"/>
                  </a:lnTo>
                  <a:lnTo>
                    <a:pt x="22555" y="12242"/>
                  </a:lnTo>
                  <a:lnTo>
                    <a:pt x="21145" y="11087"/>
                  </a:lnTo>
                  <a:lnTo>
                    <a:pt x="19938" y="9690"/>
                  </a:lnTo>
                  <a:close/>
                </a:path>
                <a:path w="37464" h="32385">
                  <a:moveTo>
                    <a:pt x="1184" y="15586"/>
                  </a:moveTo>
                  <a:lnTo>
                    <a:pt x="1485" y="17043"/>
                  </a:lnTo>
                  <a:lnTo>
                    <a:pt x="2312" y="16714"/>
                  </a:lnTo>
                  <a:lnTo>
                    <a:pt x="1184" y="15586"/>
                  </a:lnTo>
                  <a:close/>
                </a:path>
                <a:path w="37464" h="32385">
                  <a:moveTo>
                    <a:pt x="2312" y="16714"/>
                  </a:moveTo>
                  <a:lnTo>
                    <a:pt x="1485" y="17043"/>
                  </a:lnTo>
                  <a:lnTo>
                    <a:pt x="2344" y="16746"/>
                  </a:lnTo>
                  <a:close/>
                </a:path>
                <a:path w="37464" h="32385">
                  <a:moveTo>
                    <a:pt x="18554" y="10241"/>
                  </a:moveTo>
                  <a:lnTo>
                    <a:pt x="2312" y="16714"/>
                  </a:lnTo>
                  <a:lnTo>
                    <a:pt x="18554" y="11137"/>
                  </a:lnTo>
                  <a:lnTo>
                    <a:pt x="18554" y="10241"/>
                  </a:lnTo>
                  <a:close/>
                </a:path>
                <a:path w="37464" h="32385">
                  <a:moveTo>
                    <a:pt x="18046" y="6248"/>
                  </a:moveTo>
                  <a:lnTo>
                    <a:pt x="508" y="12318"/>
                  </a:lnTo>
                  <a:lnTo>
                    <a:pt x="1184" y="15586"/>
                  </a:lnTo>
                  <a:lnTo>
                    <a:pt x="2312" y="16714"/>
                  </a:lnTo>
                  <a:lnTo>
                    <a:pt x="18554" y="10241"/>
                  </a:lnTo>
                  <a:lnTo>
                    <a:pt x="18554" y="7264"/>
                  </a:lnTo>
                  <a:lnTo>
                    <a:pt x="18046" y="6248"/>
                  </a:lnTo>
                  <a:close/>
                </a:path>
                <a:path w="37464" h="32385">
                  <a:moveTo>
                    <a:pt x="14401" y="0"/>
                  </a:moveTo>
                  <a:lnTo>
                    <a:pt x="4152" y="0"/>
                  </a:lnTo>
                  <a:lnTo>
                    <a:pt x="0" y="4152"/>
                  </a:lnTo>
                  <a:lnTo>
                    <a:pt x="0" y="14401"/>
                  </a:lnTo>
                  <a:lnTo>
                    <a:pt x="1184" y="15586"/>
                  </a:lnTo>
                  <a:lnTo>
                    <a:pt x="508" y="12318"/>
                  </a:lnTo>
                  <a:lnTo>
                    <a:pt x="18046" y="6248"/>
                  </a:lnTo>
                  <a:lnTo>
                    <a:pt x="18554" y="6248"/>
                  </a:lnTo>
                  <a:lnTo>
                    <a:pt x="18554" y="4152"/>
                  </a:lnTo>
                  <a:lnTo>
                    <a:pt x="14401" y="0"/>
                  </a:lnTo>
                  <a:close/>
                </a:path>
                <a:path w="37464" h="32385">
                  <a:moveTo>
                    <a:pt x="19796" y="9747"/>
                  </a:moveTo>
                  <a:lnTo>
                    <a:pt x="18554" y="10241"/>
                  </a:lnTo>
                  <a:lnTo>
                    <a:pt x="18554" y="11137"/>
                  </a:lnTo>
                  <a:lnTo>
                    <a:pt x="20205" y="10566"/>
                  </a:lnTo>
                  <a:lnTo>
                    <a:pt x="19796" y="9747"/>
                  </a:lnTo>
                  <a:close/>
                </a:path>
                <a:path w="37464" h="32385">
                  <a:moveTo>
                    <a:pt x="18554" y="7264"/>
                  </a:moveTo>
                  <a:lnTo>
                    <a:pt x="18554" y="10241"/>
                  </a:lnTo>
                  <a:lnTo>
                    <a:pt x="19796" y="9747"/>
                  </a:lnTo>
                  <a:lnTo>
                    <a:pt x="18554" y="7264"/>
                  </a:lnTo>
                  <a:close/>
                </a:path>
                <a:path w="37464" h="32385">
                  <a:moveTo>
                    <a:pt x="18554" y="6248"/>
                  </a:moveTo>
                  <a:lnTo>
                    <a:pt x="18046" y="6248"/>
                  </a:lnTo>
                  <a:lnTo>
                    <a:pt x="18554" y="7264"/>
                  </a:lnTo>
                  <a:lnTo>
                    <a:pt x="18554" y="624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89244" y="4181843"/>
              <a:ext cx="131978" cy="851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709107" y="4159250"/>
            <a:ext cx="133553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4606" y="4552708"/>
            <a:ext cx="25400" cy="105410"/>
          </a:xfrm>
          <a:custGeom>
            <a:avLst/>
            <a:gdLst/>
            <a:ahLst/>
            <a:cxnLst/>
            <a:rect l="l" t="t" r="r" b="b"/>
            <a:pathLst>
              <a:path w="25400" h="105410">
                <a:moveTo>
                  <a:pt x="901" y="96291"/>
                </a:moveTo>
                <a:lnTo>
                  <a:pt x="901" y="101320"/>
                </a:lnTo>
                <a:lnTo>
                  <a:pt x="4902" y="105321"/>
                </a:lnTo>
                <a:lnTo>
                  <a:pt x="14795" y="105321"/>
                </a:lnTo>
                <a:lnTo>
                  <a:pt x="15087" y="105029"/>
                </a:lnTo>
                <a:lnTo>
                  <a:pt x="4991" y="105029"/>
                </a:lnTo>
                <a:lnTo>
                  <a:pt x="1041" y="101079"/>
                </a:lnTo>
                <a:lnTo>
                  <a:pt x="1041" y="96292"/>
                </a:lnTo>
                <a:lnTo>
                  <a:pt x="901" y="96291"/>
                </a:lnTo>
                <a:close/>
              </a:path>
              <a:path w="25400" h="105410">
                <a:moveTo>
                  <a:pt x="1041" y="96292"/>
                </a:moveTo>
                <a:lnTo>
                  <a:pt x="1041" y="101079"/>
                </a:lnTo>
                <a:lnTo>
                  <a:pt x="4991" y="105029"/>
                </a:lnTo>
                <a:lnTo>
                  <a:pt x="14706" y="105029"/>
                </a:lnTo>
                <a:lnTo>
                  <a:pt x="18656" y="101079"/>
                </a:lnTo>
                <a:lnTo>
                  <a:pt x="18656" y="100926"/>
                </a:lnTo>
                <a:lnTo>
                  <a:pt x="5740" y="100926"/>
                </a:lnTo>
                <a:lnTo>
                  <a:pt x="2412" y="97599"/>
                </a:lnTo>
                <a:lnTo>
                  <a:pt x="2412" y="96304"/>
                </a:lnTo>
                <a:lnTo>
                  <a:pt x="1041" y="96292"/>
                </a:lnTo>
                <a:close/>
              </a:path>
              <a:path w="25400" h="105410">
                <a:moveTo>
                  <a:pt x="18656" y="96442"/>
                </a:moveTo>
                <a:lnTo>
                  <a:pt x="18656" y="101079"/>
                </a:lnTo>
                <a:lnTo>
                  <a:pt x="14706" y="105029"/>
                </a:lnTo>
                <a:lnTo>
                  <a:pt x="15087" y="105029"/>
                </a:lnTo>
                <a:lnTo>
                  <a:pt x="18796" y="101320"/>
                </a:lnTo>
                <a:lnTo>
                  <a:pt x="18796" y="96443"/>
                </a:lnTo>
                <a:lnTo>
                  <a:pt x="18656" y="96442"/>
                </a:lnTo>
                <a:close/>
              </a:path>
              <a:path w="25400" h="105410">
                <a:moveTo>
                  <a:pt x="2412" y="96304"/>
                </a:moveTo>
                <a:lnTo>
                  <a:pt x="2412" y="97599"/>
                </a:lnTo>
                <a:lnTo>
                  <a:pt x="5740" y="100926"/>
                </a:lnTo>
                <a:lnTo>
                  <a:pt x="13957" y="100926"/>
                </a:lnTo>
                <a:lnTo>
                  <a:pt x="17284" y="97599"/>
                </a:lnTo>
                <a:lnTo>
                  <a:pt x="17284" y="96430"/>
                </a:lnTo>
                <a:lnTo>
                  <a:pt x="2412" y="96304"/>
                </a:lnTo>
                <a:close/>
              </a:path>
              <a:path w="25400" h="105410">
                <a:moveTo>
                  <a:pt x="17284" y="96430"/>
                </a:moveTo>
                <a:lnTo>
                  <a:pt x="17284" y="97599"/>
                </a:lnTo>
                <a:lnTo>
                  <a:pt x="13957" y="100926"/>
                </a:lnTo>
                <a:lnTo>
                  <a:pt x="18656" y="100926"/>
                </a:lnTo>
                <a:lnTo>
                  <a:pt x="18656" y="96442"/>
                </a:lnTo>
                <a:lnTo>
                  <a:pt x="17284" y="96430"/>
                </a:lnTo>
                <a:close/>
              </a:path>
              <a:path w="25400" h="105410">
                <a:moveTo>
                  <a:pt x="17284" y="89916"/>
                </a:moveTo>
                <a:lnTo>
                  <a:pt x="18656" y="91363"/>
                </a:lnTo>
                <a:lnTo>
                  <a:pt x="18656" y="96442"/>
                </a:lnTo>
                <a:lnTo>
                  <a:pt x="18796" y="96443"/>
                </a:lnTo>
                <a:lnTo>
                  <a:pt x="18732" y="91363"/>
                </a:lnTo>
                <a:lnTo>
                  <a:pt x="17284" y="89916"/>
                </a:lnTo>
                <a:close/>
              </a:path>
              <a:path w="25400" h="105410">
                <a:moveTo>
                  <a:pt x="19184" y="86055"/>
                </a:moveTo>
                <a:lnTo>
                  <a:pt x="13957" y="86055"/>
                </a:lnTo>
                <a:lnTo>
                  <a:pt x="17284" y="89382"/>
                </a:lnTo>
                <a:lnTo>
                  <a:pt x="17360" y="89992"/>
                </a:lnTo>
                <a:lnTo>
                  <a:pt x="18732" y="91363"/>
                </a:lnTo>
                <a:lnTo>
                  <a:pt x="18796" y="96443"/>
                </a:lnTo>
                <a:lnTo>
                  <a:pt x="19184" y="86055"/>
                </a:lnTo>
                <a:close/>
              </a:path>
              <a:path w="25400" h="105410">
                <a:moveTo>
                  <a:pt x="17284" y="93484"/>
                </a:moveTo>
                <a:lnTo>
                  <a:pt x="17284" y="96430"/>
                </a:lnTo>
                <a:lnTo>
                  <a:pt x="18656" y="96442"/>
                </a:lnTo>
                <a:lnTo>
                  <a:pt x="18656" y="96215"/>
                </a:lnTo>
                <a:lnTo>
                  <a:pt x="17284" y="93484"/>
                </a:lnTo>
                <a:close/>
              </a:path>
              <a:path w="25400" h="105410">
                <a:moveTo>
                  <a:pt x="14706" y="87414"/>
                </a:moveTo>
                <a:lnTo>
                  <a:pt x="4978" y="87426"/>
                </a:lnTo>
                <a:lnTo>
                  <a:pt x="2489" y="89916"/>
                </a:lnTo>
                <a:lnTo>
                  <a:pt x="2412" y="96304"/>
                </a:lnTo>
                <a:lnTo>
                  <a:pt x="17284" y="96430"/>
                </a:lnTo>
                <a:lnTo>
                  <a:pt x="17208" y="89916"/>
                </a:lnTo>
                <a:lnTo>
                  <a:pt x="14706" y="87414"/>
                </a:lnTo>
                <a:close/>
              </a:path>
              <a:path w="25400" h="105410">
                <a:moveTo>
                  <a:pt x="2412" y="93484"/>
                </a:moveTo>
                <a:lnTo>
                  <a:pt x="1041" y="96215"/>
                </a:lnTo>
                <a:lnTo>
                  <a:pt x="2412" y="96304"/>
                </a:lnTo>
                <a:lnTo>
                  <a:pt x="2412" y="93484"/>
                </a:lnTo>
                <a:close/>
              </a:path>
              <a:path w="25400" h="105410">
                <a:moveTo>
                  <a:pt x="2412" y="89916"/>
                </a:moveTo>
                <a:lnTo>
                  <a:pt x="965" y="91363"/>
                </a:lnTo>
                <a:lnTo>
                  <a:pt x="901" y="96291"/>
                </a:lnTo>
                <a:lnTo>
                  <a:pt x="1041" y="96292"/>
                </a:lnTo>
                <a:lnTo>
                  <a:pt x="1041" y="91363"/>
                </a:lnTo>
                <a:lnTo>
                  <a:pt x="2412" y="89992"/>
                </a:lnTo>
                <a:close/>
              </a:path>
              <a:path w="25400" h="105410">
                <a:moveTo>
                  <a:pt x="0" y="52501"/>
                </a:moveTo>
                <a:lnTo>
                  <a:pt x="901" y="96291"/>
                </a:lnTo>
                <a:lnTo>
                  <a:pt x="965" y="91363"/>
                </a:lnTo>
                <a:lnTo>
                  <a:pt x="2336" y="89992"/>
                </a:lnTo>
                <a:lnTo>
                  <a:pt x="2412" y="89382"/>
                </a:lnTo>
                <a:lnTo>
                  <a:pt x="5740" y="86055"/>
                </a:lnTo>
                <a:lnTo>
                  <a:pt x="19184" y="86055"/>
                </a:lnTo>
                <a:lnTo>
                  <a:pt x="20434" y="52666"/>
                </a:lnTo>
                <a:lnTo>
                  <a:pt x="0" y="52501"/>
                </a:lnTo>
                <a:close/>
              </a:path>
              <a:path w="25400" h="105410">
                <a:moveTo>
                  <a:pt x="2412" y="89992"/>
                </a:moveTo>
                <a:lnTo>
                  <a:pt x="1041" y="91363"/>
                </a:lnTo>
                <a:lnTo>
                  <a:pt x="1041" y="96215"/>
                </a:lnTo>
                <a:lnTo>
                  <a:pt x="2412" y="93484"/>
                </a:lnTo>
                <a:lnTo>
                  <a:pt x="2412" y="89992"/>
                </a:lnTo>
                <a:close/>
              </a:path>
              <a:path w="25400" h="105410">
                <a:moveTo>
                  <a:pt x="17284" y="89992"/>
                </a:moveTo>
                <a:lnTo>
                  <a:pt x="17284" y="93484"/>
                </a:lnTo>
                <a:lnTo>
                  <a:pt x="18656" y="96215"/>
                </a:lnTo>
                <a:lnTo>
                  <a:pt x="18656" y="91363"/>
                </a:lnTo>
                <a:lnTo>
                  <a:pt x="17284" y="89992"/>
                </a:lnTo>
                <a:close/>
              </a:path>
              <a:path w="25400" h="105410">
                <a:moveTo>
                  <a:pt x="4978" y="87426"/>
                </a:moveTo>
                <a:lnTo>
                  <a:pt x="2412" y="89916"/>
                </a:lnTo>
                <a:lnTo>
                  <a:pt x="4978" y="87426"/>
                </a:lnTo>
                <a:close/>
              </a:path>
              <a:path w="25400" h="105410">
                <a:moveTo>
                  <a:pt x="15316" y="87414"/>
                </a:moveTo>
                <a:lnTo>
                  <a:pt x="14706" y="87414"/>
                </a:lnTo>
                <a:lnTo>
                  <a:pt x="17284" y="89992"/>
                </a:lnTo>
                <a:lnTo>
                  <a:pt x="14795" y="87426"/>
                </a:lnTo>
                <a:lnTo>
                  <a:pt x="15328" y="87426"/>
                </a:lnTo>
                <a:close/>
              </a:path>
              <a:path w="25400" h="105410">
                <a:moveTo>
                  <a:pt x="13957" y="86055"/>
                </a:moveTo>
                <a:lnTo>
                  <a:pt x="5740" y="86055"/>
                </a:lnTo>
                <a:lnTo>
                  <a:pt x="2412" y="89382"/>
                </a:lnTo>
                <a:lnTo>
                  <a:pt x="2412" y="89916"/>
                </a:lnTo>
                <a:lnTo>
                  <a:pt x="4902" y="87426"/>
                </a:lnTo>
                <a:lnTo>
                  <a:pt x="15316" y="87414"/>
                </a:lnTo>
                <a:lnTo>
                  <a:pt x="13957" y="86055"/>
                </a:lnTo>
                <a:close/>
              </a:path>
              <a:path w="25400" h="105410">
                <a:moveTo>
                  <a:pt x="15328" y="87426"/>
                </a:moveTo>
                <a:lnTo>
                  <a:pt x="14795" y="87426"/>
                </a:lnTo>
                <a:lnTo>
                  <a:pt x="17284" y="89916"/>
                </a:lnTo>
                <a:lnTo>
                  <a:pt x="17284" y="89382"/>
                </a:lnTo>
                <a:lnTo>
                  <a:pt x="15328" y="87426"/>
                </a:lnTo>
                <a:close/>
              </a:path>
              <a:path w="25400" h="105410">
                <a:moveTo>
                  <a:pt x="12598" y="0"/>
                </a:moveTo>
                <a:lnTo>
                  <a:pt x="6" y="41957"/>
                </a:lnTo>
                <a:lnTo>
                  <a:pt x="0" y="52501"/>
                </a:lnTo>
                <a:lnTo>
                  <a:pt x="20434" y="52666"/>
                </a:lnTo>
                <a:lnTo>
                  <a:pt x="20520" y="41957"/>
                </a:lnTo>
                <a:lnTo>
                  <a:pt x="20731" y="33081"/>
                </a:lnTo>
                <a:lnTo>
                  <a:pt x="21129" y="23380"/>
                </a:lnTo>
                <a:lnTo>
                  <a:pt x="10439" y="23380"/>
                </a:lnTo>
                <a:lnTo>
                  <a:pt x="6286" y="19227"/>
                </a:lnTo>
                <a:lnTo>
                  <a:pt x="6286" y="17246"/>
                </a:lnTo>
                <a:lnTo>
                  <a:pt x="4800" y="15379"/>
                </a:lnTo>
                <a:lnTo>
                  <a:pt x="6286" y="14441"/>
                </a:lnTo>
                <a:lnTo>
                  <a:pt x="6286" y="8978"/>
                </a:lnTo>
                <a:lnTo>
                  <a:pt x="10439" y="4825"/>
                </a:lnTo>
                <a:lnTo>
                  <a:pt x="21255" y="4825"/>
                </a:lnTo>
                <a:lnTo>
                  <a:pt x="19202" y="1905"/>
                </a:lnTo>
                <a:lnTo>
                  <a:pt x="16294" y="266"/>
                </a:lnTo>
                <a:lnTo>
                  <a:pt x="12598" y="0"/>
                </a:lnTo>
                <a:close/>
              </a:path>
              <a:path w="25400" h="105410">
                <a:moveTo>
                  <a:pt x="6286" y="17246"/>
                </a:moveTo>
                <a:lnTo>
                  <a:pt x="6286" y="19227"/>
                </a:lnTo>
                <a:lnTo>
                  <a:pt x="10439" y="23380"/>
                </a:lnTo>
                <a:lnTo>
                  <a:pt x="20688" y="23380"/>
                </a:lnTo>
                <a:lnTo>
                  <a:pt x="21155" y="22913"/>
                </a:lnTo>
                <a:lnTo>
                  <a:pt x="21381" y="19050"/>
                </a:lnTo>
                <a:lnTo>
                  <a:pt x="7721" y="19050"/>
                </a:lnTo>
                <a:lnTo>
                  <a:pt x="6286" y="17246"/>
                </a:lnTo>
                <a:close/>
              </a:path>
              <a:path w="25400" h="105410">
                <a:moveTo>
                  <a:pt x="21155" y="22913"/>
                </a:moveTo>
                <a:lnTo>
                  <a:pt x="20688" y="23380"/>
                </a:lnTo>
                <a:lnTo>
                  <a:pt x="21129" y="23380"/>
                </a:lnTo>
                <a:lnTo>
                  <a:pt x="21155" y="22913"/>
                </a:lnTo>
                <a:close/>
              </a:path>
              <a:path w="25400" h="105410">
                <a:moveTo>
                  <a:pt x="21853" y="5991"/>
                </a:moveTo>
                <a:lnTo>
                  <a:pt x="23406" y="9143"/>
                </a:lnTo>
                <a:lnTo>
                  <a:pt x="21566" y="10306"/>
                </a:lnTo>
                <a:lnTo>
                  <a:pt x="21595" y="15379"/>
                </a:lnTo>
                <a:lnTo>
                  <a:pt x="21155" y="22913"/>
                </a:lnTo>
                <a:lnTo>
                  <a:pt x="24841" y="19227"/>
                </a:lnTo>
                <a:lnTo>
                  <a:pt x="24841" y="8978"/>
                </a:lnTo>
                <a:lnTo>
                  <a:pt x="21853" y="5991"/>
                </a:lnTo>
                <a:close/>
              </a:path>
              <a:path w="25400" h="105410">
                <a:moveTo>
                  <a:pt x="21009" y="5146"/>
                </a:moveTo>
                <a:lnTo>
                  <a:pt x="6286" y="14441"/>
                </a:lnTo>
                <a:lnTo>
                  <a:pt x="6286" y="17246"/>
                </a:lnTo>
                <a:lnTo>
                  <a:pt x="7721" y="19050"/>
                </a:lnTo>
                <a:lnTo>
                  <a:pt x="21566" y="10306"/>
                </a:lnTo>
                <a:lnTo>
                  <a:pt x="21359" y="5497"/>
                </a:lnTo>
                <a:lnTo>
                  <a:pt x="21009" y="5146"/>
                </a:lnTo>
                <a:close/>
              </a:path>
              <a:path w="25400" h="105410">
                <a:moveTo>
                  <a:pt x="21566" y="10306"/>
                </a:moveTo>
                <a:lnTo>
                  <a:pt x="7721" y="19050"/>
                </a:lnTo>
                <a:lnTo>
                  <a:pt x="21381" y="19050"/>
                </a:lnTo>
                <a:lnTo>
                  <a:pt x="21704" y="13525"/>
                </a:lnTo>
                <a:lnTo>
                  <a:pt x="21566" y="10306"/>
                </a:lnTo>
                <a:close/>
              </a:path>
              <a:path w="25400" h="105410">
                <a:moveTo>
                  <a:pt x="6286" y="14441"/>
                </a:moveTo>
                <a:lnTo>
                  <a:pt x="4800" y="15379"/>
                </a:lnTo>
                <a:lnTo>
                  <a:pt x="6286" y="17246"/>
                </a:lnTo>
                <a:lnTo>
                  <a:pt x="6286" y="14441"/>
                </a:lnTo>
                <a:close/>
              </a:path>
              <a:path w="25400" h="105410">
                <a:moveTo>
                  <a:pt x="20688" y="4825"/>
                </a:moveTo>
                <a:lnTo>
                  <a:pt x="10439" y="4825"/>
                </a:lnTo>
                <a:lnTo>
                  <a:pt x="6286" y="8978"/>
                </a:lnTo>
                <a:lnTo>
                  <a:pt x="6286" y="14441"/>
                </a:lnTo>
                <a:lnTo>
                  <a:pt x="21009" y="5146"/>
                </a:lnTo>
                <a:lnTo>
                  <a:pt x="20688" y="4825"/>
                </a:lnTo>
                <a:close/>
              </a:path>
              <a:path w="25400" h="105410">
                <a:moveTo>
                  <a:pt x="21359" y="5497"/>
                </a:moveTo>
                <a:lnTo>
                  <a:pt x="21566" y="10306"/>
                </a:lnTo>
                <a:lnTo>
                  <a:pt x="23406" y="9143"/>
                </a:lnTo>
                <a:lnTo>
                  <a:pt x="21853" y="5991"/>
                </a:lnTo>
                <a:lnTo>
                  <a:pt x="21359" y="5497"/>
                </a:lnTo>
                <a:close/>
              </a:path>
              <a:path w="25400" h="105410">
                <a:moveTo>
                  <a:pt x="21336" y="4940"/>
                </a:moveTo>
                <a:lnTo>
                  <a:pt x="21359" y="5497"/>
                </a:lnTo>
                <a:lnTo>
                  <a:pt x="21853" y="5991"/>
                </a:lnTo>
                <a:lnTo>
                  <a:pt x="21336" y="4940"/>
                </a:lnTo>
                <a:close/>
              </a:path>
              <a:path w="25400" h="105410">
                <a:moveTo>
                  <a:pt x="21336" y="4940"/>
                </a:moveTo>
                <a:lnTo>
                  <a:pt x="21009" y="5146"/>
                </a:lnTo>
                <a:lnTo>
                  <a:pt x="21359" y="5497"/>
                </a:lnTo>
                <a:lnTo>
                  <a:pt x="21336" y="4940"/>
                </a:lnTo>
                <a:close/>
              </a:path>
              <a:path w="25400" h="105410">
                <a:moveTo>
                  <a:pt x="21255" y="4825"/>
                </a:moveTo>
                <a:lnTo>
                  <a:pt x="20688" y="4825"/>
                </a:lnTo>
                <a:lnTo>
                  <a:pt x="21009" y="5146"/>
                </a:lnTo>
                <a:lnTo>
                  <a:pt x="21336" y="494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0182" y="4455083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10">
                <a:moveTo>
                  <a:pt x="2184" y="20921"/>
                </a:moveTo>
                <a:lnTo>
                  <a:pt x="2184" y="24803"/>
                </a:lnTo>
                <a:lnTo>
                  <a:pt x="6337" y="28968"/>
                </a:lnTo>
                <a:lnTo>
                  <a:pt x="16586" y="28968"/>
                </a:lnTo>
                <a:lnTo>
                  <a:pt x="20739" y="24803"/>
                </a:lnTo>
                <a:lnTo>
                  <a:pt x="20739" y="21437"/>
                </a:lnTo>
                <a:lnTo>
                  <a:pt x="2349" y="21437"/>
                </a:lnTo>
                <a:lnTo>
                  <a:pt x="2184" y="20921"/>
                </a:lnTo>
                <a:close/>
              </a:path>
              <a:path w="38100" h="29210">
                <a:moveTo>
                  <a:pt x="24421" y="21805"/>
                </a:moveTo>
                <a:lnTo>
                  <a:pt x="25336" y="22720"/>
                </a:lnTo>
                <a:lnTo>
                  <a:pt x="34251" y="22720"/>
                </a:lnTo>
                <a:lnTo>
                  <a:pt x="34620" y="22352"/>
                </a:lnTo>
                <a:lnTo>
                  <a:pt x="27381" y="22352"/>
                </a:lnTo>
                <a:lnTo>
                  <a:pt x="24421" y="21805"/>
                </a:lnTo>
                <a:close/>
              </a:path>
              <a:path w="38100" h="29210">
                <a:moveTo>
                  <a:pt x="31390" y="6565"/>
                </a:moveTo>
                <a:lnTo>
                  <a:pt x="25336" y="6565"/>
                </a:lnTo>
                <a:lnTo>
                  <a:pt x="21716" y="10185"/>
                </a:lnTo>
                <a:lnTo>
                  <a:pt x="21716" y="19100"/>
                </a:lnTo>
                <a:lnTo>
                  <a:pt x="24421" y="21805"/>
                </a:lnTo>
                <a:lnTo>
                  <a:pt x="27381" y="22352"/>
                </a:lnTo>
                <a:lnTo>
                  <a:pt x="32207" y="6934"/>
                </a:lnTo>
                <a:lnTo>
                  <a:pt x="31390" y="6565"/>
                </a:lnTo>
                <a:close/>
              </a:path>
              <a:path w="38100" h="29210">
                <a:moveTo>
                  <a:pt x="34251" y="6565"/>
                </a:moveTo>
                <a:lnTo>
                  <a:pt x="31390" y="6565"/>
                </a:lnTo>
                <a:lnTo>
                  <a:pt x="32207" y="6934"/>
                </a:lnTo>
                <a:lnTo>
                  <a:pt x="27381" y="22352"/>
                </a:lnTo>
                <a:lnTo>
                  <a:pt x="34620" y="22352"/>
                </a:lnTo>
                <a:lnTo>
                  <a:pt x="37871" y="19100"/>
                </a:lnTo>
                <a:lnTo>
                  <a:pt x="37871" y="10185"/>
                </a:lnTo>
                <a:lnTo>
                  <a:pt x="34251" y="6565"/>
                </a:lnTo>
                <a:close/>
              </a:path>
              <a:path w="38100" h="29210">
                <a:moveTo>
                  <a:pt x="21716" y="12065"/>
                </a:moveTo>
                <a:lnTo>
                  <a:pt x="20154" y="12065"/>
                </a:lnTo>
                <a:lnTo>
                  <a:pt x="20302" y="14128"/>
                </a:lnTo>
                <a:lnTo>
                  <a:pt x="20739" y="14566"/>
                </a:lnTo>
                <a:lnTo>
                  <a:pt x="20739" y="21124"/>
                </a:lnTo>
                <a:lnTo>
                  <a:pt x="24421" y="21805"/>
                </a:lnTo>
                <a:lnTo>
                  <a:pt x="21716" y="19100"/>
                </a:lnTo>
                <a:lnTo>
                  <a:pt x="21716" y="12065"/>
                </a:lnTo>
                <a:close/>
              </a:path>
              <a:path w="38100" h="29210">
                <a:moveTo>
                  <a:pt x="2184" y="16393"/>
                </a:moveTo>
                <a:lnTo>
                  <a:pt x="2249" y="21124"/>
                </a:lnTo>
                <a:lnTo>
                  <a:pt x="2349" y="21437"/>
                </a:lnTo>
                <a:lnTo>
                  <a:pt x="11675" y="19643"/>
                </a:lnTo>
                <a:lnTo>
                  <a:pt x="2184" y="16393"/>
                </a:lnTo>
                <a:close/>
              </a:path>
              <a:path w="38100" h="29210">
                <a:moveTo>
                  <a:pt x="11675" y="19643"/>
                </a:moveTo>
                <a:lnTo>
                  <a:pt x="2349" y="21437"/>
                </a:lnTo>
                <a:lnTo>
                  <a:pt x="20739" y="21437"/>
                </a:lnTo>
                <a:lnTo>
                  <a:pt x="20739" y="21124"/>
                </a:lnTo>
                <a:lnTo>
                  <a:pt x="16725" y="20383"/>
                </a:lnTo>
                <a:lnTo>
                  <a:pt x="16332" y="20294"/>
                </a:lnTo>
                <a:lnTo>
                  <a:pt x="13576" y="20294"/>
                </a:lnTo>
                <a:lnTo>
                  <a:pt x="11675" y="19643"/>
                </a:lnTo>
                <a:close/>
              </a:path>
              <a:path w="38100" h="29210">
                <a:moveTo>
                  <a:pt x="20302" y="14128"/>
                </a:moveTo>
                <a:lnTo>
                  <a:pt x="20574" y="17932"/>
                </a:lnTo>
                <a:lnTo>
                  <a:pt x="17295" y="18563"/>
                </a:lnTo>
                <a:lnTo>
                  <a:pt x="16725" y="20383"/>
                </a:lnTo>
                <a:lnTo>
                  <a:pt x="20739" y="21124"/>
                </a:lnTo>
                <a:lnTo>
                  <a:pt x="20739" y="14566"/>
                </a:lnTo>
                <a:lnTo>
                  <a:pt x="20302" y="14128"/>
                </a:lnTo>
                <a:close/>
              </a:path>
              <a:path w="38100" h="29210">
                <a:moveTo>
                  <a:pt x="558" y="15836"/>
                </a:moveTo>
                <a:lnTo>
                  <a:pt x="2184" y="20921"/>
                </a:lnTo>
                <a:lnTo>
                  <a:pt x="2184" y="16393"/>
                </a:lnTo>
                <a:lnTo>
                  <a:pt x="558" y="15836"/>
                </a:lnTo>
                <a:close/>
              </a:path>
              <a:path w="38100" h="29210">
                <a:moveTo>
                  <a:pt x="16809" y="20116"/>
                </a:moveTo>
                <a:lnTo>
                  <a:pt x="14604" y="20116"/>
                </a:lnTo>
                <a:lnTo>
                  <a:pt x="15659" y="20142"/>
                </a:lnTo>
                <a:lnTo>
                  <a:pt x="16725" y="20383"/>
                </a:lnTo>
                <a:lnTo>
                  <a:pt x="16809" y="20116"/>
                </a:lnTo>
                <a:close/>
              </a:path>
              <a:path w="38100" h="29210">
                <a:moveTo>
                  <a:pt x="17295" y="18563"/>
                </a:moveTo>
                <a:lnTo>
                  <a:pt x="11675" y="19643"/>
                </a:lnTo>
                <a:lnTo>
                  <a:pt x="13576" y="20294"/>
                </a:lnTo>
                <a:lnTo>
                  <a:pt x="14604" y="20116"/>
                </a:lnTo>
                <a:lnTo>
                  <a:pt x="16809" y="20116"/>
                </a:lnTo>
                <a:lnTo>
                  <a:pt x="17295" y="18563"/>
                </a:lnTo>
                <a:close/>
              </a:path>
              <a:path w="38100" h="29210">
                <a:moveTo>
                  <a:pt x="14604" y="20116"/>
                </a:moveTo>
                <a:lnTo>
                  <a:pt x="13576" y="20294"/>
                </a:lnTo>
                <a:lnTo>
                  <a:pt x="16332" y="20294"/>
                </a:lnTo>
                <a:lnTo>
                  <a:pt x="15659" y="20142"/>
                </a:lnTo>
                <a:lnTo>
                  <a:pt x="14604" y="20116"/>
                </a:lnTo>
                <a:close/>
              </a:path>
              <a:path w="38100" h="29210">
                <a:moveTo>
                  <a:pt x="18552" y="12373"/>
                </a:moveTo>
                <a:lnTo>
                  <a:pt x="2184" y="15524"/>
                </a:lnTo>
                <a:lnTo>
                  <a:pt x="2184" y="16393"/>
                </a:lnTo>
                <a:lnTo>
                  <a:pt x="11675" y="19643"/>
                </a:lnTo>
                <a:lnTo>
                  <a:pt x="17295" y="18563"/>
                </a:lnTo>
                <a:lnTo>
                  <a:pt x="19069" y="12891"/>
                </a:lnTo>
                <a:lnTo>
                  <a:pt x="18552" y="12373"/>
                </a:lnTo>
                <a:close/>
              </a:path>
              <a:path w="38100" h="29210">
                <a:moveTo>
                  <a:pt x="19069" y="12891"/>
                </a:moveTo>
                <a:lnTo>
                  <a:pt x="17295" y="18563"/>
                </a:lnTo>
                <a:lnTo>
                  <a:pt x="20574" y="17932"/>
                </a:lnTo>
                <a:lnTo>
                  <a:pt x="20302" y="14128"/>
                </a:lnTo>
                <a:lnTo>
                  <a:pt x="19069" y="12891"/>
                </a:lnTo>
                <a:close/>
              </a:path>
              <a:path w="38100" h="29210">
                <a:moveTo>
                  <a:pt x="2184" y="15524"/>
                </a:moveTo>
                <a:lnTo>
                  <a:pt x="558" y="15836"/>
                </a:lnTo>
                <a:lnTo>
                  <a:pt x="2184" y="16393"/>
                </a:lnTo>
                <a:lnTo>
                  <a:pt x="2184" y="15524"/>
                </a:lnTo>
                <a:close/>
              </a:path>
              <a:path w="38100" h="29210">
                <a:moveTo>
                  <a:pt x="14592" y="0"/>
                </a:moveTo>
                <a:lnTo>
                  <a:pt x="0" y="13500"/>
                </a:lnTo>
                <a:lnTo>
                  <a:pt x="558" y="15836"/>
                </a:lnTo>
                <a:lnTo>
                  <a:pt x="2184" y="15524"/>
                </a:lnTo>
                <a:lnTo>
                  <a:pt x="2184" y="14566"/>
                </a:lnTo>
                <a:lnTo>
                  <a:pt x="6337" y="10401"/>
                </a:lnTo>
                <a:lnTo>
                  <a:pt x="19847" y="10401"/>
                </a:lnTo>
                <a:lnTo>
                  <a:pt x="22326" y="2476"/>
                </a:lnTo>
                <a:lnTo>
                  <a:pt x="18541" y="685"/>
                </a:lnTo>
                <a:lnTo>
                  <a:pt x="14592" y="0"/>
                </a:lnTo>
                <a:close/>
              </a:path>
              <a:path w="38100" h="29210">
                <a:moveTo>
                  <a:pt x="16586" y="10401"/>
                </a:moveTo>
                <a:lnTo>
                  <a:pt x="6337" y="10401"/>
                </a:lnTo>
                <a:lnTo>
                  <a:pt x="2184" y="14566"/>
                </a:lnTo>
                <a:lnTo>
                  <a:pt x="2184" y="15524"/>
                </a:lnTo>
                <a:lnTo>
                  <a:pt x="18552" y="12373"/>
                </a:lnTo>
                <a:lnTo>
                  <a:pt x="16586" y="10401"/>
                </a:lnTo>
                <a:close/>
              </a:path>
              <a:path w="38100" h="29210">
                <a:moveTo>
                  <a:pt x="20154" y="12065"/>
                </a:moveTo>
                <a:lnTo>
                  <a:pt x="19274" y="12234"/>
                </a:lnTo>
                <a:lnTo>
                  <a:pt x="19069" y="12891"/>
                </a:lnTo>
                <a:lnTo>
                  <a:pt x="20302" y="14128"/>
                </a:lnTo>
                <a:lnTo>
                  <a:pt x="20154" y="12065"/>
                </a:lnTo>
                <a:close/>
              </a:path>
              <a:path w="38100" h="29210">
                <a:moveTo>
                  <a:pt x="19274" y="12234"/>
                </a:moveTo>
                <a:lnTo>
                  <a:pt x="18552" y="12373"/>
                </a:lnTo>
                <a:lnTo>
                  <a:pt x="19069" y="12891"/>
                </a:lnTo>
                <a:lnTo>
                  <a:pt x="19274" y="12234"/>
                </a:lnTo>
                <a:close/>
              </a:path>
              <a:path w="38100" h="29210">
                <a:moveTo>
                  <a:pt x="19847" y="10401"/>
                </a:moveTo>
                <a:lnTo>
                  <a:pt x="16586" y="10401"/>
                </a:lnTo>
                <a:lnTo>
                  <a:pt x="18552" y="12373"/>
                </a:lnTo>
                <a:lnTo>
                  <a:pt x="19274" y="12234"/>
                </a:lnTo>
                <a:lnTo>
                  <a:pt x="19847" y="10401"/>
                </a:lnTo>
                <a:close/>
              </a:path>
              <a:path w="38100" h="29210">
                <a:moveTo>
                  <a:pt x="22326" y="2476"/>
                </a:moveTo>
                <a:lnTo>
                  <a:pt x="19274" y="12234"/>
                </a:lnTo>
                <a:lnTo>
                  <a:pt x="20154" y="12065"/>
                </a:lnTo>
                <a:lnTo>
                  <a:pt x="21716" y="12065"/>
                </a:lnTo>
                <a:lnTo>
                  <a:pt x="21716" y="10185"/>
                </a:lnTo>
                <a:lnTo>
                  <a:pt x="25336" y="6565"/>
                </a:lnTo>
                <a:lnTo>
                  <a:pt x="31390" y="6565"/>
                </a:lnTo>
                <a:lnTo>
                  <a:pt x="22326" y="247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1924" y="4530559"/>
            <a:ext cx="120573" cy="101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47265" y="4478134"/>
            <a:ext cx="90150" cy="1902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1584" y="4835029"/>
            <a:ext cx="21590" cy="113030"/>
          </a:xfrm>
          <a:custGeom>
            <a:avLst/>
            <a:gdLst/>
            <a:ahLst/>
            <a:cxnLst/>
            <a:rect l="l" t="t" r="r" b="b"/>
            <a:pathLst>
              <a:path w="21589" h="113029">
                <a:moveTo>
                  <a:pt x="3594" y="108240"/>
                </a:moveTo>
                <a:lnTo>
                  <a:pt x="3660" y="109858"/>
                </a:lnTo>
                <a:lnTo>
                  <a:pt x="6426" y="112623"/>
                </a:lnTo>
                <a:lnTo>
                  <a:pt x="13423" y="112623"/>
                </a:lnTo>
                <a:lnTo>
                  <a:pt x="15138" y="110909"/>
                </a:lnTo>
                <a:lnTo>
                  <a:pt x="5587" y="110909"/>
                </a:lnTo>
                <a:lnTo>
                  <a:pt x="5219" y="110566"/>
                </a:lnTo>
                <a:lnTo>
                  <a:pt x="4267" y="109562"/>
                </a:lnTo>
                <a:lnTo>
                  <a:pt x="3632" y="108394"/>
                </a:lnTo>
                <a:lnTo>
                  <a:pt x="3594" y="108240"/>
                </a:lnTo>
                <a:close/>
              </a:path>
              <a:path w="21589" h="113029">
                <a:moveTo>
                  <a:pt x="6572" y="109858"/>
                </a:moveTo>
                <a:lnTo>
                  <a:pt x="5219" y="110566"/>
                </a:lnTo>
                <a:lnTo>
                  <a:pt x="5587" y="110909"/>
                </a:lnTo>
                <a:lnTo>
                  <a:pt x="6572" y="109858"/>
                </a:lnTo>
                <a:close/>
              </a:path>
              <a:path w="21589" h="113029">
                <a:moveTo>
                  <a:pt x="15913" y="102449"/>
                </a:moveTo>
                <a:lnTo>
                  <a:pt x="15824" y="105016"/>
                </a:lnTo>
                <a:lnTo>
                  <a:pt x="6572" y="109858"/>
                </a:lnTo>
                <a:lnTo>
                  <a:pt x="5587" y="110909"/>
                </a:lnTo>
                <a:lnTo>
                  <a:pt x="15138" y="110909"/>
                </a:lnTo>
                <a:lnTo>
                  <a:pt x="16189" y="109858"/>
                </a:lnTo>
                <a:lnTo>
                  <a:pt x="16255" y="102793"/>
                </a:lnTo>
                <a:lnTo>
                  <a:pt x="15913" y="102449"/>
                </a:lnTo>
                <a:close/>
              </a:path>
              <a:path w="21589" h="113029">
                <a:moveTo>
                  <a:pt x="13423" y="99948"/>
                </a:moveTo>
                <a:lnTo>
                  <a:pt x="6426" y="99948"/>
                </a:lnTo>
                <a:lnTo>
                  <a:pt x="3594" y="102793"/>
                </a:lnTo>
                <a:lnTo>
                  <a:pt x="3632" y="108394"/>
                </a:lnTo>
                <a:lnTo>
                  <a:pt x="4267" y="109562"/>
                </a:lnTo>
                <a:lnTo>
                  <a:pt x="5219" y="110566"/>
                </a:lnTo>
                <a:lnTo>
                  <a:pt x="13881" y="101320"/>
                </a:lnTo>
                <a:lnTo>
                  <a:pt x="14789" y="101320"/>
                </a:lnTo>
                <a:lnTo>
                  <a:pt x="13423" y="99948"/>
                </a:lnTo>
                <a:close/>
              </a:path>
              <a:path w="21589" h="113029">
                <a:moveTo>
                  <a:pt x="13881" y="101320"/>
                </a:moveTo>
                <a:lnTo>
                  <a:pt x="5219" y="110566"/>
                </a:lnTo>
                <a:lnTo>
                  <a:pt x="6572" y="109858"/>
                </a:lnTo>
                <a:lnTo>
                  <a:pt x="14249" y="101663"/>
                </a:lnTo>
                <a:lnTo>
                  <a:pt x="13881" y="101320"/>
                </a:lnTo>
                <a:close/>
              </a:path>
              <a:path w="21589" h="113029">
                <a:moveTo>
                  <a:pt x="14789" y="101320"/>
                </a:moveTo>
                <a:lnTo>
                  <a:pt x="13881" y="101320"/>
                </a:lnTo>
                <a:lnTo>
                  <a:pt x="14249" y="101663"/>
                </a:lnTo>
                <a:lnTo>
                  <a:pt x="6572" y="109858"/>
                </a:lnTo>
                <a:lnTo>
                  <a:pt x="15824" y="105016"/>
                </a:lnTo>
                <a:lnTo>
                  <a:pt x="15913" y="102449"/>
                </a:lnTo>
                <a:lnTo>
                  <a:pt x="14789" y="101320"/>
                </a:lnTo>
                <a:close/>
              </a:path>
              <a:path w="21589" h="113029">
                <a:moveTo>
                  <a:pt x="1003" y="15557"/>
                </a:moveTo>
                <a:lnTo>
                  <a:pt x="546" y="17919"/>
                </a:lnTo>
                <a:lnTo>
                  <a:pt x="253" y="20307"/>
                </a:lnTo>
                <a:lnTo>
                  <a:pt x="114" y="22707"/>
                </a:lnTo>
                <a:lnTo>
                  <a:pt x="0" y="44099"/>
                </a:lnTo>
                <a:lnTo>
                  <a:pt x="300" y="54791"/>
                </a:lnTo>
                <a:lnTo>
                  <a:pt x="838" y="65481"/>
                </a:lnTo>
                <a:lnTo>
                  <a:pt x="1326" y="75887"/>
                </a:lnTo>
                <a:lnTo>
                  <a:pt x="1898" y="86285"/>
                </a:lnTo>
                <a:lnTo>
                  <a:pt x="2556" y="96676"/>
                </a:lnTo>
                <a:lnTo>
                  <a:pt x="3301" y="107060"/>
                </a:lnTo>
                <a:lnTo>
                  <a:pt x="3594" y="108240"/>
                </a:lnTo>
                <a:lnTo>
                  <a:pt x="3594" y="102793"/>
                </a:lnTo>
                <a:lnTo>
                  <a:pt x="6426" y="99948"/>
                </a:lnTo>
                <a:lnTo>
                  <a:pt x="15999" y="99948"/>
                </a:lnTo>
                <a:lnTo>
                  <a:pt x="16166" y="95131"/>
                </a:lnTo>
                <a:lnTo>
                  <a:pt x="16565" y="85248"/>
                </a:lnTo>
                <a:lnTo>
                  <a:pt x="18756" y="42275"/>
                </a:lnTo>
                <a:lnTo>
                  <a:pt x="20319" y="19088"/>
                </a:lnTo>
                <a:lnTo>
                  <a:pt x="17401" y="18554"/>
                </a:lnTo>
                <a:lnTo>
                  <a:pt x="7010" y="18554"/>
                </a:lnTo>
                <a:lnTo>
                  <a:pt x="4686" y="16230"/>
                </a:lnTo>
                <a:lnTo>
                  <a:pt x="1003" y="15557"/>
                </a:lnTo>
                <a:close/>
              </a:path>
              <a:path w="21589" h="113029">
                <a:moveTo>
                  <a:pt x="15999" y="99948"/>
                </a:moveTo>
                <a:lnTo>
                  <a:pt x="13423" y="99948"/>
                </a:lnTo>
                <a:lnTo>
                  <a:pt x="15913" y="102449"/>
                </a:lnTo>
                <a:lnTo>
                  <a:pt x="15999" y="99948"/>
                </a:lnTo>
                <a:close/>
              </a:path>
              <a:path w="21589" h="113029">
                <a:moveTo>
                  <a:pt x="20789" y="15024"/>
                </a:moveTo>
                <a:lnTo>
                  <a:pt x="17281" y="18532"/>
                </a:lnTo>
                <a:lnTo>
                  <a:pt x="20319" y="19088"/>
                </a:lnTo>
                <a:lnTo>
                  <a:pt x="20789" y="15024"/>
                </a:lnTo>
                <a:close/>
              </a:path>
              <a:path w="21589" h="113029">
                <a:moveTo>
                  <a:pt x="4686" y="16230"/>
                </a:moveTo>
                <a:lnTo>
                  <a:pt x="7010" y="18554"/>
                </a:lnTo>
                <a:lnTo>
                  <a:pt x="17259" y="18554"/>
                </a:lnTo>
                <a:lnTo>
                  <a:pt x="4686" y="16230"/>
                </a:lnTo>
                <a:close/>
              </a:path>
              <a:path w="21589" h="113029">
                <a:moveTo>
                  <a:pt x="17281" y="18532"/>
                </a:moveTo>
                <a:close/>
              </a:path>
              <a:path w="21589" h="113029">
                <a:moveTo>
                  <a:pt x="3009" y="7607"/>
                </a:moveTo>
                <a:lnTo>
                  <a:pt x="2857" y="8211"/>
                </a:lnTo>
                <a:lnTo>
                  <a:pt x="2857" y="14401"/>
                </a:lnTo>
                <a:lnTo>
                  <a:pt x="4686" y="16230"/>
                </a:lnTo>
                <a:lnTo>
                  <a:pt x="17281" y="18532"/>
                </a:lnTo>
                <a:lnTo>
                  <a:pt x="20789" y="15024"/>
                </a:lnTo>
                <a:lnTo>
                  <a:pt x="21259" y="10947"/>
                </a:lnTo>
                <a:lnTo>
                  <a:pt x="3009" y="7607"/>
                </a:lnTo>
                <a:close/>
              </a:path>
              <a:path w="21589" h="113029">
                <a:moveTo>
                  <a:pt x="2857" y="8211"/>
                </a:moveTo>
                <a:lnTo>
                  <a:pt x="1003" y="15557"/>
                </a:lnTo>
                <a:lnTo>
                  <a:pt x="4686" y="16230"/>
                </a:lnTo>
                <a:lnTo>
                  <a:pt x="2857" y="14401"/>
                </a:lnTo>
                <a:lnTo>
                  <a:pt x="2857" y="8211"/>
                </a:lnTo>
                <a:close/>
              </a:path>
              <a:path w="21589" h="113029">
                <a:moveTo>
                  <a:pt x="21412" y="7607"/>
                </a:moveTo>
                <a:lnTo>
                  <a:pt x="3009" y="7607"/>
                </a:lnTo>
                <a:lnTo>
                  <a:pt x="21259" y="10947"/>
                </a:lnTo>
                <a:lnTo>
                  <a:pt x="20789" y="15024"/>
                </a:lnTo>
                <a:lnTo>
                  <a:pt x="21412" y="14401"/>
                </a:lnTo>
                <a:lnTo>
                  <a:pt x="21412" y="7607"/>
                </a:lnTo>
                <a:close/>
              </a:path>
              <a:path w="21589" h="113029">
                <a:moveTo>
                  <a:pt x="17259" y="0"/>
                </a:moveTo>
                <a:lnTo>
                  <a:pt x="7010" y="0"/>
                </a:lnTo>
                <a:lnTo>
                  <a:pt x="2857" y="4152"/>
                </a:lnTo>
                <a:lnTo>
                  <a:pt x="2857" y="8211"/>
                </a:lnTo>
                <a:lnTo>
                  <a:pt x="3009" y="7607"/>
                </a:lnTo>
                <a:lnTo>
                  <a:pt x="21412" y="7607"/>
                </a:lnTo>
                <a:lnTo>
                  <a:pt x="21412" y="4152"/>
                </a:lnTo>
                <a:lnTo>
                  <a:pt x="1725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38952" y="4750168"/>
            <a:ext cx="44450" cy="34925"/>
          </a:xfrm>
          <a:custGeom>
            <a:avLst/>
            <a:gdLst/>
            <a:ahLst/>
            <a:cxnLst/>
            <a:rect l="l" t="t" r="r" b="b"/>
            <a:pathLst>
              <a:path w="44450" h="34925">
                <a:moveTo>
                  <a:pt x="18713" y="14431"/>
                </a:moveTo>
                <a:lnTo>
                  <a:pt x="18554" y="14441"/>
                </a:lnTo>
                <a:lnTo>
                  <a:pt x="10693" y="31508"/>
                </a:lnTo>
                <a:lnTo>
                  <a:pt x="11823" y="32029"/>
                </a:lnTo>
                <a:lnTo>
                  <a:pt x="12979" y="32461"/>
                </a:lnTo>
                <a:lnTo>
                  <a:pt x="14173" y="32804"/>
                </a:lnTo>
                <a:lnTo>
                  <a:pt x="18567" y="33934"/>
                </a:lnTo>
                <a:lnTo>
                  <a:pt x="23037" y="34328"/>
                </a:lnTo>
                <a:lnTo>
                  <a:pt x="27571" y="33985"/>
                </a:lnTo>
                <a:lnTo>
                  <a:pt x="28003" y="16510"/>
                </a:lnTo>
                <a:lnTo>
                  <a:pt x="24777" y="16167"/>
                </a:lnTo>
                <a:lnTo>
                  <a:pt x="21653" y="15417"/>
                </a:lnTo>
                <a:lnTo>
                  <a:pt x="20545" y="14998"/>
                </a:lnTo>
                <a:lnTo>
                  <a:pt x="19100" y="14998"/>
                </a:lnTo>
                <a:lnTo>
                  <a:pt x="18713" y="14431"/>
                </a:lnTo>
                <a:close/>
              </a:path>
              <a:path w="44450" h="34925">
                <a:moveTo>
                  <a:pt x="28003" y="16510"/>
                </a:moveTo>
                <a:lnTo>
                  <a:pt x="27571" y="33985"/>
                </a:lnTo>
                <a:lnTo>
                  <a:pt x="36067" y="33388"/>
                </a:lnTo>
                <a:lnTo>
                  <a:pt x="31889" y="33388"/>
                </a:lnTo>
                <a:lnTo>
                  <a:pt x="28333" y="29832"/>
                </a:lnTo>
                <a:lnTo>
                  <a:pt x="28333" y="21069"/>
                </a:lnTo>
                <a:lnTo>
                  <a:pt x="31889" y="17513"/>
                </a:lnTo>
                <a:lnTo>
                  <a:pt x="36461" y="17513"/>
                </a:lnTo>
                <a:lnTo>
                  <a:pt x="28003" y="16510"/>
                </a:lnTo>
                <a:close/>
              </a:path>
              <a:path w="44450" h="34925">
                <a:moveTo>
                  <a:pt x="36461" y="17513"/>
                </a:moveTo>
                <a:lnTo>
                  <a:pt x="31889" y="17513"/>
                </a:lnTo>
                <a:lnTo>
                  <a:pt x="28333" y="21069"/>
                </a:lnTo>
                <a:lnTo>
                  <a:pt x="28333" y="29832"/>
                </a:lnTo>
                <a:lnTo>
                  <a:pt x="31889" y="33388"/>
                </a:lnTo>
                <a:lnTo>
                  <a:pt x="36067" y="33388"/>
                </a:lnTo>
                <a:lnTo>
                  <a:pt x="36461" y="17513"/>
                </a:lnTo>
                <a:close/>
              </a:path>
              <a:path w="44450" h="34925">
                <a:moveTo>
                  <a:pt x="40652" y="17513"/>
                </a:moveTo>
                <a:lnTo>
                  <a:pt x="36461" y="17513"/>
                </a:lnTo>
                <a:lnTo>
                  <a:pt x="36067" y="33388"/>
                </a:lnTo>
                <a:lnTo>
                  <a:pt x="40652" y="33388"/>
                </a:lnTo>
                <a:lnTo>
                  <a:pt x="44208" y="29832"/>
                </a:lnTo>
                <a:lnTo>
                  <a:pt x="44208" y="21069"/>
                </a:lnTo>
                <a:lnTo>
                  <a:pt x="40652" y="17513"/>
                </a:lnTo>
                <a:close/>
              </a:path>
              <a:path w="44450" h="34925">
                <a:moveTo>
                  <a:pt x="1160" y="15565"/>
                </a:moveTo>
                <a:lnTo>
                  <a:pt x="304" y="15620"/>
                </a:lnTo>
                <a:lnTo>
                  <a:pt x="520" y="19786"/>
                </a:lnTo>
                <a:lnTo>
                  <a:pt x="1904" y="23494"/>
                </a:lnTo>
                <a:lnTo>
                  <a:pt x="4470" y="26758"/>
                </a:lnTo>
                <a:lnTo>
                  <a:pt x="6210" y="28790"/>
                </a:lnTo>
                <a:lnTo>
                  <a:pt x="8280" y="30365"/>
                </a:lnTo>
                <a:lnTo>
                  <a:pt x="10693" y="31508"/>
                </a:lnTo>
                <a:lnTo>
                  <a:pt x="16653" y="18567"/>
                </a:lnTo>
                <a:lnTo>
                  <a:pt x="4152" y="18567"/>
                </a:lnTo>
                <a:lnTo>
                  <a:pt x="1160" y="15565"/>
                </a:lnTo>
                <a:close/>
              </a:path>
              <a:path w="44450" h="34925">
                <a:moveTo>
                  <a:pt x="18512" y="14444"/>
                </a:moveTo>
                <a:lnTo>
                  <a:pt x="1160" y="15565"/>
                </a:lnTo>
                <a:lnTo>
                  <a:pt x="4152" y="18567"/>
                </a:lnTo>
                <a:lnTo>
                  <a:pt x="14401" y="18567"/>
                </a:lnTo>
                <a:lnTo>
                  <a:pt x="18512" y="14444"/>
                </a:lnTo>
                <a:close/>
              </a:path>
              <a:path w="44450" h="34925">
                <a:moveTo>
                  <a:pt x="18554" y="14441"/>
                </a:moveTo>
                <a:lnTo>
                  <a:pt x="14401" y="18567"/>
                </a:lnTo>
                <a:lnTo>
                  <a:pt x="16653" y="18567"/>
                </a:lnTo>
                <a:lnTo>
                  <a:pt x="18554" y="14441"/>
                </a:lnTo>
                <a:close/>
              </a:path>
              <a:path w="44450" h="34925">
                <a:moveTo>
                  <a:pt x="255" y="14658"/>
                </a:moveTo>
                <a:lnTo>
                  <a:pt x="304" y="15620"/>
                </a:lnTo>
                <a:lnTo>
                  <a:pt x="1160" y="15565"/>
                </a:lnTo>
                <a:lnTo>
                  <a:pt x="255" y="14658"/>
                </a:lnTo>
                <a:close/>
              </a:path>
              <a:path w="44450" h="34925">
                <a:moveTo>
                  <a:pt x="18529" y="8686"/>
                </a:moveTo>
                <a:lnTo>
                  <a:pt x="12" y="9880"/>
                </a:lnTo>
                <a:lnTo>
                  <a:pt x="255" y="14658"/>
                </a:lnTo>
                <a:lnTo>
                  <a:pt x="1160" y="15565"/>
                </a:lnTo>
                <a:lnTo>
                  <a:pt x="18512" y="14444"/>
                </a:lnTo>
                <a:lnTo>
                  <a:pt x="18529" y="8686"/>
                </a:lnTo>
                <a:close/>
              </a:path>
              <a:path w="44450" h="34925">
                <a:moveTo>
                  <a:pt x="18973" y="14414"/>
                </a:moveTo>
                <a:lnTo>
                  <a:pt x="18713" y="14431"/>
                </a:lnTo>
                <a:lnTo>
                  <a:pt x="19100" y="14998"/>
                </a:lnTo>
                <a:lnTo>
                  <a:pt x="18973" y="14414"/>
                </a:lnTo>
                <a:close/>
              </a:path>
              <a:path w="44450" h="34925">
                <a:moveTo>
                  <a:pt x="18972" y="14404"/>
                </a:moveTo>
                <a:lnTo>
                  <a:pt x="19100" y="14998"/>
                </a:lnTo>
                <a:lnTo>
                  <a:pt x="20545" y="14998"/>
                </a:lnTo>
                <a:lnTo>
                  <a:pt x="18972" y="14404"/>
                </a:lnTo>
                <a:close/>
              </a:path>
              <a:path w="44450" h="34925">
                <a:moveTo>
                  <a:pt x="14401" y="0"/>
                </a:moveTo>
                <a:lnTo>
                  <a:pt x="4152" y="0"/>
                </a:lnTo>
                <a:lnTo>
                  <a:pt x="0" y="4165"/>
                </a:lnTo>
                <a:lnTo>
                  <a:pt x="88" y="14490"/>
                </a:lnTo>
                <a:lnTo>
                  <a:pt x="255" y="14658"/>
                </a:lnTo>
                <a:lnTo>
                  <a:pt x="12" y="9880"/>
                </a:lnTo>
                <a:lnTo>
                  <a:pt x="18529" y="8686"/>
                </a:lnTo>
                <a:lnTo>
                  <a:pt x="18554" y="4165"/>
                </a:lnTo>
                <a:lnTo>
                  <a:pt x="14401" y="0"/>
                </a:lnTo>
                <a:close/>
              </a:path>
              <a:path w="44450" h="34925">
                <a:moveTo>
                  <a:pt x="18554" y="9014"/>
                </a:moveTo>
                <a:lnTo>
                  <a:pt x="18512" y="14444"/>
                </a:lnTo>
                <a:lnTo>
                  <a:pt x="18630" y="14274"/>
                </a:lnTo>
                <a:lnTo>
                  <a:pt x="18962" y="14274"/>
                </a:lnTo>
                <a:lnTo>
                  <a:pt x="18554" y="9014"/>
                </a:lnTo>
                <a:close/>
              </a:path>
              <a:path w="44450" h="34925">
                <a:moveTo>
                  <a:pt x="18630" y="14274"/>
                </a:moveTo>
                <a:lnTo>
                  <a:pt x="18554" y="14441"/>
                </a:lnTo>
                <a:lnTo>
                  <a:pt x="18713" y="14431"/>
                </a:lnTo>
                <a:lnTo>
                  <a:pt x="18630" y="14274"/>
                </a:lnTo>
                <a:close/>
              </a:path>
              <a:path w="44450" h="34925">
                <a:moveTo>
                  <a:pt x="18630" y="14274"/>
                </a:moveTo>
                <a:lnTo>
                  <a:pt x="18713" y="14431"/>
                </a:lnTo>
                <a:lnTo>
                  <a:pt x="18973" y="14414"/>
                </a:lnTo>
                <a:lnTo>
                  <a:pt x="18630" y="14274"/>
                </a:lnTo>
                <a:close/>
              </a:path>
              <a:path w="44450" h="34925">
                <a:moveTo>
                  <a:pt x="18962" y="14274"/>
                </a:moveTo>
                <a:lnTo>
                  <a:pt x="18630" y="14274"/>
                </a:lnTo>
                <a:lnTo>
                  <a:pt x="18972" y="14404"/>
                </a:lnTo>
                <a:lnTo>
                  <a:pt x="18962" y="14274"/>
                </a:lnTo>
                <a:close/>
              </a:path>
              <a:path w="44450" h="34925">
                <a:moveTo>
                  <a:pt x="18554" y="8686"/>
                </a:moveTo>
                <a:lnTo>
                  <a:pt x="18554" y="9014"/>
                </a:lnTo>
                <a:lnTo>
                  <a:pt x="18554" y="868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30341" y="4831042"/>
            <a:ext cx="130530" cy="937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27026" y="4790579"/>
            <a:ext cx="140830" cy="182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9435" y="5106289"/>
            <a:ext cx="263748" cy="185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87593" y="5126444"/>
            <a:ext cx="150749" cy="1526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0675" y="3195675"/>
            <a:ext cx="584835" cy="73025"/>
          </a:xfrm>
          <a:custGeom>
            <a:avLst/>
            <a:gdLst/>
            <a:ahLst/>
            <a:cxnLst/>
            <a:rect l="l" t="t" r="r" b="b"/>
            <a:pathLst>
              <a:path w="584835" h="73025">
                <a:moveTo>
                  <a:pt x="0" y="63398"/>
                </a:moveTo>
                <a:lnTo>
                  <a:pt x="0" y="68643"/>
                </a:lnTo>
                <a:lnTo>
                  <a:pt x="4152" y="72809"/>
                </a:lnTo>
                <a:lnTo>
                  <a:pt x="14401" y="72809"/>
                </a:lnTo>
                <a:lnTo>
                  <a:pt x="18554" y="68643"/>
                </a:lnTo>
                <a:lnTo>
                  <a:pt x="18554" y="63652"/>
                </a:lnTo>
                <a:lnTo>
                  <a:pt x="0" y="63398"/>
                </a:lnTo>
                <a:close/>
              </a:path>
              <a:path w="584835" h="73025">
                <a:moveTo>
                  <a:pt x="14401" y="54241"/>
                </a:moveTo>
                <a:lnTo>
                  <a:pt x="4152" y="54241"/>
                </a:lnTo>
                <a:lnTo>
                  <a:pt x="204" y="58190"/>
                </a:lnTo>
                <a:lnTo>
                  <a:pt x="0" y="63398"/>
                </a:lnTo>
                <a:lnTo>
                  <a:pt x="18554" y="63652"/>
                </a:lnTo>
                <a:lnTo>
                  <a:pt x="18494" y="58334"/>
                </a:lnTo>
                <a:lnTo>
                  <a:pt x="14401" y="54241"/>
                </a:lnTo>
                <a:close/>
              </a:path>
              <a:path w="584835" h="73025">
                <a:moveTo>
                  <a:pt x="204" y="58190"/>
                </a:moveTo>
                <a:lnTo>
                  <a:pt x="59" y="58334"/>
                </a:lnTo>
                <a:lnTo>
                  <a:pt x="0" y="63398"/>
                </a:lnTo>
                <a:lnTo>
                  <a:pt x="204" y="58190"/>
                </a:lnTo>
                <a:close/>
              </a:path>
              <a:path w="584835" h="73025">
                <a:moveTo>
                  <a:pt x="18448" y="54241"/>
                </a:moveTo>
                <a:lnTo>
                  <a:pt x="14401" y="54241"/>
                </a:lnTo>
                <a:lnTo>
                  <a:pt x="18494" y="58334"/>
                </a:lnTo>
                <a:lnTo>
                  <a:pt x="18448" y="54241"/>
                </a:lnTo>
                <a:close/>
              </a:path>
              <a:path w="584835" h="73025">
                <a:moveTo>
                  <a:pt x="1015" y="37490"/>
                </a:moveTo>
                <a:lnTo>
                  <a:pt x="204" y="58190"/>
                </a:lnTo>
                <a:lnTo>
                  <a:pt x="4152" y="54241"/>
                </a:lnTo>
                <a:lnTo>
                  <a:pt x="18448" y="54241"/>
                </a:lnTo>
                <a:lnTo>
                  <a:pt x="18262" y="37731"/>
                </a:lnTo>
                <a:lnTo>
                  <a:pt x="1015" y="37490"/>
                </a:lnTo>
                <a:close/>
              </a:path>
              <a:path w="584835" h="73025">
                <a:moveTo>
                  <a:pt x="57696" y="3619"/>
                </a:moveTo>
                <a:lnTo>
                  <a:pt x="19151" y="10315"/>
                </a:lnTo>
                <a:lnTo>
                  <a:pt x="1015" y="37490"/>
                </a:lnTo>
                <a:lnTo>
                  <a:pt x="18262" y="37731"/>
                </a:lnTo>
                <a:lnTo>
                  <a:pt x="18186" y="34772"/>
                </a:lnTo>
                <a:lnTo>
                  <a:pt x="18961" y="32067"/>
                </a:lnTo>
                <a:lnTo>
                  <a:pt x="57696" y="19773"/>
                </a:lnTo>
                <a:lnTo>
                  <a:pt x="57696" y="3619"/>
                </a:lnTo>
                <a:close/>
              </a:path>
              <a:path w="584835" h="73025">
                <a:moveTo>
                  <a:pt x="399148" y="10147"/>
                </a:moveTo>
                <a:lnTo>
                  <a:pt x="398830" y="26530"/>
                </a:lnTo>
                <a:lnTo>
                  <a:pt x="425281" y="27013"/>
                </a:lnTo>
                <a:lnTo>
                  <a:pt x="504647" y="27609"/>
                </a:lnTo>
                <a:lnTo>
                  <a:pt x="504583" y="11201"/>
                </a:lnTo>
                <a:lnTo>
                  <a:pt x="425504" y="10620"/>
                </a:lnTo>
                <a:lnTo>
                  <a:pt x="399148" y="10147"/>
                </a:lnTo>
                <a:close/>
              </a:path>
              <a:path w="584835" h="73025">
                <a:moveTo>
                  <a:pt x="554570" y="8331"/>
                </a:moveTo>
                <a:lnTo>
                  <a:pt x="515313" y="11153"/>
                </a:lnTo>
                <a:lnTo>
                  <a:pt x="504583" y="11201"/>
                </a:lnTo>
                <a:lnTo>
                  <a:pt x="504647" y="27609"/>
                </a:lnTo>
                <a:lnTo>
                  <a:pt x="550481" y="25806"/>
                </a:lnTo>
                <a:lnTo>
                  <a:pt x="558761" y="24396"/>
                </a:lnTo>
                <a:lnTo>
                  <a:pt x="554570" y="8331"/>
                </a:lnTo>
                <a:close/>
              </a:path>
              <a:path w="584835" h="73025">
                <a:moveTo>
                  <a:pt x="294093" y="8699"/>
                </a:moveTo>
                <a:lnTo>
                  <a:pt x="294005" y="25057"/>
                </a:lnTo>
                <a:lnTo>
                  <a:pt x="398830" y="26530"/>
                </a:lnTo>
                <a:lnTo>
                  <a:pt x="399148" y="10147"/>
                </a:lnTo>
                <a:lnTo>
                  <a:pt x="294093" y="8699"/>
                </a:lnTo>
                <a:close/>
              </a:path>
              <a:path w="584835" h="73025">
                <a:moveTo>
                  <a:pt x="226491" y="7988"/>
                </a:moveTo>
                <a:lnTo>
                  <a:pt x="226174" y="24320"/>
                </a:lnTo>
                <a:lnTo>
                  <a:pt x="294005" y="25057"/>
                </a:lnTo>
                <a:lnTo>
                  <a:pt x="294093" y="8699"/>
                </a:lnTo>
                <a:lnTo>
                  <a:pt x="226491" y="7988"/>
                </a:lnTo>
                <a:close/>
              </a:path>
              <a:path w="584835" h="73025">
                <a:moveTo>
                  <a:pt x="569239" y="2844"/>
                </a:moveTo>
                <a:lnTo>
                  <a:pt x="564565" y="5232"/>
                </a:lnTo>
                <a:lnTo>
                  <a:pt x="559676" y="7061"/>
                </a:lnTo>
                <a:lnTo>
                  <a:pt x="554570" y="8331"/>
                </a:lnTo>
                <a:lnTo>
                  <a:pt x="558761" y="24396"/>
                </a:lnTo>
                <a:lnTo>
                  <a:pt x="564133" y="23113"/>
                </a:lnTo>
                <a:lnTo>
                  <a:pt x="569290" y="21259"/>
                </a:lnTo>
                <a:lnTo>
                  <a:pt x="572157" y="19837"/>
                </a:lnTo>
                <a:lnTo>
                  <a:pt x="566102" y="19837"/>
                </a:lnTo>
                <a:lnTo>
                  <a:pt x="563118" y="16840"/>
                </a:lnTo>
                <a:lnTo>
                  <a:pt x="563118" y="9461"/>
                </a:lnTo>
                <a:lnTo>
                  <a:pt x="566102" y="6476"/>
                </a:lnTo>
                <a:lnTo>
                  <a:pt x="567256" y="6476"/>
                </a:lnTo>
                <a:lnTo>
                  <a:pt x="568998" y="4902"/>
                </a:lnTo>
                <a:lnTo>
                  <a:pt x="569125" y="3467"/>
                </a:lnTo>
                <a:lnTo>
                  <a:pt x="569437" y="3154"/>
                </a:lnTo>
                <a:lnTo>
                  <a:pt x="569239" y="2844"/>
                </a:lnTo>
                <a:close/>
              </a:path>
              <a:path w="584835" h="73025">
                <a:moveTo>
                  <a:pt x="152514" y="5511"/>
                </a:moveTo>
                <a:lnTo>
                  <a:pt x="151828" y="21831"/>
                </a:lnTo>
                <a:lnTo>
                  <a:pt x="170411" y="22593"/>
                </a:lnTo>
                <a:lnTo>
                  <a:pt x="226174" y="24320"/>
                </a:lnTo>
                <a:lnTo>
                  <a:pt x="226491" y="7988"/>
                </a:lnTo>
                <a:lnTo>
                  <a:pt x="171002" y="6280"/>
                </a:lnTo>
                <a:lnTo>
                  <a:pt x="152514" y="5511"/>
                </a:lnTo>
                <a:close/>
              </a:path>
              <a:path w="584835" h="73025">
                <a:moveTo>
                  <a:pt x="57696" y="3619"/>
                </a:moveTo>
                <a:lnTo>
                  <a:pt x="57696" y="19773"/>
                </a:lnTo>
                <a:lnTo>
                  <a:pt x="104767" y="20354"/>
                </a:lnTo>
                <a:lnTo>
                  <a:pt x="151828" y="21831"/>
                </a:lnTo>
                <a:lnTo>
                  <a:pt x="152514" y="5511"/>
                </a:lnTo>
                <a:lnTo>
                  <a:pt x="128813" y="4651"/>
                </a:lnTo>
                <a:lnTo>
                  <a:pt x="105109" y="4051"/>
                </a:lnTo>
                <a:lnTo>
                  <a:pt x="81403" y="3708"/>
                </a:lnTo>
                <a:lnTo>
                  <a:pt x="57696" y="3619"/>
                </a:lnTo>
                <a:close/>
              </a:path>
              <a:path w="584835" h="73025">
                <a:moveTo>
                  <a:pt x="567256" y="6476"/>
                </a:moveTo>
                <a:lnTo>
                  <a:pt x="566102" y="6476"/>
                </a:lnTo>
                <a:lnTo>
                  <a:pt x="563118" y="9461"/>
                </a:lnTo>
                <a:lnTo>
                  <a:pt x="563118" y="16840"/>
                </a:lnTo>
                <a:lnTo>
                  <a:pt x="566102" y="19837"/>
                </a:lnTo>
                <a:lnTo>
                  <a:pt x="572157" y="19837"/>
                </a:lnTo>
                <a:lnTo>
                  <a:pt x="574230" y="18808"/>
                </a:lnTo>
                <a:lnTo>
                  <a:pt x="574782" y="18516"/>
                </a:lnTo>
                <a:lnTo>
                  <a:pt x="573786" y="18516"/>
                </a:lnTo>
                <a:lnTo>
                  <a:pt x="565810" y="7785"/>
                </a:lnTo>
                <a:lnTo>
                  <a:pt x="567256" y="6476"/>
                </a:lnTo>
                <a:close/>
              </a:path>
              <a:path w="584835" h="73025">
                <a:moveTo>
                  <a:pt x="574824" y="18494"/>
                </a:moveTo>
                <a:lnTo>
                  <a:pt x="574230" y="18808"/>
                </a:lnTo>
                <a:lnTo>
                  <a:pt x="572157" y="19837"/>
                </a:lnTo>
                <a:lnTo>
                  <a:pt x="573481" y="19837"/>
                </a:lnTo>
                <a:lnTo>
                  <a:pt x="574824" y="18494"/>
                </a:lnTo>
                <a:close/>
              </a:path>
              <a:path w="584835" h="73025">
                <a:moveTo>
                  <a:pt x="569125" y="4783"/>
                </a:moveTo>
                <a:lnTo>
                  <a:pt x="565810" y="7785"/>
                </a:lnTo>
                <a:lnTo>
                  <a:pt x="573786" y="18516"/>
                </a:lnTo>
                <a:lnTo>
                  <a:pt x="576295" y="17022"/>
                </a:lnTo>
                <a:lnTo>
                  <a:pt x="576478" y="16840"/>
                </a:lnTo>
                <a:lnTo>
                  <a:pt x="576478" y="15519"/>
                </a:lnTo>
                <a:lnTo>
                  <a:pt x="572592" y="15519"/>
                </a:lnTo>
                <a:lnTo>
                  <a:pt x="569125" y="12039"/>
                </a:lnTo>
                <a:lnTo>
                  <a:pt x="569125" y="4783"/>
                </a:lnTo>
                <a:close/>
              </a:path>
              <a:path w="584835" h="73025">
                <a:moveTo>
                  <a:pt x="576295" y="17022"/>
                </a:moveTo>
                <a:lnTo>
                  <a:pt x="573786" y="18516"/>
                </a:lnTo>
                <a:lnTo>
                  <a:pt x="574782" y="18516"/>
                </a:lnTo>
                <a:lnTo>
                  <a:pt x="576295" y="17022"/>
                </a:lnTo>
                <a:close/>
              </a:path>
              <a:path w="584835" h="73025">
                <a:moveTo>
                  <a:pt x="577734" y="16141"/>
                </a:moveTo>
                <a:lnTo>
                  <a:pt x="576295" y="17022"/>
                </a:lnTo>
                <a:lnTo>
                  <a:pt x="574824" y="18494"/>
                </a:lnTo>
                <a:lnTo>
                  <a:pt x="575525" y="18122"/>
                </a:lnTo>
                <a:lnTo>
                  <a:pt x="576783" y="17373"/>
                </a:lnTo>
                <a:lnTo>
                  <a:pt x="578002" y="16560"/>
                </a:lnTo>
                <a:lnTo>
                  <a:pt x="577734" y="16141"/>
                </a:lnTo>
                <a:close/>
              </a:path>
              <a:path w="584835" h="73025">
                <a:moveTo>
                  <a:pt x="576478" y="14175"/>
                </a:moveTo>
                <a:lnTo>
                  <a:pt x="576478" y="16840"/>
                </a:lnTo>
                <a:lnTo>
                  <a:pt x="576295" y="17022"/>
                </a:lnTo>
                <a:lnTo>
                  <a:pt x="577734" y="16141"/>
                </a:lnTo>
                <a:lnTo>
                  <a:pt x="576478" y="14175"/>
                </a:lnTo>
                <a:close/>
              </a:path>
              <a:path w="584835" h="73025">
                <a:moveTo>
                  <a:pt x="580790" y="14332"/>
                </a:moveTo>
                <a:lnTo>
                  <a:pt x="579234" y="15201"/>
                </a:lnTo>
                <a:lnTo>
                  <a:pt x="577734" y="16141"/>
                </a:lnTo>
                <a:lnTo>
                  <a:pt x="578002" y="16560"/>
                </a:lnTo>
                <a:lnTo>
                  <a:pt x="579564" y="15354"/>
                </a:lnTo>
                <a:lnTo>
                  <a:pt x="580847" y="14427"/>
                </a:lnTo>
                <a:close/>
              </a:path>
              <a:path w="584835" h="73025">
                <a:moveTo>
                  <a:pt x="576478" y="11765"/>
                </a:moveTo>
                <a:lnTo>
                  <a:pt x="576578" y="14332"/>
                </a:lnTo>
                <a:lnTo>
                  <a:pt x="577734" y="16141"/>
                </a:lnTo>
                <a:lnTo>
                  <a:pt x="579234" y="15201"/>
                </a:lnTo>
                <a:lnTo>
                  <a:pt x="576478" y="11765"/>
                </a:lnTo>
                <a:close/>
              </a:path>
              <a:path w="584835" h="73025">
                <a:moveTo>
                  <a:pt x="569972" y="3993"/>
                </a:moveTo>
                <a:lnTo>
                  <a:pt x="569125" y="4783"/>
                </a:lnTo>
                <a:lnTo>
                  <a:pt x="569125" y="12039"/>
                </a:lnTo>
                <a:lnTo>
                  <a:pt x="572592" y="15519"/>
                </a:lnTo>
                <a:lnTo>
                  <a:pt x="576478" y="15519"/>
                </a:lnTo>
                <a:lnTo>
                  <a:pt x="576478" y="14175"/>
                </a:lnTo>
                <a:lnTo>
                  <a:pt x="569972" y="3993"/>
                </a:lnTo>
                <a:close/>
              </a:path>
              <a:path w="584835" h="73025">
                <a:moveTo>
                  <a:pt x="582260" y="1092"/>
                </a:moveTo>
                <a:lnTo>
                  <a:pt x="572909" y="1092"/>
                </a:lnTo>
                <a:lnTo>
                  <a:pt x="576903" y="7785"/>
                </a:lnTo>
                <a:lnTo>
                  <a:pt x="581736" y="13804"/>
                </a:lnTo>
                <a:lnTo>
                  <a:pt x="580790" y="14332"/>
                </a:lnTo>
                <a:lnTo>
                  <a:pt x="579350" y="15519"/>
                </a:lnTo>
                <a:lnTo>
                  <a:pt x="581164" y="15519"/>
                </a:lnTo>
                <a:lnTo>
                  <a:pt x="584644" y="12039"/>
                </a:lnTo>
                <a:lnTo>
                  <a:pt x="584644" y="3467"/>
                </a:lnTo>
                <a:lnTo>
                  <a:pt x="582260" y="1092"/>
                </a:lnTo>
                <a:close/>
              </a:path>
              <a:path w="584835" h="73025">
                <a:moveTo>
                  <a:pt x="575853" y="6476"/>
                </a:moveTo>
                <a:lnTo>
                  <a:pt x="573481" y="6476"/>
                </a:lnTo>
                <a:lnTo>
                  <a:pt x="576478" y="9461"/>
                </a:lnTo>
                <a:lnTo>
                  <a:pt x="576484" y="11772"/>
                </a:lnTo>
                <a:lnTo>
                  <a:pt x="579234" y="15201"/>
                </a:lnTo>
                <a:lnTo>
                  <a:pt x="580790" y="14332"/>
                </a:lnTo>
                <a:lnTo>
                  <a:pt x="576863" y="7735"/>
                </a:lnTo>
                <a:lnTo>
                  <a:pt x="575853" y="6476"/>
                </a:lnTo>
                <a:close/>
              </a:path>
              <a:path w="584835" h="73025">
                <a:moveTo>
                  <a:pt x="576863" y="7735"/>
                </a:moveTo>
                <a:lnTo>
                  <a:pt x="580790" y="14332"/>
                </a:lnTo>
                <a:lnTo>
                  <a:pt x="581736" y="13804"/>
                </a:lnTo>
                <a:lnTo>
                  <a:pt x="576863" y="7735"/>
                </a:lnTo>
                <a:close/>
              </a:path>
              <a:path w="584835" h="73025">
                <a:moveTo>
                  <a:pt x="570128" y="3848"/>
                </a:moveTo>
                <a:lnTo>
                  <a:pt x="570010" y="4051"/>
                </a:lnTo>
                <a:lnTo>
                  <a:pt x="576478" y="14175"/>
                </a:lnTo>
                <a:lnTo>
                  <a:pt x="576478" y="11765"/>
                </a:lnTo>
                <a:lnTo>
                  <a:pt x="570128" y="3848"/>
                </a:lnTo>
                <a:close/>
              </a:path>
              <a:path w="584835" h="73025">
                <a:moveTo>
                  <a:pt x="572020" y="1701"/>
                </a:moveTo>
                <a:lnTo>
                  <a:pt x="570329" y="3619"/>
                </a:lnTo>
                <a:lnTo>
                  <a:pt x="570244" y="3993"/>
                </a:lnTo>
                <a:lnTo>
                  <a:pt x="576478" y="11765"/>
                </a:lnTo>
                <a:lnTo>
                  <a:pt x="576478" y="9461"/>
                </a:lnTo>
                <a:lnTo>
                  <a:pt x="573481" y="6476"/>
                </a:lnTo>
                <a:lnTo>
                  <a:pt x="575853" y="6476"/>
                </a:lnTo>
                <a:lnTo>
                  <a:pt x="572020" y="1701"/>
                </a:lnTo>
                <a:close/>
              </a:path>
              <a:path w="584835" h="73025">
                <a:moveTo>
                  <a:pt x="573272" y="1701"/>
                </a:moveTo>
                <a:lnTo>
                  <a:pt x="572020" y="1701"/>
                </a:lnTo>
                <a:lnTo>
                  <a:pt x="576863" y="7735"/>
                </a:lnTo>
                <a:lnTo>
                  <a:pt x="573272" y="1701"/>
                </a:lnTo>
                <a:close/>
              </a:path>
              <a:path w="584835" h="73025">
                <a:moveTo>
                  <a:pt x="569437" y="3154"/>
                </a:moveTo>
                <a:lnTo>
                  <a:pt x="569125" y="3467"/>
                </a:lnTo>
                <a:lnTo>
                  <a:pt x="569125" y="4783"/>
                </a:lnTo>
                <a:lnTo>
                  <a:pt x="569910" y="4051"/>
                </a:lnTo>
                <a:lnTo>
                  <a:pt x="569790" y="3708"/>
                </a:lnTo>
                <a:lnTo>
                  <a:pt x="569437" y="3154"/>
                </a:lnTo>
                <a:close/>
              </a:path>
              <a:path w="584835" h="73025">
                <a:moveTo>
                  <a:pt x="572909" y="1092"/>
                </a:moveTo>
                <a:lnTo>
                  <a:pt x="570266" y="2325"/>
                </a:lnTo>
                <a:lnTo>
                  <a:pt x="569437" y="3154"/>
                </a:lnTo>
                <a:lnTo>
                  <a:pt x="569972" y="3993"/>
                </a:lnTo>
                <a:lnTo>
                  <a:pt x="570329" y="3619"/>
                </a:lnTo>
                <a:lnTo>
                  <a:pt x="572020" y="1701"/>
                </a:lnTo>
                <a:lnTo>
                  <a:pt x="573272" y="1701"/>
                </a:lnTo>
                <a:lnTo>
                  <a:pt x="572909" y="1092"/>
                </a:lnTo>
                <a:close/>
              </a:path>
              <a:path w="584835" h="73025">
                <a:moveTo>
                  <a:pt x="570266" y="2325"/>
                </a:moveTo>
                <a:lnTo>
                  <a:pt x="569239" y="2844"/>
                </a:lnTo>
                <a:lnTo>
                  <a:pt x="569437" y="3154"/>
                </a:lnTo>
                <a:lnTo>
                  <a:pt x="570266" y="2325"/>
                </a:lnTo>
                <a:close/>
              </a:path>
              <a:path w="584835" h="73025">
                <a:moveTo>
                  <a:pt x="581164" y="0"/>
                </a:moveTo>
                <a:lnTo>
                  <a:pt x="572592" y="0"/>
                </a:lnTo>
                <a:lnTo>
                  <a:pt x="570266" y="2325"/>
                </a:lnTo>
                <a:lnTo>
                  <a:pt x="572909" y="1092"/>
                </a:lnTo>
                <a:lnTo>
                  <a:pt x="582260" y="1092"/>
                </a:lnTo>
                <a:lnTo>
                  <a:pt x="58116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35588" y="3718623"/>
            <a:ext cx="1190625" cy="106680"/>
          </a:xfrm>
          <a:custGeom>
            <a:avLst/>
            <a:gdLst/>
            <a:ahLst/>
            <a:cxnLst/>
            <a:rect l="l" t="t" r="r" b="b"/>
            <a:pathLst>
              <a:path w="1190625" h="106679">
                <a:moveTo>
                  <a:pt x="331" y="91502"/>
                </a:moveTo>
                <a:lnTo>
                  <a:pt x="0" y="91834"/>
                </a:lnTo>
                <a:lnTo>
                  <a:pt x="0" y="102082"/>
                </a:lnTo>
                <a:lnTo>
                  <a:pt x="4154" y="106235"/>
                </a:lnTo>
                <a:lnTo>
                  <a:pt x="14403" y="106235"/>
                </a:lnTo>
                <a:lnTo>
                  <a:pt x="18557" y="102082"/>
                </a:lnTo>
                <a:lnTo>
                  <a:pt x="18555" y="97079"/>
                </a:lnTo>
                <a:lnTo>
                  <a:pt x="1" y="96825"/>
                </a:lnTo>
                <a:lnTo>
                  <a:pt x="331" y="91502"/>
                </a:lnTo>
                <a:close/>
              </a:path>
              <a:path w="1190625" h="106679">
                <a:moveTo>
                  <a:pt x="14403" y="87668"/>
                </a:moveTo>
                <a:lnTo>
                  <a:pt x="4154" y="87668"/>
                </a:lnTo>
                <a:lnTo>
                  <a:pt x="331" y="91502"/>
                </a:lnTo>
                <a:lnTo>
                  <a:pt x="1" y="96825"/>
                </a:lnTo>
                <a:lnTo>
                  <a:pt x="18555" y="97079"/>
                </a:lnTo>
                <a:lnTo>
                  <a:pt x="18373" y="91650"/>
                </a:lnTo>
                <a:lnTo>
                  <a:pt x="14403" y="87668"/>
                </a:lnTo>
                <a:close/>
              </a:path>
              <a:path w="1190625" h="106679">
                <a:moveTo>
                  <a:pt x="18373" y="91650"/>
                </a:moveTo>
                <a:lnTo>
                  <a:pt x="18555" y="97079"/>
                </a:lnTo>
                <a:lnTo>
                  <a:pt x="18557" y="91834"/>
                </a:lnTo>
                <a:lnTo>
                  <a:pt x="18373" y="91650"/>
                </a:lnTo>
                <a:close/>
              </a:path>
              <a:path w="1190625" h="106679">
                <a:moveTo>
                  <a:pt x="18240" y="87668"/>
                </a:moveTo>
                <a:lnTo>
                  <a:pt x="14403" y="87668"/>
                </a:lnTo>
                <a:lnTo>
                  <a:pt x="18373" y="91650"/>
                </a:lnTo>
                <a:lnTo>
                  <a:pt x="18240" y="87668"/>
                </a:lnTo>
                <a:close/>
              </a:path>
              <a:path w="1190625" h="106679">
                <a:moveTo>
                  <a:pt x="803" y="83871"/>
                </a:moveTo>
                <a:lnTo>
                  <a:pt x="331" y="91502"/>
                </a:lnTo>
                <a:lnTo>
                  <a:pt x="4154" y="87668"/>
                </a:lnTo>
                <a:lnTo>
                  <a:pt x="18240" y="87668"/>
                </a:lnTo>
                <a:lnTo>
                  <a:pt x="18121" y="84125"/>
                </a:lnTo>
                <a:lnTo>
                  <a:pt x="803" y="83871"/>
                </a:lnTo>
                <a:close/>
              </a:path>
              <a:path w="1190625" h="106679">
                <a:moveTo>
                  <a:pt x="7680" y="62331"/>
                </a:moveTo>
                <a:lnTo>
                  <a:pt x="803" y="83871"/>
                </a:lnTo>
                <a:lnTo>
                  <a:pt x="18121" y="84125"/>
                </a:lnTo>
                <a:lnTo>
                  <a:pt x="18105" y="83871"/>
                </a:lnTo>
                <a:lnTo>
                  <a:pt x="18078" y="76975"/>
                </a:lnTo>
                <a:lnTo>
                  <a:pt x="18460" y="74739"/>
                </a:lnTo>
                <a:lnTo>
                  <a:pt x="16901" y="74739"/>
                </a:lnTo>
                <a:lnTo>
                  <a:pt x="7680" y="62331"/>
                </a:lnTo>
                <a:close/>
              </a:path>
              <a:path w="1190625" h="106679">
                <a:moveTo>
                  <a:pt x="7680" y="62331"/>
                </a:moveTo>
                <a:lnTo>
                  <a:pt x="16901" y="74739"/>
                </a:lnTo>
                <a:lnTo>
                  <a:pt x="18108" y="74371"/>
                </a:lnTo>
                <a:lnTo>
                  <a:pt x="18538" y="74283"/>
                </a:lnTo>
                <a:lnTo>
                  <a:pt x="18679" y="73457"/>
                </a:lnTo>
                <a:lnTo>
                  <a:pt x="7680" y="62331"/>
                </a:lnTo>
                <a:close/>
              </a:path>
              <a:path w="1190625" h="106679">
                <a:moveTo>
                  <a:pt x="18538" y="74283"/>
                </a:moveTo>
                <a:lnTo>
                  <a:pt x="18108" y="74371"/>
                </a:lnTo>
                <a:lnTo>
                  <a:pt x="16901" y="74739"/>
                </a:lnTo>
                <a:lnTo>
                  <a:pt x="18460" y="74739"/>
                </a:lnTo>
                <a:lnTo>
                  <a:pt x="18538" y="74283"/>
                </a:lnTo>
                <a:close/>
              </a:path>
              <a:path w="1190625" h="106679">
                <a:moveTo>
                  <a:pt x="45524" y="57150"/>
                </a:moveTo>
                <a:lnTo>
                  <a:pt x="7680" y="62331"/>
                </a:lnTo>
                <a:lnTo>
                  <a:pt x="18679" y="73457"/>
                </a:lnTo>
                <a:lnTo>
                  <a:pt x="18538" y="74283"/>
                </a:lnTo>
                <a:lnTo>
                  <a:pt x="19342" y="74117"/>
                </a:lnTo>
                <a:lnTo>
                  <a:pt x="20604" y="73977"/>
                </a:lnTo>
                <a:lnTo>
                  <a:pt x="28924" y="73228"/>
                </a:lnTo>
                <a:lnTo>
                  <a:pt x="37269" y="72936"/>
                </a:lnTo>
                <a:lnTo>
                  <a:pt x="45624" y="72936"/>
                </a:lnTo>
                <a:lnTo>
                  <a:pt x="45524" y="57150"/>
                </a:lnTo>
                <a:close/>
              </a:path>
              <a:path w="1190625" h="106679">
                <a:moveTo>
                  <a:pt x="45624" y="72936"/>
                </a:moveTo>
                <a:lnTo>
                  <a:pt x="37269" y="72936"/>
                </a:lnTo>
                <a:lnTo>
                  <a:pt x="45626" y="73126"/>
                </a:lnTo>
                <a:lnTo>
                  <a:pt x="45624" y="72936"/>
                </a:lnTo>
                <a:close/>
              </a:path>
              <a:path w="1190625" h="106679">
                <a:moveTo>
                  <a:pt x="136761" y="50800"/>
                </a:moveTo>
                <a:lnTo>
                  <a:pt x="113986" y="52910"/>
                </a:lnTo>
                <a:lnTo>
                  <a:pt x="91190" y="54670"/>
                </a:lnTo>
                <a:lnTo>
                  <a:pt x="68370" y="56083"/>
                </a:lnTo>
                <a:lnTo>
                  <a:pt x="45524" y="57150"/>
                </a:lnTo>
                <a:lnTo>
                  <a:pt x="45626" y="73126"/>
                </a:lnTo>
                <a:lnTo>
                  <a:pt x="68826" y="72510"/>
                </a:lnTo>
                <a:lnTo>
                  <a:pt x="92003" y="71439"/>
                </a:lnTo>
                <a:lnTo>
                  <a:pt x="115156" y="69914"/>
                </a:lnTo>
                <a:lnTo>
                  <a:pt x="138285" y="67932"/>
                </a:lnTo>
                <a:lnTo>
                  <a:pt x="136761" y="50800"/>
                </a:lnTo>
                <a:close/>
              </a:path>
              <a:path w="1190625" h="106679">
                <a:moveTo>
                  <a:pt x="237294" y="41897"/>
                </a:moveTo>
                <a:lnTo>
                  <a:pt x="184982" y="46398"/>
                </a:lnTo>
                <a:lnTo>
                  <a:pt x="136761" y="50800"/>
                </a:lnTo>
                <a:lnTo>
                  <a:pt x="138285" y="67932"/>
                </a:lnTo>
                <a:lnTo>
                  <a:pt x="238691" y="59626"/>
                </a:lnTo>
                <a:lnTo>
                  <a:pt x="237294" y="41897"/>
                </a:lnTo>
                <a:close/>
              </a:path>
              <a:path w="1190625" h="106679">
                <a:moveTo>
                  <a:pt x="321266" y="34442"/>
                </a:moveTo>
                <a:lnTo>
                  <a:pt x="237294" y="41897"/>
                </a:lnTo>
                <a:lnTo>
                  <a:pt x="238691" y="59626"/>
                </a:lnTo>
                <a:lnTo>
                  <a:pt x="322955" y="52362"/>
                </a:lnTo>
                <a:lnTo>
                  <a:pt x="321266" y="34442"/>
                </a:lnTo>
                <a:close/>
              </a:path>
              <a:path w="1190625" h="106679">
                <a:moveTo>
                  <a:pt x="1173525" y="47218"/>
                </a:moveTo>
                <a:lnTo>
                  <a:pt x="1173525" y="53861"/>
                </a:lnTo>
                <a:lnTo>
                  <a:pt x="1176751" y="57086"/>
                </a:lnTo>
                <a:lnTo>
                  <a:pt x="1184689" y="57086"/>
                </a:lnTo>
                <a:lnTo>
                  <a:pt x="1187902" y="53861"/>
                </a:lnTo>
                <a:lnTo>
                  <a:pt x="1187902" y="51968"/>
                </a:lnTo>
                <a:lnTo>
                  <a:pt x="1187597" y="51968"/>
                </a:lnTo>
                <a:lnTo>
                  <a:pt x="1173830" y="47828"/>
                </a:lnTo>
                <a:lnTo>
                  <a:pt x="1173952" y="47278"/>
                </a:lnTo>
                <a:lnTo>
                  <a:pt x="1173525" y="47218"/>
                </a:lnTo>
                <a:close/>
              </a:path>
              <a:path w="1190625" h="106679">
                <a:moveTo>
                  <a:pt x="438970" y="21564"/>
                </a:moveTo>
                <a:lnTo>
                  <a:pt x="409568" y="25020"/>
                </a:lnTo>
                <a:lnTo>
                  <a:pt x="321266" y="34442"/>
                </a:lnTo>
                <a:lnTo>
                  <a:pt x="322955" y="52362"/>
                </a:lnTo>
                <a:lnTo>
                  <a:pt x="383155" y="46202"/>
                </a:lnTo>
                <a:lnTo>
                  <a:pt x="441104" y="39675"/>
                </a:lnTo>
                <a:lnTo>
                  <a:pt x="438970" y="21564"/>
                </a:lnTo>
                <a:close/>
              </a:path>
              <a:path w="1190625" h="106679">
                <a:moveTo>
                  <a:pt x="1173952" y="47278"/>
                </a:moveTo>
                <a:lnTo>
                  <a:pt x="1173830" y="47828"/>
                </a:lnTo>
                <a:lnTo>
                  <a:pt x="1187597" y="51968"/>
                </a:lnTo>
                <a:lnTo>
                  <a:pt x="1187902" y="51172"/>
                </a:lnTo>
                <a:lnTo>
                  <a:pt x="1187902" y="47930"/>
                </a:lnTo>
                <a:lnTo>
                  <a:pt x="1177005" y="47930"/>
                </a:lnTo>
                <a:lnTo>
                  <a:pt x="1175773" y="47599"/>
                </a:lnTo>
                <a:lnTo>
                  <a:pt x="1174529" y="47358"/>
                </a:lnTo>
                <a:lnTo>
                  <a:pt x="1173952" y="47278"/>
                </a:lnTo>
                <a:close/>
              </a:path>
              <a:path w="1190625" h="106679">
                <a:moveTo>
                  <a:pt x="1187902" y="51172"/>
                </a:moveTo>
                <a:lnTo>
                  <a:pt x="1187597" y="51968"/>
                </a:lnTo>
                <a:lnTo>
                  <a:pt x="1187902" y="51968"/>
                </a:lnTo>
                <a:lnTo>
                  <a:pt x="1187902" y="51172"/>
                </a:lnTo>
                <a:close/>
              </a:path>
              <a:path w="1190625" h="106679">
                <a:moveTo>
                  <a:pt x="1189832" y="46126"/>
                </a:moveTo>
                <a:lnTo>
                  <a:pt x="1187935" y="46393"/>
                </a:lnTo>
                <a:lnTo>
                  <a:pt x="1187902" y="51172"/>
                </a:lnTo>
                <a:lnTo>
                  <a:pt x="1189832" y="46126"/>
                </a:lnTo>
                <a:close/>
              </a:path>
              <a:path w="1190625" h="106679">
                <a:moveTo>
                  <a:pt x="1178480" y="42710"/>
                </a:moveTo>
                <a:lnTo>
                  <a:pt x="1176751" y="42710"/>
                </a:lnTo>
                <a:lnTo>
                  <a:pt x="1174461" y="44991"/>
                </a:lnTo>
                <a:lnTo>
                  <a:pt x="1173952" y="47278"/>
                </a:lnTo>
                <a:lnTo>
                  <a:pt x="1174529" y="47358"/>
                </a:lnTo>
                <a:lnTo>
                  <a:pt x="1175773" y="47599"/>
                </a:lnTo>
                <a:lnTo>
                  <a:pt x="1177005" y="47930"/>
                </a:lnTo>
                <a:lnTo>
                  <a:pt x="1187902" y="46398"/>
                </a:lnTo>
                <a:lnTo>
                  <a:pt x="1187902" y="45923"/>
                </a:lnTo>
                <a:lnTo>
                  <a:pt x="1187361" y="45383"/>
                </a:lnTo>
                <a:lnTo>
                  <a:pt x="1178480" y="42710"/>
                </a:lnTo>
                <a:close/>
              </a:path>
              <a:path w="1190625" h="106679">
                <a:moveTo>
                  <a:pt x="1187902" y="46398"/>
                </a:moveTo>
                <a:lnTo>
                  <a:pt x="1177005" y="47930"/>
                </a:lnTo>
                <a:lnTo>
                  <a:pt x="1187902" y="47930"/>
                </a:lnTo>
                <a:lnTo>
                  <a:pt x="1187902" y="46398"/>
                </a:lnTo>
                <a:close/>
              </a:path>
              <a:path w="1190625" h="106679">
                <a:moveTo>
                  <a:pt x="1174461" y="44991"/>
                </a:moveTo>
                <a:lnTo>
                  <a:pt x="1173525" y="45923"/>
                </a:lnTo>
                <a:lnTo>
                  <a:pt x="1173525" y="47218"/>
                </a:lnTo>
                <a:lnTo>
                  <a:pt x="1173952" y="47278"/>
                </a:lnTo>
                <a:lnTo>
                  <a:pt x="1174461" y="44991"/>
                </a:lnTo>
                <a:close/>
              </a:path>
              <a:path w="1190625" h="106679">
                <a:moveTo>
                  <a:pt x="1173525" y="46164"/>
                </a:moveTo>
                <a:lnTo>
                  <a:pt x="1159403" y="46164"/>
                </a:lnTo>
                <a:lnTo>
                  <a:pt x="1166337" y="46456"/>
                </a:lnTo>
                <a:lnTo>
                  <a:pt x="1173525" y="47218"/>
                </a:lnTo>
                <a:lnTo>
                  <a:pt x="1173525" y="46164"/>
                </a:lnTo>
                <a:close/>
              </a:path>
              <a:path w="1190625" h="106679">
                <a:moveTo>
                  <a:pt x="1187361" y="45383"/>
                </a:moveTo>
                <a:lnTo>
                  <a:pt x="1187902" y="45923"/>
                </a:lnTo>
                <a:lnTo>
                  <a:pt x="1187902" y="46398"/>
                </a:lnTo>
                <a:lnTo>
                  <a:pt x="1189832" y="46126"/>
                </a:lnTo>
                <a:lnTo>
                  <a:pt x="1187361" y="45383"/>
                </a:lnTo>
                <a:close/>
              </a:path>
              <a:path w="1190625" h="106679">
                <a:moveTo>
                  <a:pt x="1103891" y="27686"/>
                </a:moveTo>
                <a:lnTo>
                  <a:pt x="1102304" y="45021"/>
                </a:lnTo>
                <a:lnTo>
                  <a:pt x="1114824" y="45745"/>
                </a:lnTo>
                <a:lnTo>
                  <a:pt x="1127353" y="46202"/>
                </a:lnTo>
                <a:lnTo>
                  <a:pt x="1139889" y="46393"/>
                </a:lnTo>
                <a:lnTo>
                  <a:pt x="1152431" y="46317"/>
                </a:lnTo>
                <a:lnTo>
                  <a:pt x="1152431" y="29565"/>
                </a:lnTo>
                <a:lnTo>
                  <a:pt x="1140281" y="29441"/>
                </a:lnTo>
                <a:lnTo>
                  <a:pt x="1128142" y="29088"/>
                </a:lnTo>
                <a:lnTo>
                  <a:pt x="1116012" y="28503"/>
                </a:lnTo>
                <a:lnTo>
                  <a:pt x="1103891" y="27686"/>
                </a:lnTo>
                <a:close/>
              </a:path>
              <a:path w="1190625" h="106679">
                <a:moveTo>
                  <a:pt x="1152431" y="29565"/>
                </a:moveTo>
                <a:lnTo>
                  <a:pt x="1152431" y="46317"/>
                </a:lnTo>
                <a:lnTo>
                  <a:pt x="1159403" y="46164"/>
                </a:lnTo>
                <a:lnTo>
                  <a:pt x="1173525" y="46164"/>
                </a:lnTo>
                <a:lnTo>
                  <a:pt x="1173525" y="45923"/>
                </a:lnTo>
                <a:lnTo>
                  <a:pt x="1174461" y="44991"/>
                </a:lnTo>
                <a:lnTo>
                  <a:pt x="1175189" y="41719"/>
                </a:lnTo>
                <a:lnTo>
                  <a:pt x="1190206" y="41719"/>
                </a:lnTo>
                <a:lnTo>
                  <a:pt x="1190086" y="40068"/>
                </a:lnTo>
                <a:lnTo>
                  <a:pt x="1158969" y="29637"/>
                </a:lnTo>
                <a:lnTo>
                  <a:pt x="1152431" y="29565"/>
                </a:lnTo>
                <a:close/>
              </a:path>
              <a:path w="1190625" h="106679">
                <a:moveTo>
                  <a:pt x="1190278" y="42710"/>
                </a:moveTo>
                <a:lnTo>
                  <a:pt x="1184689" y="42710"/>
                </a:lnTo>
                <a:lnTo>
                  <a:pt x="1187361" y="45383"/>
                </a:lnTo>
                <a:lnTo>
                  <a:pt x="1189832" y="46126"/>
                </a:lnTo>
                <a:lnTo>
                  <a:pt x="1190142" y="44991"/>
                </a:lnTo>
                <a:lnTo>
                  <a:pt x="1190277" y="44094"/>
                </a:lnTo>
                <a:lnTo>
                  <a:pt x="1190278" y="42710"/>
                </a:lnTo>
                <a:close/>
              </a:path>
              <a:path w="1190625" h="106679">
                <a:moveTo>
                  <a:pt x="1190206" y="41719"/>
                </a:moveTo>
                <a:lnTo>
                  <a:pt x="1175189" y="41719"/>
                </a:lnTo>
                <a:lnTo>
                  <a:pt x="1187361" y="45383"/>
                </a:lnTo>
                <a:lnTo>
                  <a:pt x="1184689" y="42710"/>
                </a:lnTo>
                <a:lnTo>
                  <a:pt x="1190278" y="42710"/>
                </a:lnTo>
                <a:lnTo>
                  <a:pt x="1190206" y="41719"/>
                </a:lnTo>
                <a:close/>
              </a:path>
              <a:path w="1190625" h="106679">
                <a:moveTo>
                  <a:pt x="1057879" y="21399"/>
                </a:moveTo>
                <a:lnTo>
                  <a:pt x="1090459" y="43735"/>
                </a:lnTo>
                <a:lnTo>
                  <a:pt x="1102304" y="45021"/>
                </a:lnTo>
                <a:lnTo>
                  <a:pt x="1103891" y="27686"/>
                </a:lnTo>
                <a:lnTo>
                  <a:pt x="1092349" y="26371"/>
                </a:lnTo>
                <a:lnTo>
                  <a:pt x="1080833" y="24886"/>
                </a:lnTo>
                <a:lnTo>
                  <a:pt x="1069342" y="23228"/>
                </a:lnTo>
                <a:lnTo>
                  <a:pt x="1057879" y="21399"/>
                </a:lnTo>
                <a:close/>
              </a:path>
              <a:path w="1190625" h="106679">
                <a:moveTo>
                  <a:pt x="1175189" y="41719"/>
                </a:moveTo>
                <a:lnTo>
                  <a:pt x="1174461" y="44991"/>
                </a:lnTo>
                <a:lnTo>
                  <a:pt x="1176751" y="42710"/>
                </a:lnTo>
                <a:lnTo>
                  <a:pt x="1178480" y="42710"/>
                </a:lnTo>
                <a:lnTo>
                  <a:pt x="1175189" y="41719"/>
                </a:lnTo>
                <a:close/>
              </a:path>
              <a:path w="1190625" h="106679">
                <a:moveTo>
                  <a:pt x="537230" y="10554"/>
                </a:moveTo>
                <a:lnTo>
                  <a:pt x="470376" y="17858"/>
                </a:lnTo>
                <a:lnTo>
                  <a:pt x="463475" y="18647"/>
                </a:lnTo>
                <a:lnTo>
                  <a:pt x="438970" y="21564"/>
                </a:lnTo>
                <a:lnTo>
                  <a:pt x="441104" y="39675"/>
                </a:lnTo>
                <a:lnTo>
                  <a:pt x="538982" y="28778"/>
                </a:lnTo>
                <a:lnTo>
                  <a:pt x="537230" y="10554"/>
                </a:lnTo>
                <a:close/>
              </a:path>
              <a:path w="1190625" h="106679">
                <a:moveTo>
                  <a:pt x="986505" y="11074"/>
                </a:moveTo>
                <a:lnTo>
                  <a:pt x="984194" y="28537"/>
                </a:lnTo>
                <a:lnTo>
                  <a:pt x="1019673" y="33396"/>
                </a:lnTo>
                <a:lnTo>
                  <a:pt x="1055085" y="38722"/>
                </a:lnTo>
                <a:lnTo>
                  <a:pt x="1057879" y="21399"/>
                </a:lnTo>
                <a:lnTo>
                  <a:pt x="1040029" y="18642"/>
                </a:lnTo>
                <a:lnTo>
                  <a:pt x="1034652" y="17847"/>
                </a:lnTo>
                <a:lnTo>
                  <a:pt x="986505" y="11074"/>
                </a:lnTo>
                <a:close/>
              </a:path>
              <a:path w="1190625" h="106679">
                <a:moveTo>
                  <a:pt x="608591" y="5156"/>
                </a:moveTo>
                <a:lnTo>
                  <a:pt x="590742" y="6330"/>
                </a:lnTo>
                <a:lnTo>
                  <a:pt x="537230" y="10554"/>
                </a:lnTo>
                <a:lnTo>
                  <a:pt x="538982" y="28778"/>
                </a:lnTo>
                <a:lnTo>
                  <a:pt x="574358" y="25787"/>
                </a:lnTo>
                <a:lnTo>
                  <a:pt x="609772" y="23330"/>
                </a:lnTo>
                <a:lnTo>
                  <a:pt x="608591" y="5156"/>
                </a:lnTo>
                <a:close/>
              </a:path>
              <a:path w="1190625" h="106679">
                <a:moveTo>
                  <a:pt x="916680" y="3086"/>
                </a:moveTo>
                <a:lnTo>
                  <a:pt x="915093" y="20358"/>
                </a:lnTo>
                <a:lnTo>
                  <a:pt x="949677" y="24166"/>
                </a:lnTo>
                <a:lnTo>
                  <a:pt x="984194" y="28537"/>
                </a:lnTo>
                <a:lnTo>
                  <a:pt x="986505" y="11074"/>
                </a:lnTo>
                <a:lnTo>
                  <a:pt x="969082" y="8796"/>
                </a:lnTo>
                <a:lnTo>
                  <a:pt x="951636" y="6704"/>
                </a:lnTo>
                <a:lnTo>
                  <a:pt x="934168" y="4800"/>
                </a:lnTo>
                <a:lnTo>
                  <a:pt x="916680" y="3086"/>
                </a:lnTo>
                <a:close/>
              </a:path>
              <a:path w="1190625" h="106679">
                <a:moveTo>
                  <a:pt x="696907" y="1168"/>
                </a:moveTo>
                <a:lnTo>
                  <a:pt x="652730" y="2729"/>
                </a:lnTo>
                <a:lnTo>
                  <a:pt x="608591" y="5156"/>
                </a:lnTo>
                <a:lnTo>
                  <a:pt x="609772" y="23330"/>
                </a:lnTo>
                <a:lnTo>
                  <a:pt x="653586" y="20839"/>
                </a:lnTo>
                <a:lnTo>
                  <a:pt x="697428" y="19024"/>
                </a:lnTo>
                <a:lnTo>
                  <a:pt x="696907" y="1168"/>
                </a:lnTo>
                <a:close/>
              </a:path>
              <a:path w="1190625" h="106679">
                <a:moveTo>
                  <a:pt x="872535" y="317"/>
                </a:moveTo>
                <a:lnTo>
                  <a:pt x="872167" y="17386"/>
                </a:lnTo>
                <a:lnTo>
                  <a:pt x="882916" y="17858"/>
                </a:lnTo>
                <a:lnTo>
                  <a:pt x="893654" y="18510"/>
                </a:lnTo>
                <a:lnTo>
                  <a:pt x="904380" y="19344"/>
                </a:lnTo>
                <a:lnTo>
                  <a:pt x="915093" y="20358"/>
                </a:lnTo>
                <a:lnTo>
                  <a:pt x="916680" y="3086"/>
                </a:lnTo>
                <a:lnTo>
                  <a:pt x="905657" y="2150"/>
                </a:lnTo>
                <a:lnTo>
                  <a:pt x="894627" y="1378"/>
                </a:lnTo>
                <a:lnTo>
                  <a:pt x="883587" y="768"/>
                </a:lnTo>
                <a:lnTo>
                  <a:pt x="872535" y="317"/>
                </a:lnTo>
                <a:close/>
              </a:path>
              <a:path w="1190625" h="106679">
                <a:moveTo>
                  <a:pt x="798304" y="25"/>
                </a:moveTo>
                <a:lnTo>
                  <a:pt x="772950" y="97"/>
                </a:lnTo>
                <a:lnTo>
                  <a:pt x="696907" y="1168"/>
                </a:lnTo>
                <a:lnTo>
                  <a:pt x="697428" y="19024"/>
                </a:lnTo>
                <a:lnTo>
                  <a:pt x="773116" y="17506"/>
                </a:lnTo>
                <a:lnTo>
                  <a:pt x="798355" y="17335"/>
                </a:lnTo>
                <a:lnTo>
                  <a:pt x="798304" y="25"/>
                </a:lnTo>
                <a:close/>
              </a:path>
              <a:path w="1190625" h="106679">
                <a:moveTo>
                  <a:pt x="872171" y="17199"/>
                </a:moveTo>
                <a:lnTo>
                  <a:pt x="835261" y="17199"/>
                </a:lnTo>
                <a:lnTo>
                  <a:pt x="872167" y="17386"/>
                </a:lnTo>
                <a:lnTo>
                  <a:pt x="872171" y="17199"/>
                </a:lnTo>
                <a:close/>
              </a:path>
              <a:path w="1190625" h="106679">
                <a:moveTo>
                  <a:pt x="816866" y="0"/>
                </a:moveTo>
                <a:lnTo>
                  <a:pt x="798304" y="25"/>
                </a:lnTo>
                <a:lnTo>
                  <a:pt x="798355" y="17335"/>
                </a:lnTo>
                <a:lnTo>
                  <a:pt x="872171" y="17199"/>
                </a:lnTo>
                <a:lnTo>
                  <a:pt x="872535" y="317"/>
                </a:lnTo>
                <a:lnTo>
                  <a:pt x="81686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725738" y="2742336"/>
            <a:ext cx="7644130" cy="2475230"/>
            <a:chOff x="725738" y="2742336"/>
            <a:chExt cx="7644130" cy="2475230"/>
          </a:xfrm>
        </p:grpSpPr>
        <p:sp>
          <p:nvSpPr>
            <p:cNvPr id="37" name="object 37"/>
            <p:cNvSpPr/>
            <p:nvPr/>
          </p:nvSpPr>
          <p:spPr>
            <a:xfrm>
              <a:off x="725728" y="2742336"/>
              <a:ext cx="7644130" cy="1050925"/>
            </a:xfrm>
            <a:custGeom>
              <a:avLst/>
              <a:gdLst/>
              <a:ahLst/>
              <a:cxnLst/>
              <a:rect l="l" t="t" r="r" b="b"/>
              <a:pathLst>
                <a:path w="7644130" h="1050925">
                  <a:moveTo>
                    <a:pt x="983589" y="406831"/>
                  </a:moveTo>
                  <a:lnTo>
                    <a:pt x="982624" y="397941"/>
                  </a:lnTo>
                  <a:lnTo>
                    <a:pt x="979893" y="390321"/>
                  </a:lnTo>
                  <a:lnTo>
                    <a:pt x="979157" y="387781"/>
                  </a:lnTo>
                  <a:lnTo>
                    <a:pt x="978293" y="386511"/>
                  </a:lnTo>
                  <a:lnTo>
                    <a:pt x="977315" y="383971"/>
                  </a:lnTo>
                  <a:lnTo>
                    <a:pt x="973709" y="377621"/>
                  </a:lnTo>
                  <a:lnTo>
                    <a:pt x="969200" y="371271"/>
                  </a:lnTo>
                  <a:lnTo>
                    <a:pt x="963764" y="364921"/>
                  </a:lnTo>
                  <a:lnTo>
                    <a:pt x="954760" y="355384"/>
                  </a:lnTo>
                  <a:lnTo>
                    <a:pt x="954760" y="354761"/>
                  </a:lnTo>
                  <a:lnTo>
                    <a:pt x="953668" y="353491"/>
                  </a:lnTo>
                  <a:lnTo>
                    <a:pt x="951484" y="350951"/>
                  </a:lnTo>
                  <a:lnTo>
                    <a:pt x="943419" y="350951"/>
                  </a:lnTo>
                  <a:lnTo>
                    <a:pt x="940142" y="354761"/>
                  </a:lnTo>
                  <a:lnTo>
                    <a:pt x="940142" y="362381"/>
                  </a:lnTo>
                  <a:lnTo>
                    <a:pt x="943419" y="366191"/>
                  </a:lnTo>
                  <a:lnTo>
                    <a:pt x="944079" y="366191"/>
                  </a:lnTo>
                  <a:lnTo>
                    <a:pt x="951687" y="375081"/>
                  </a:lnTo>
                  <a:lnTo>
                    <a:pt x="955548" y="380161"/>
                  </a:lnTo>
                  <a:lnTo>
                    <a:pt x="958761" y="385241"/>
                  </a:lnTo>
                  <a:lnTo>
                    <a:pt x="961301" y="391591"/>
                  </a:lnTo>
                  <a:lnTo>
                    <a:pt x="961923" y="392861"/>
                  </a:lnTo>
                  <a:lnTo>
                    <a:pt x="962469" y="394131"/>
                  </a:lnTo>
                  <a:lnTo>
                    <a:pt x="962926" y="395401"/>
                  </a:lnTo>
                  <a:lnTo>
                    <a:pt x="964577" y="401751"/>
                  </a:lnTo>
                  <a:lnTo>
                    <a:pt x="965060" y="406831"/>
                  </a:lnTo>
                  <a:lnTo>
                    <a:pt x="964361" y="413181"/>
                  </a:lnTo>
                  <a:lnTo>
                    <a:pt x="963549" y="418261"/>
                  </a:lnTo>
                  <a:lnTo>
                    <a:pt x="961936" y="423341"/>
                  </a:lnTo>
                  <a:lnTo>
                    <a:pt x="959497" y="428421"/>
                  </a:lnTo>
                  <a:lnTo>
                    <a:pt x="956564" y="434771"/>
                  </a:lnTo>
                  <a:lnTo>
                    <a:pt x="952957" y="439851"/>
                  </a:lnTo>
                  <a:lnTo>
                    <a:pt x="948690" y="444931"/>
                  </a:lnTo>
                  <a:lnTo>
                    <a:pt x="944206" y="450011"/>
                  </a:lnTo>
                  <a:lnTo>
                    <a:pt x="939533" y="453821"/>
                  </a:lnTo>
                  <a:lnTo>
                    <a:pt x="934669" y="458901"/>
                  </a:lnTo>
                  <a:lnTo>
                    <a:pt x="901687" y="483031"/>
                  </a:lnTo>
                  <a:lnTo>
                    <a:pt x="864997" y="504621"/>
                  </a:lnTo>
                  <a:lnTo>
                    <a:pt x="819454" y="524941"/>
                  </a:lnTo>
                  <a:lnTo>
                    <a:pt x="806297" y="531291"/>
                  </a:lnTo>
                  <a:lnTo>
                    <a:pt x="779754" y="541451"/>
                  </a:lnTo>
                  <a:lnTo>
                    <a:pt x="766381" y="545261"/>
                  </a:lnTo>
                  <a:lnTo>
                    <a:pt x="751319" y="551611"/>
                  </a:lnTo>
                  <a:lnTo>
                    <a:pt x="736206" y="555421"/>
                  </a:lnTo>
                  <a:lnTo>
                    <a:pt x="705764" y="565581"/>
                  </a:lnTo>
                  <a:lnTo>
                    <a:pt x="689317" y="569391"/>
                  </a:lnTo>
                  <a:lnTo>
                    <a:pt x="639610" y="582091"/>
                  </a:lnTo>
                  <a:lnTo>
                    <a:pt x="588518" y="593521"/>
                  </a:lnTo>
                  <a:lnTo>
                    <a:pt x="502018" y="606221"/>
                  </a:lnTo>
                  <a:lnTo>
                    <a:pt x="449999" y="610031"/>
                  </a:lnTo>
                  <a:lnTo>
                    <a:pt x="432625" y="610031"/>
                  </a:lnTo>
                  <a:lnTo>
                    <a:pt x="416255" y="611301"/>
                  </a:lnTo>
                  <a:lnTo>
                    <a:pt x="367118" y="611301"/>
                  </a:lnTo>
                  <a:lnTo>
                    <a:pt x="322021" y="611301"/>
                  </a:lnTo>
                  <a:lnTo>
                    <a:pt x="306997" y="610031"/>
                  </a:lnTo>
                  <a:lnTo>
                    <a:pt x="293230" y="610031"/>
                  </a:lnTo>
                  <a:lnTo>
                    <a:pt x="279476" y="608761"/>
                  </a:lnTo>
                  <a:lnTo>
                    <a:pt x="265734" y="608761"/>
                  </a:lnTo>
                  <a:lnTo>
                    <a:pt x="252018" y="607491"/>
                  </a:lnTo>
                  <a:lnTo>
                    <a:pt x="239306" y="604951"/>
                  </a:lnTo>
                  <a:lnTo>
                    <a:pt x="214007" y="602411"/>
                  </a:lnTo>
                  <a:lnTo>
                    <a:pt x="201409" y="599871"/>
                  </a:lnTo>
                  <a:lnTo>
                    <a:pt x="178054" y="594791"/>
                  </a:lnTo>
                  <a:lnTo>
                    <a:pt x="166509" y="590981"/>
                  </a:lnTo>
                  <a:lnTo>
                    <a:pt x="155054" y="588441"/>
                  </a:lnTo>
                  <a:lnTo>
                    <a:pt x="125996" y="577011"/>
                  </a:lnTo>
                  <a:lnTo>
                    <a:pt x="116573" y="573201"/>
                  </a:lnTo>
                  <a:lnTo>
                    <a:pt x="109029" y="569391"/>
                  </a:lnTo>
                  <a:lnTo>
                    <a:pt x="101676" y="564311"/>
                  </a:lnTo>
                  <a:lnTo>
                    <a:pt x="94500" y="560501"/>
                  </a:lnTo>
                  <a:lnTo>
                    <a:pt x="64630" y="535101"/>
                  </a:lnTo>
                  <a:lnTo>
                    <a:pt x="41490" y="499541"/>
                  </a:lnTo>
                  <a:lnTo>
                    <a:pt x="37312" y="467791"/>
                  </a:lnTo>
                  <a:lnTo>
                    <a:pt x="37426" y="453821"/>
                  </a:lnTo>
                  <a:lnTo>
                    <a:pt x="42227" y="411911"/>
                  </a:lnTo>
                  <a:lnTo>
                    <a:pt x="50152" y="386511"/>
                  </a:lnTo>
                  <a:lnTo>
                    <a:pt x="52730" y="378891"/>
                  </a:lnTo>
                  <a:lnTo>
                    <a:pt x="55486" y="372541"/>
                  </a:lnTo>
                  <a:lnTo>
                    <a:pt x="58420" y="364921"/>
                  </a:lnTo>
                  <a:lnTo>
                    <a:pt x="61544" y="358571"/>
                  </a:lnTo>
                  <a:lnTo>
                    <a:pt x="85013" y="320471"/>
                  </a:lnTo>
                  <a:lnTo>
                    <a:pt x="104114" y="296341"/>
                  </a:lnTo>
                  <a:lnTo>
                    <a:pt x="109220" y="289991"/>
                  </a:lnTo>
                  <a:lnTo>
                    <a:pt x="142671" y="259511"/>
                  </a:lnTo>
                  <a:lnTo>
                    <a:pt x="161874" y="245541"/>
                  </a:lnTo>
                  <a:lnTo>
                    <a:pt x="168910" y="240461"/>
                  </a:lnTo>
                  <a:lnTo>
                    <a:pt x="176047" y="235381"/>
                  </a:lnTo>
                  <a:lnTo>
                    <a:pt x="183273" y="231571"/>
                  </a:lnTo>
                  <a:lnTo>
                    <a:pt x="190614" y="226491"/>
                  </a:lnTo>
                  <a:lnTo>
                    <a:pt x="213169" y="215061"/>
                  </a:lnTo>
                  <a:lnTo>
                    <a:pt x="220840" y="211251"/>
                  </a:lnTo>
                  <a:lnTo>
                    <a:pt x="228612" y="207441"/>
                  </a:lnTo>
                  <a:lnTo>
                    <a:pt x="236461" y="204901"/>
                  </a:lnTo>
                  <a:lnTo>
                    <a:pt x="244373" y="201091"/>
                  </a:lnTo>
                  <a:lnTo>
                    <a:pt x="252349" y="198551"/>
                  </a:lnTo>
                  <a:lnTo>
                    <a:pt x="260362" y="194741"/>
                  </a:lnTo>
                  <a:lnTo>
                    <a:pt x="284683" y="187121"/>
                  </a:lnTo>
                  <a:lnTo>
                    <a:pt x="299351" y="184581"/>
                  </a:lnTo>
                  <a:lnTo>
                    <a:pt x="306781" y="182041"/>
                  </a:lnTo>
                  <a:lnTo>
                    <a:pt x="314248" y="180771"/>
                  </a:lnTo>
                  <a:lnTo>
                    <a:pt x="324091" y="180771"/>
                  </a:lnTo>
                  <a:lnTo>
                    <a:pt x="333946" y="179501"/>
                  </a:lnTo>
                  <a:lnTo>
                    <a:pt x="353707" y="179501"/>
                  </a:lnTo>
                  <a:lnTo>
                    <a:pt x="377444" y="179501"/>
                  </a:lnTo>
                  <a:lnTo>
                    <a:pt x="389305" y="180771"/>
                  </a:lnTo>
                  <a:lnTo>
                    <a:pt x="401154" y="180771"/>
                  </a:lnTo>
                  <a:lnTo>
                    <a:pt x="436333" y="185851"/>
                  </a:lnTo>
                  <a:lnTo>
                    <a:pt x="443788" y="187121"/>
                  </a:lnTo>
                  <a:lnTo>
                    <a:pt x="450977" y="189661"/>
                  </a:lnTo>
                  <a:lnTo>
                    <a:pt x="457911" y="193471"/>
                  </a:lnTo>
                  <a:lnTo>
                    <a:pt x="461594" y="194741"/>
                  </a:lnTo>
                  <a:lnTo>
                    <a:pt x="464896" y="197281"/>
                  </a:lnTo>
                  <a:lnTo>
                    <a:pt x="467817" y="199821"/>
                  </a:lnTo>
                  <a:lnTo>
                    <a:pt x="468261" y="199821"/>
                  </a:lnTo>
                  <a:lnTo>
                    <a:pt x="469074" y="203631"/>
                  </a:lnTo>
                  <a:lnTo>
                    <a:pt x="469201" y="204901"/>
                  </a:lnTo>
                  <a:lnTo>
                    <a:pt x="469214" y="207441"/>
                  </a:lnTo>
                  <a:lnTo>
                    <a:pt x="469112" y="208711"/>
                  </a:lnTo>
                  <a:lnTo>
                    <a:pt x="468960" y="212521"/>
                  </a:lnTo>
                  <a:lnTo>
                    <a:pt x="468261" y="217601"/>
                  </a:lnTo>
                  <a:lnTo>
                    <a:pt x="466991" y="221411"/>
                  </a:lnTo>
                  <a:lnTo>
                    <a:pt x="466674" y="222681"/>
                  </a:lnTo>
                  <a:lnTo>
                    <a:pt x="466280" y="223951"/>
                  </a:lnTo>
                  <a:lnTo>
                    <a:pt x="465836" y="223951"/>
                  </a:lnTo>
                  <a:lnTo>
                    <a:pt x="462165" y="230301"/>
                  </a:lnTo>
                  <a:lnTo>
                    <a:pt x="440499" y="265264"/>
                  </a:lnTo>
                  <a:lnTo>
                    <a:pt x="437070" y="268401"/>
                  </a:lnTo>
                  <a:lnTo>
                    <a:pt x="437070" y="278561"/>
                  </a:lnTo>
                  <a:lnTo>
                    <a:pt x="441223" y="282371"/>
                  </a:lnTo>
                  <a:lnTo>
                    <a:pt x="451472" y="282371"/>
                  </a:lnTo>
                  <a:lnTo>
                    <a:pt x="455625" y="278561"/>
                  </a:lnTo>
                  <a:lnTo>
                    <a:pt x="455625" y="276301"/>
                  </a:lnTo>
                  <a:lnTo>
                    <a:pt x="463042" y="264591"/>
                  </a:lnTo>
                  <a:lnTo>
                    <a:pt x="466255" y="259511"/>
                  </a:lnTo>
                  <a:lnTo>
                    <a:pt x="470446" y="253161"/>
                  </a:lnTo>
                  <a:lnTo>
                    <a:pt x="474522" y="246811"/>
                  </a:lnTo>
                  <a:lnTo>
                    <a:pt x="478485" y="239191"/>
                  </a:lnTo>
                  <a:lnTo>
                    <a:pt x="482333" y="232841"/>
                  </a:lnTo>
                  <a:lnTo>
                    <a:pt x="483069" y="231571"/>
                  </a:lnTo>
                  <a:lnTo>
                    <a:pt x="483743" y="230301"/>
                  </a:lnTo>
                  <a:lnTo>
                    <a:pt x="484352" y="227761"/>
                  </a:lnTo>
                  <a:lnTo>
                    <a:pt x="486448" y="222681"/>
                  </a:lnTo>
                  <a:lnTo>
                    <a:pt x="487934" y="216331"/>
                  </a:lnTo>
                  <a:lnTo>
                    <a:pt x="488823" y="211251"/>
                  </a:lnTo>
                  <a:lnTo>
                    <a:pt x="489737" y="206171"/>
                  </a:lnTo>
                  <a:lnTo>
                    <a:pt x="484301" y="185851"/>
                  </a:lnTo>
                  <a:lnTo>
                    <a:pt x="483336" y="184581"/>
                  </a:lnTo>
                  <a:lnTo>
                    <a:pt x="482307" y="183311"/>
                  </a:lnTo>
                  <a:lnTo>
                    <a:pt x="481203" y="183311"/>
                  </a:lnTo>
                  <a:lnTo>
                    <a:pt x="477075" y="179501"/>
                  </a:lnTo>
                  <a:lnTo>
                    <a:pt x="472503" y="175691"/>
                  </a:lnTo>
                  <a:lnTo>
                    <a:pt x="467487" y="173151"/>
                  </a:lnTo>
                  <a:lnTo>
                    <a:pt x="454774" y="168071"/>
                  </a:lnTo>
                  <a:lnTo>
                    <a:pt x="448259" y="166801"/>
                  </a:lnTo>
                  <a:lnTo>
                    <a:pt x="441629" y="164261"/>
                  </a:lnTo>
                  <a:lnTo>
                    <a:pt x="432054" y="162991"/>
                  </a:lnTo>
                  <a:lnTo>
                    <a:pt x="422440" y="160451"/>
                  </a:lnTo>
                  <a:lnTo>
                    <a:pt x="403009" y="157911"/>
                  </a:lnTo>
                  <a:lnTo>
                    <a:pt x="390652" y="157911"/>
                  </a:lnTo>
                  <a:lnTo>
                    <a:pt x="378294" y="156641"/>
                  </a:lnTo>
                  <a:lnTo>
                    <a:pt x="353529" y="156641"/>
                  </a:lnTo>
                  <a:lnTo>
                    <a:pt x="342938" y="156641"/>
                  </a:lnTo>
                  <a:lnTo>
                    <a:pt x="332359" y="157911"/>
                  </a:lnTo>
                  <a:lnTo>
                    <a:pt x="321805" y="157911"/>
                  </a:lnTo>
                  <a:lnTo>
                    <a:pt x="311264" y="159181"/>
                  </a:lnTo>
                  <a:lnTo>
                    <a:pt x="303022" y="160451"/>
                  </a:lnTo>
                  <a:lnTo>
                    <a:pt x="294843" y="162991"/>
                  </a:lnTo>
                  <a:lnTo>
                    <a:pt x="286715" y="164261"/>
                  </a:lnTo>
                  <a:lnTo>
                    <a:pt x="278650" y="166801"/>
                  </a:lnTo>
                  <a:lnTo>
                    <a:pt x="244830" y="176961"/>
                  </a:lnTo>
                  <a:lnTo>
                    <a:pt x="228041" y="184581"/>
                  </a:lnTo>
                  <a:lnTo>
                    <a:pt x="219773" y="187121"/>
                  </a:lnTo>
                  <a:lnTo>
                    <a:pt x="211569" y="190931"/>
                  </a:lnTo>
                  <a:lnTo>
                    <a:pt x="203504" y="196011"/>
                  </a:lnTo>
                  <a:lnTo>
                    <a:pt x="179793" y="207441"/>
                  </a:lnTo>
                  <a:lnTo>
                    <a:pt x="164388" y="217601"/>
                  </a:lnTo>
                  <a:lnTo>
                    <a:pt x="149390" y="227761"/>
                  </a:lnTo>
                  <a:lnTo>
                    <a:pt x="142430" y="231571"/>
                  </a:lnTo>
                  <a:lnTo>
                    <a:pt x="135597" y="236651"/>
                  </a:lnTo>
                  <a:lnTo>
                    <a:pt x="128866" y="241731"/>
                  </a:lnTo>
                  <a:lnTo>
                    <a:pt x="122262" y="248081"/>
                  </a:lnTo>
                  <a:lnTo>
                    <a:pt x="116154" y="253161"/>
                  </a:lnTo>
                  <a:lnTo>
                    <a:pt x="110172" y="258241"/>
                  </a:lnTo>
                  <a:lnTo>
                    <a:pt x="104317" y="263321"/>
                  </a:lnTo>
                  <a:lnTo>
                    <a:pt x="98590" y="269671"/>
                  </a:lnTo>
                  <a:lnTo>
                    <a:pt x="92938" y="274751"/>
                  </a:lnTo>
                  <a:lnTo>
                    <a:pt x="66865" y="306501"/>
                  </a:lnTo>
                  <a:lnTo>
                    <a:pt x="62090" y="314121"/>
                  </a:lnTo>
                  <a:lnTo>
                    <a:pt x="57492" y="320471"/>
                  </a:lnTo>
                  <a:lnTo>
                    <a:pt x="53136" y="328091"/>
                  </a:lnTo>
                  <a:lnTo>
                    <a:pt x="48983" y="334441"/>
                  </a:lnTo>
                  <a:lnTo>
                    <a:pt x="45046" y="342061"/>
                  </a:lnTo>
                  <a:lnTo>
                    <a:pt x="28854" y="378891"/>
                  </a:lnTo>
                  <a:lnTo>
                    <a:pt x="26403" y="385241"/>
                  </a:lnTo>
                  <a:lnTo>
                    <a:pt x="24142" y="392861"/>
                  </a:lnTo>
                  <a:lnTo>
                    <a:pt x="22072" y="399211"/>
                  </a:lnTo>
                  <a:lnTo>
                    <a:pt x="20180" y="406831"/>
                  </a:lnTo>
                  <a:lnTo>
                    <a:pt x="14770" y="451281"/>
                  </a:lnTo>
                  <a:lnTo>
                    <a:pt x="14528" y="467791"/>
                  </a:lnTo>
                  <a:lnTo>
                    <a:pt x="14617" y="471601"/>
                  </a:lnTo>
                  <a:lnTo>
                    <a:pt x="21717" y="510971"/>
                  </a:lnTo>
                  <a:lnTo>
                    <a:pt x="24739" y="517321"/>
                  </a:lnTo>
                  <a:lnTo>
                    <a:pt x="28308" y="524941"/>
                  </a:lnTo>
                  <a:lnTo>
                    <a:pt x="32639" y="531291"/>
                  </a:lnTo>
                  <a:lnTo>
                    <a:pt x="37338" y="538911"/>
                  </a:lnTo>
                  <a:lnTo>
                    <a:pt x="42430" y="545261"/>
                  </a:lnTo>
                  <a:lnTo>
                    <a:pt x="47904" y="551611"/>
                  </a:lnTo>
                  <a:lnTo>
                    <a:pt x="54025" y="556691"/>
                  </a:lnTo>
                  <a:lnTo>
                    <a:pt x="60413" y="563041"/>
                  </a:lnTo>
                  <a:lnTo>
                    <a:pt x="67043" y="568121"/>
                  </a:lnTo>
                  <a:lnTo>
                    <a:pt x="73939" y="574471"/>
                  </a:lnTo>
                  <a:lnTo>
                    <a:pt x="81749" y="579551"/>
                  </a:lnTo>
                  <a:lnTo>
                    <a:pt x="89763" y="584631"/>
                  </a:lnTo>
                  <a:lnTo>
                    <a:pt x="97993" y="588441"/>
                  </a:lnTo>
                  <a:lnTo>
                    <a:pt x="106426" y="593521"/>
                  </a:lnTo>
                  <a:lnTo>
                    <a:pt x="116586" y="598601"/>
                  </a:lnTo>
                  <a:lnTo>
                    <a:pt x="147916" y="610031"/>
                  </a:lnTo>
                  <a:lnTo>
                    <a:pt x="160045" y="613841"/>
                  </a:lnTo>
                  <a:lnTo>
                    <a:pt x="172275" y="616381"/>
                  </a:lnTo>
                  <a:lnTo>
                    <a:pt x="184594" y="620191"/>
                  </a:lnTo>
                  <a:lnTo>
                    <a:pt x="197002" y="622731"/>
                  </a:lnTo>
                  <a:lnTo>
                    <a:pt x="210108" y="625271"/>
                  </a:lnTo>
                  <a:lnTo>
                    <a:pt x="223253" y="626541"/>
                  </a:lnTo>
                  <a:lnTo>
                    <a:pt x="236448" y="629081"/>
                  </a:lnTo>
                  <a:lnTo>
                    <a:pt x="249669" y="630351"/>
                  </a:lnTo>
                  <a:lnTo>
                    <a:pt x="277939" y="632891"/>
                  </a:lnTo>
                  <a:lnTo>
                    <a:pt x="292100" y="632891"/>
                  </a:lnTo>
                  <a:lnTo>
                    <a:pt x="306273" y="634161"/>
                  </a:lnTo>
                  <a:lnTo>
                    <a:pt x="367118" y="634161"/>
                  </a:lnTo>
                  <a:lnTo>
                    <a:pt x="433349" y="634161"/>
                  </a:lnTo>
                  <a:lnTo>
                    <a:pt x="504380" y="629081"/>
                  </a:lnTo>
                  <a:lnTo>
                    <a:pt x="522224" y="626541"/>
                  </a:lnTo>
                  <a:lnTo>
                    <a:pt x="540029" y="625271"/>
                  </a:lnTo>
                  <a:lnTo>
                    <a:pt x="557771" y="622731"/>
                  </a:lnTo>
                  <a:lnTo>
                    <a:pt x="575487" y="618921"/>
                  </a:lnTo>
                  <a:lnTo>
                    <a:pt x="592886" y="616381"/>
                  </a:lnTo>
                  <a:lnTo>
                    <a:pt x="644829" y="604951"/>
                  </a:lnTo>
                  <a:lnTo>
                    <a:pt x="661758" y="601141"/>
                  </a:lnTo>
                  <a:lnTo>
                    <a:pt x="678624" y="596061"/>
                  </a:lnTo>
                  <a:lnTo>
                    <a:pt x="695426" y="592251"/>
                  </a:lnTo>
                  <a:lnTo>
                    <a:pt x="712177" y="587171"/>
                  </a:lnTo>
                  <a:lnTo>
                    <a:pt x="773912" y="566851"/>
                  </a:lnTo>
                  <a:lnTo>
                    <a:pt x="814654" y="551611"/>
                  </a:lnTo>
                  <a:lnTo>
                    <a:pt x="828078" y="545261"/>
                  </a:lnTo>
                  <a:lnTo>
                    <a:pt x="851611" y="535101"/>
                  </a:lnTo>
                  <a:lnTo>
                    <a:pt x="874763" y="522401"/>
                  </a:lnTo>
                  <a:lnTo>
                    <a:pt x="894181" y="512241"/>
                  </a:lnTo>
                  <a:lnTo>
                    <a:pt x="903681" y="505891"/>
                  </a:lnTo>
                  <a:lnTo>
                    <a:pt x="913053" y="500811"/>
                  </a:lnTo>
                  <a:lnTo>
                    <a:pt x="920711" y="495731"/>
                  </a:lnTo>
                  <a:lnTo>
                    <a:pt x="928192" y="489381"/>
                  </a:lnTo>
                  <a:lnTo>
                    <a:pt x="935520" y="484301"/>
                  </a:lnTo>
                  <a:lnTo>
                    <a:pt x="942695" y="477951"/>
                  </a:lnTo>
                  <a:lnTo>
                    <a:pt x="948347" y="474141"/>
                  </a:lnTo>
                  <a:lnTo>
                    <a:pt x="953770" y="467791"/>
                  </a:lnTo>
                  <a:lnTo>
                    <a:pt x="976858" y="436041"/>
                  </a:lnTo>
                  <a:lnTo>
                    <a:pt x="979932" y="429691"/>
                  </a:lnTo>
                  <a:lnTo>
                    <a:pt x="981900" y="422071"/>
                  </a:lnTo>
                  <a:lnTo>
                    <a:pt x="982776" y="414451"/>
                  </a:lnTo>
                  <a:lnTo>
                    <a:pt x="983589" y="406831"/>
                  </a:lnTo>
                  <a:close/>
                </a:path>
                <a:path w="7644130" h="1050925">
                  <a:moveTo>
                    <a:pt x="4126725" y="31750"/>
                  </a:moveTo>
                  <a:lnTo>
                    <a:pt x="4123944" y="28956"/>
                  </a:lnTo>
                  <a:lnTo>
                    <a:pt x="4123321" y="28321"/>
                  </a:lnTo>
                  <a:lnTo>
                    <a:pt x="4114939" y="28321"/>
                  </a:lnTo>
                  <a:lnTo>
                    <a:pt x="4113961" y="29311"/>
                  </a:lnTo>
                  <a:lnTo>
                    <a:pt x="4113415" y="29400"/>
                  </a:lnTo>
                  <a:lnTo>
                    <a:pt x="4113415" y="29857"/>
                  </a:lnTo>
                  <a:lnTo>
                    <a:pt x="4113365" y="30226"/>
                  </a:lnTo>
                  <a:lnTo>
                    <a:pt x="4113276" y="30010"/>
                  </a:lnTo>
                  <a:lnTo>
                    <a:pt x="4113263" y="30226"/>
                  </a:lnTo>
                  <a:lnTo>
                    <a:pt x="4113199" y="30073"/>
                  </a:lnTo>
                  <a:lnTo>
                    <a:pt x="4113199" y="29845"/>
                  </a:lnTo>
                  <a:lnTo>
                    <a:pt x="4113276" y="30010"/>
                  </a:lnTo>
                  <a:lnTo>
                    <a:pt x="4113415" y="29857"/>
                  </a:lnTo>
                  <a:lnTo>
                    <a:pt x="4113415" y="29400"/>
                  </a:lnTo>
                  <a:lnTo>
                    <a:pt x="4113034" y="29451"/>
                  </a:lnTo>
                  <a:lnTo>
                    <a:pt x="4112857" y="29210"/>
                  </a:lnTo>
                  <a:lnTo>
                    <a:pt x="4112488" y="29210"/>
                  </a:lnTo>
                  <a:lnTo>
                    <a:pt x="4111777" y="29184"/>
                  </a:lnTo>
                  <a:lnTo>
                    <a:pt x="4111777" y="31508"/>
                  </a:lnTo>
                  <a:lnTo>
                    <a:pt x="4111663" y="40259"/>
                  </a:lnTo>
                  <a:lnTo>
                    <a:pt x="4111548" y="31750"/>
                  </a:lnTo>
                  <a:lnTo>
                    <a:pt x="4111777" y="31508"/>
                  </a:lnTo>
                  <a:lnTo>
                    <a:pt x="4111777" y="29184"/>
                  </a:lnTo>
                  <a:lnTo>
                    <a:pt x="4109643" y="29083"/>
                  </a:lnTo>
                  <a:lnTo>
                    <a:pt x="4103979" y="28956"/>
                  </a:lnTo>
                  <a:lnTo>
                    <a:pt x="4095483" y="28575"/>
                  </a:lnTo>
                  <a:lnTo>
                    <a:pt x="4086999" y="28321"/>
                  </a:lnTo>
                  <a:lnTo>
                    <a:pt x="4078503" y="27940"/>
                  </a:lnTo>
                  <a:lnTo>
                    <a:pt x="4070019" y="27686"/>
                  </a:lnTo>
                  <a:lnTo>
                    <a:pt x="4026077" y="24765"/>
                  </a:lnTo>
                  <a:lnTo>
                    <a:pt x="3968153" y="17526"/>
                  </a:lnTo>
                  <a:lnTo>
                    <a:pt x="3934079" y="13335"/>
                  </a:lnTo>
                  <a:lnTo>
                    <a:pt x="3886136" y="8763"/>
                  </a:lnTo>
                  <a:lnTo>
                    <a:pt x="3844683" y="6731"/>
                  </a:lnTo>
                  <a:lnTo>
                    <a:pt x="3777132" y="6096"/>
                  </a:lnTo>
                  <a:lnTo>
                    <a:pt x="3754615" y="6096"/>
                  </a:lnTo>
                  <a:lnTo>
                    <a:pt x="3610787" y="5715"/>
                  </a:lnTo>
                  <a:lnTo>
                    <a:pt x="3424097" y="4064"/>
                  </a:lnTo>
                  <a:lnTo>
                    <a:pt x="3250069" y="1651"/>
                  </a:lnTo>
                  <a:lnTo>
                    <a:pt x="3051365" y="762"/>
                  </a:lnTo>
                  <a:lnTo>
                    <a:pt x="2952026" y="762"/>
                  </a:lnTo>
                  <a:lnTo>
                    <a:pt x="2896336" y="889"/>
                  </a:lnTo>
                  <a:lnTo>
                    <a:pt x="2673616" y="254"/>
                  </a:lnTo>
                  <a:lnTo>
                    <a:pt x="2623172" y="0"/>
                  </a:lnTo>
                  <a:lnTo>
                    <a:pt x="2522309" y="0"/>
                  </a:lnTo>
                  <a:lnTo>
                    <a:pt x="2471890" y="127"/>
                  </a:lnTo>
                  <a:lnTo>
                    <a:pt x="2419185" y="127"/>
                  </a:lnTo>
                  <a:lnTo>
                    <a:pt x="2261095" y="508"/>
                  </a:lnTo>
                  <a:lnTo>
                    <a:pt x="2194737" y="1143"/>
                  </a:lnTo>
                  <a:lnTo>
                    <a:pt x="2128380" y="2667"/>
                  </a:lnTo>
                  <a:lnTo>
                    <a:pt x="1973770" y="7366"/>
                  </a:lnTo>
                  <a:lnTo>
                    <a:pt x="1853463" y="12065"/>
                  </a:lnTo>
                  <a:lnTo>
                    <a:pt x="1769186" y="15621"/>
                  </a:lnTo>
                  <a:lnTo>
                    <a:pt x="1663738" y="20193"/>
                  </a:lnTo>
                  <a:lnTo>
                    <a:pt x="1503629" y="28575"/>
                  </a:lnTo>
                  <a:lnTo>
                    <a:pt x="1470583" y="30480"/>
                  </a:lnTo>
                  <a:lnTo>
                    <a:pt x="1371422" y="34544"/>
                  </a:lnTo>
                  <a:lnTo>
                    <a:pt x="1290116" y="34798"/>
                  </a:lnTo>
                  <a:lnTo>
                    <a:pt x="1249464" y="34798"/>
                  </a:lnTo>
                  <a:lnTo>
                    <a:pt x="1208824" y="34671"/>
                  </a:lnTo>
                  <a:lnTo>
                    <a:pt x="1166228" y="34671"/>
                  </a:lnTo>
                  <a:lnTo>
                    <a:pt x="1038466" y="33909"/>
                  </a:lnTo>
                  <a:lnTo>
                    <a:pt x="971626" y="32639"/>
                  </a:lnTo>
                  <a:lnTo>
                    <a:pt x="913879" y="29210"/>
                  </a:lnTo>
                  <a:lnTo>
                    <a:pt x="872388" y="26416"/>
                  </a:lnTo>
                  <a:lnTo>
                    <a:pt x="858545" y="25654"/>
                  </a:lnTo>
                  <a:lnTo>
                    <a:pt x="801662" y="24638"/>
                  </a:lnTo>
                  <a:lnTo>
                    <a:pt x="773214" y="24511"/>
                  </a:lnTo>
                  <a:lnTo>
                    <a:pt x="744766" y="24511"/>
                  </a:lnTo>
                  <a:lnTo>
                    <a:pt x="686854" y="24511"/>
                  </a:lnTo>
                  <a:lnTo>
                    <a:pt x="628954" y="24130"/>
                  </a:lnTo>
                  <a:lnTo>
                    <a:pt x="582866" y="21971"/>
                  </a:lnTo>
                  <a:lnTo>
                    <a:pt x="534377" y="17272"/>
                  </a:lnTo>
                  <a:lnTo>
                    <a:pt x="522922" y="15875"/>
                  </a:lnTo>
                  <a:lnTo>
                    <a:pt x="499986" y="13589"/>
                  </a:lnTo>
                  <a:lnTo>
                    <a:pt x="488505" y="12700"/>
                  </a:lnTo>
                  <a:lnTo>
                    <a:pt x="422325" y="11430"/>
                  </a:lnTo>
                  <a:lnTo>
                    <a:pt x="389229" y="11303"/>
                  </a:lnTo>
                  <a:lnTo>
                    <a:pt x="356133" y="11557"/>
                  </a:lnTo>
                  <a:lnTo>
                    <a:pt x="320217" y="11557"/>
                  </a:lnTo>
                  <a:lnTo>
                    <a:pt x="284314" y="12065"/>
                  </a:lnTo>
                  <a:lnTo>
                    <a:pt x="248424" y="13081"/>
                  </a:lnTo>
                  <a:lnTo>
                    <a:pt x="212547" y="14605"/>
                  </a:lnTo>
                  <a:lnTo>
                    <a:pt x="185039" y="16764"/>
                  </a:lnTo>
                  <a:lnTo>
                    <a:pt x="157492" y="18161"/>
                  </a:lnTo>
                  <a:lnTo>
                    <a:pt x="145199" y="18669"/>
                  </a:lnTo>
                  <a:lnTo>
                    <a:pt x="132918" y="19431"/>
                  </a:lnTo>
                  <a:lnTo>
                    <a:pt x="120662" y="20320"/>
                  </a:lnTo>
                  <a:lnTo>
                    <a:pt x="108419" y="21590"/>
                  </a:lnTo>
                  <a:lnTo>
                    <a:pt x="99644" y="22479"/>
                  </a:lnTo>
                  <a:lnTo>
                    <a:pt x="59182" y="31496"/>
                  </a:lnTo>
                  <a:lnTo>
                    <a:pt x="46609" y="37973"/>
                  </a:lnTo>
                  <a:lnTo>
                    <a:pt x="40678" y="40640"/>
                  </a:lnTo>
                  <a:lnTo>
                    <a:pt x="34594" y="43053"/>
                  </a:lnTo>
                  <a:lnTo>
                    <a:pt x="31051" y="44450"/>
                  </a:lnTo>
                  <a:lnTo>
                    <a:pt x="27368" y="45212"/>
                  </a:lnTo>
                  <a:lnTo>
                    <a:pt x="23545" y="45085"/>
                  </a:lnTo>
                  <a:lnTo>
                    <a:pt x="21310" y="44831"/>
                  </a:lnTo>
                  <a:lnTo>
                    <a:pt x="20205" y="44577"/>
                  </a:lnTo>
                  <a:lnTo>
                    <a:pt x="18643" y="44259"/>
                  </a:lnTo>
                  <a:lnTo>
                    <a:pt x="18643" y="52463"/>
                  </a:lnTo>
                  <a:lnTo>
                    <a:pt x="18554" y="56896"/>
                  </a:lnTo>
                  <a:lnTo>
                    <a:pt x="18554" y="52971"/>
                  </a:lnTo>
                  <a:lnTo>
                    <a:pt x="18643" y="52463"/>
                  </a:lnTo>
                  <a:lnTo>
                    <a:pt x="18643" y="44259"/>
                  </a:lnTo>
                  <a:lnTo>
                    <a:pt x="15595" y="43624"/>
                  </a:lnTo>
                  <a:lnTo>
                    <a:pt x="14655" y="42672"/>
                  </a:lnTo>
                  <a:lnTo>
                    <a:pt x="14401" y="42418"/>
                  </a:lnTo>
                  <a:lnTo>
                    <a:pt x="4152" y="42418"/>
                  </a:lnTo>
                  <a:lnTo>
                    <a:pt x="0" y="46609"/>
                  </a:lnTo>
                  <a:lnTo>
                    <a:pt x="0" y="56896"/>
                  </a:lnTo>
                  <a:lnTo>
                    <a:pt x="4152" y="61087"/>
                  </a:lnTo>
                  <a:lnTo>
                    <a:pt x="8902" y="61087"/>
                  </a:lnTo>
                  <a:lnTo>
                    <a:pt x="16700" y="62484"/>
                  </a:lnTo>
                  <a:lnTo>
                    <a:pt x="24892" y="63754"/>
                  </a:lnTo>
                  <a:lnTo>
                    <a:pt x="32931" y="63119"/>
                  </a:lnTo>
                  <a:lnTo>
                    <a:pt x="40817" y="60452"/>
                  </a:lnTo>
                  <a:lnTo>
                    <a:pt x="47764" y="58293"/>
                  </a:lnTo>
                  <a:lnTo>
                    <a:pt x="54546" y="55499"/>
                  </a:lnTo>
                  <a:lnTo>
                    <a:pt x="61137" y="52451"/>
                  </a:lnTo>
                  <a:lnTo>
                    <a:pt x="66751" y="49784"/>
                  </a:lnTo>
                  <a:lnTo>
                    <a:pt x="72555" y="47625"/>
                  </a:lnTo>
                  <a:lnTo>
                    <a:pt x="110439" y="41402"/>
                  </a:lnTo>
                  <a:lnTo>
                    <a:pt x="122364" y="40259"/>
                  </a:lnTo>
                  <a:lnTo>
                    <a:pt x="146240" y="38735"/>
                  </a:lnTo>
                  <a:lnTo>
                    <a:pt x="158191" y="38227"/>
                  </a:lnTo>
                  <a:lnTo>
                    <a:pt x="172250" y="37592"/>
                  </a:lnTo>
                  <a:lnTo>
                    <a:pt x="200317" y="35814"/>
                  </a:lnTo>
                  <a:lnTo>
                    <a:pt x="214337" y="34671"/>
                  </a:lnTo>
                  <a:lnTo>
                    <a:pt x="249770" y="33274"/>
                  </a:lnTo>
                  <a:lnTo>
                    <a:pt x="285229" y="32258"/>
                  </a:lnTo>
                  <a:lnTo>
                    <a:pt x="320687" y="31877"/>
                  </a:lnTo>
                  <a:lnTo>
                    <a:pt x="356171" y="31877"/>
                  </a:lnTo>
                  <a:lnTo>
                    <a:pt x="399770" y="31838"/>
                  </a:lnTo>
                  <a:lnTo>
                    <a:pt x="486930" y="33274"/>
                  </a:lnTo>
                  <a:lnTo>
                    <a:pt x="531799" y="38100"/>
                  </a:lnTo>
                  <a:lnTo>
                    <a:pt x="556539" y="40894"/>
                  </a:lnTo>
                  <a:lnTo>
                    <a:pt x="604901" y="44450"/>
                  </a:lnTo>
                  <a:lnTo>
                    <a:pt x="715695" y="45847"/>
                  </a:lnTo>
                  <a:lnTo>
                    <a:pt x="744766" y="45847"/>
                  </a:lnTo>
                  <a:lnTo>
                    <a:pt x="779424" y="45808"/>
                  </a:lnTo>
                  <a:lnTo>
                    <a:pt x="857440" y="46863"/>
                  </a:lnTo>
                  <a:lnTo>
                    <a:pt x="912291" y="50546"/>
                  </a:lnTo>
                  <a:lnTo>
                    <a:pt x="926909" y="51689"/>
                  </a:lnTo>
                  <a:lnTo>
                    <a:pt x="970826" y="54102"/>
                  </a:lnTo>
                  <a:lnTo>
                    <a:pt x="1021359" y="55372"/>
                  </a:lnTo>
                  <a:lnTo>
                    <a:pt x="1038212" y="55499"/>
                  </a:lnTo>
                  <a:lnTo>
                    <a:pt x="1123518" y="55880"/>
                  </a:lnTo>
                  <a:lnTo>
                    <a:pt x="1208824" y="55880"/>
                  </a:lnTo>
                  <a:lnTo>
                    <a:pt x="1371727" y="54991"/>
                  </a:lnTo>
                  <a:lnTo>
                    <a:pt x="1438262" y="52578"/>
                  </a:lnTo>
                  <a:lnTo>
                    <a:pt x="1504759" y="49022"/>
                  </a:lnTo>
                  <a:lnTo>
                    <a:pt x="1664716" y="40513"/>
                  </a:lnTo>
                  <a:lnTo>
                    <a:pt x="1769884" y="36068"/>
                  </a:lnTo>
                  <a:lnTo>
                    <a:pt x="1833257" y="34036"/>
                  </a:lnTo>
                  <a:lnTo>
                    <a:pt x="1854377" y="33147"/>
                  </a:lnTo>
                  <a:lnTo>
                    <a:pt x="1974545" y="28575"/>
                  </a:lnTo>
                  <a:lnTo>
                    <a:pt x="2128926" y="23622"/>
                  </a:lnTo>
                  <a:lnTo>
                    <a:pt x="2228100" y="21590"/>
                  </a:lnTo>
                  <a:lnTo>
                    <a:pt x="2429726" y="21247"/>
                  </a:lnTo>
                  <a:lnTo>
                    <a:pt x="2471890" y="21336"/>
                  </a:lnTo>
                  <a:lnTo>
                    <a:pt x="2673426" y="21971"/>
                  </a:lnTo>
                  <a:lnTo>
                    <a:pt x="2840571" y="22352"/>
                  </a:lnTo>
                  <a:lnTo>
                    <a:pt x="2952026" y="22352"/>
                  </a:lnTo>
                  <a:lnTo>
                    <a:pt x="3068536" y="22313"/>
                  </a:lnTo>
                  <a:lnTo>
                    <a:pt x="3249790" y="23114"/>
                  </a:lnTo>
                  <a:lnTo>
                    <a:pt x="3423729" y="26162"/>
                  </a:lnTo>
                  <a:lnTo>
                    <a:pt x="3610737" y="28321"/>
                  </a:lnTo>
                  <a:lnTo>
                    <a:pt x="3646703" y="28448"/>
                  </a:lnTo>
                  <a:lnTo>
                    <a:pt x="3682669" y="28448"/>
                  </a:lnTo>
                  <a:lnTo>
                    <a:pt x="3754615" y="28321"/>
                  </a:lnTo>
                  <a:lnTo>
                    <a:pt x="3844213" y="28702"/>
                  </a:lnTo>
                  <a:lnTo>
                    <a:pt x="3884587" y="30607"/>
                  </a:lnTo>
                  <a:lnTo>
                    <a:pt x="3948417" y="37338"/>
                  </a:lnTo>
                  <a:lnTo>
                    <a:pt x="3965168" y="39624"/>
                  </a:lnTo>
                  <a:lnTo>
                    <a:pt x="3994467" y="43561"/>
                  </a:lnTo>
                  <a:lnTo>
                    <a:pt x="4023868" y="46736"/>
                  </a:lnTo>
                  <a:lnTo>
                    <a:pt x="4035272" y="47625"/>
                  </a:lnTo>
                  <a:lnTo>
                    <a:pt x="4058132" y="48641"/>
                  </a:lnTo>
                  <a:lnTo>
                    <a:pt x="4069588" y="48768"/>
                  </a:lnTo>
                  <a:lnTo>
                    <a:pt x="4078274" y="48895"/>
                  </a:lnTo>
                  <a:lnTo>
                    <a:pt x="4086961" y="48895"/>
                  </a:lnTo>
                  <a:lnTo>
                    <a:pt x="4095648" y="48641"/>
                  </a:lnTo>
                  <a:lnTo>
                    <a:pt x="4121251" y="43561"/>
                  </a:lnTo>
                  <a:lnTo>
                    <a:pt x="4123321" y="43561"/>
                  </a:lnTo>
                  <a:lnTo>
                    <a:pt x="4126598" y="40259"/>
                  </a:lnTo>
                  <a:lnTo>
                    <a:pt x="4126725" y="31750"/>
                  </a:lnTo>
                  <a:close/>
                </a:path>
                <a:path w="7644130" h="1050925">
                  <a:moveTo>
                    <a:pt x="5516143" y="864539"/>
                  </a:moveTo>
                  <a:lnTo>
                    <a:pt x="5513286" y="861999"/>
                  </a:lnTo>
                  <a:lnTo>
                    <a:pt x="5506224" y="861999"/>
                  </a:lnTo>
                  <a:lnTo>
                    <a:pt x="5503354" y="864539"/>
                  </a:lnTo>
                  <a:lnTo>
                    <a:pt x="5503354" y="865898"/>
                  </a:lnTo>
                  <a:lnTo>
                    <a:pt x="5503354" y="872159"/>
                  </a:lnTo>
                  <a:lnTo>
                    <a:pt x="5503354" y="865898"/>
                  </a:lnTo>
                  <a:lnTo>
                    <a:pt x="5495048" y="873442"/>
                  </a:lnTo>
                  <a:lnTo>
                    <a:pt x="5491467" y="875969"/>
                  </a:lnTo>
                  <a:lnTo>
                    <a:pt x="5487543" y="879792"/>
                  </a:lnTo>
                  <a:lnTo>
                    <a:pt x="5483288" y="881049"/>
                  </a:lnTo>
                  <a:lnTo>
                    <a:pt x="5482374" y="882319"/>
                  </a:lnTo>
                  <a:lnTo>
                    <a:pt x="5480456" y="882319"/>
                  </a:lnTo>
                  <a:lnTo>
                    <a:pt x="5474386" y="883589"/>
                  </a:lnTo>
                  <a:lnTo>
                    <a:pt x="5462105" y="883589"/>
                  </a:lnTo>
                  <a:lnTo>
                    <a:pt x="5452808" y="883589"/>
                  </a:lnTo>
                  <a:lnTo>
                    <a:pt x="5425173" y="879792"/>
                  </a:lnTo>
                  <a:lnTo>
                    <a:pt x="5389550" y="872159"/>
                  </a:lnTo>
                  <a:lnTo>
                    <a:pt x="5377789" y="868349"/>
                  </a:lnTo>
                  <a:lnTo>
                    <a:pt x="5365051" y="865809"/>
                  </a:lnTo>
                  <a:lnTo>
                    <a:pt x="5327167" y="854392"/>
                  </a:lnTo>
                  <a:lnTo>
                    <a:pt x="5313629" y="849299"/>
                  </a:lnTo>
                  <a:lnTo>
                    <a:pt x="5272659" y="837869"/>
                  </a:lnTo>
                  <a:lnTo>
                    <a:pt x="5258663" y="835342"/>
                  </a:lnTo>
                  <a:lnTo>
                    <a:pt x="5244604" y="831519"/>
                  </a:lnTo>
                  <a:lnTo>
                    <a:pt x="5216322" y="826452"/>
                  </a:lnTo>
                  <a:lnTo>
                    <a:pt x="5190439" y="821359"/>
                  </a:lnTo>
                  <a:lnTo>
                    <a:pt x="5177612" y="817549"/>
                  </a:lnTo>
                  <a:lnTo>
                    <a:pt x="5164874" y="815009"/>
                  </a:lnTo>
                  <a:lnTo>
                    <a:pt x="5155044" y="812469"/>
                  </a:lnTo>
                  <a:lnTo>
                    <a:pt x="5145290" y="808659"/>
                  </a:lnTo>
                  <a:lnTo>
                    <a:pt x="5135575" y="806119"/>
                  </a:lnTo>
                  <a:lnTo>
                    <a:pt x="5125936" y="802309"/>
                  </a:lnTo>
                  <a:lnTo>
                    <a:pt x="5115306" y="798499"/>
                  </a:lnTo>
                  <a:lnTo>
                    <a:pt x="5104752" y="793419"/>
                  </a:lnTo>
                  <a:lnTo>
                    <a:pt x="5094262" y="789609"/>
                  </a:lnTo>
                  <a:lnTo>
                    <a:pt x="5083848" y="784529"/>
                  </a:lnTo>
                  <a:lnTo>
                    <a:pt x="5040236" y="764209"/>
                  </a:lnTo>
                  <a:lnTo>
                    <a:pt x="5023269" y="754049"/>
                  </a:lnTo>
                  <a:lnTo>
                    <a:pt x="5006365" y="745159"/>
                  </a:lnTo>
                  <a:lnTo>
                    <a:pt x="4989525" y="734999"/>
                  </a:lnTo>
                  <a:lnTo>
                    <a:pt x="4972761" y="726109"/>
                  </a:lnTo>
                  <a:lnTo>
                    <a:pt x="4952301" y="713409"/>
                  </a:lnTo>
                  <a:lnTo>
                    <a:pt x="4911001" y="690549"/>
                  </a:lnTo>
                  <a:lnTo>
                    <a:pt x="4890173" y="680389"/>
                  </a:lnTo>
                  <a:lnTo>
                    <a:pt x="4839005" y="654989"/>
                  </a:lnTo>
                  <a:lnTo>
                    <a:pt x="4823726" y="648639"/>
                  </a:lnTo>
                  <a:lnTo>
                    <a:pt x="4808486" y="641019"/>
                  </a:lnTo>
                  <a:lnTo>
                    <a:pt x="4793285" y="634669"/>
                  </a:lnTo>
                  <a:lnTo>
                    <a:pt x="4778133" y="627049"/>
                  </a:lnTo>
                  <a:lnTo>
                    <a:pt x="4705020" y="591489"/>
                  </a:lnTo>
                  <a:lnTo>
                    <a:pt x="4668926" y="573709"/>
                  </a:lnTo>
                  <a:lnTo>
                    <a:pt x="4633290" y="553389"/>
                  </a:lnTo>
                  <a:lnTo>
                    <a:pt x="4618469" y="545769"/>
                  </a:lnTo>
                  <a:lnTo>
                    <a:pt x="4603699" y="536879"/>
                  </a:lnTo>
                  <a:lnTo>
                    <a:pt x="4589005" y="529259"/>
                  </a:lnTo>
                  <a:lnTo>
                    <a:pt x="4574375" y="520369"/>
                  </a:lnTo>
                  <a:lnTo>
                    <a:pt x="4564786" y="514019"/>
                  </a:lnTo>
                  <a:lnTo>
                    <a:pt x="4555363" y="508939"/>
                  </a:lnTo>
                  <a:lnTo>
                    <a:pt x="4546079" y="502589"/>
                  </a:lnTo>
                  <a:lnTo>
                    <a:pt x="4536960" y="494969"/>
                  </a:lnTo>
                  <a:lnTo>
                    <a:pt x="4522648" y="484809"/>
                  </a:lnTo>
                  <a:lnTo>
                    <a:pt x="4508500" y="473379"/>
                  </a:lnTo>
                  <a:lnTo>
                    <a:pt x="4494504" y="460679"/>
                  </a:lnTo>
                  <a:lnTo>
                    <a:pt x="4480687" y="449249"/>
                  </a:lnTo>
                  <a:lnTo>
                    <a:pt x="4465269" y="436549"/>
                  </a:lnTo>
                  <a:lnTo>
                    <a:pt x="4449762" y="422579"/>
                  </a:lnTo>
                  <a:lnTo>
                    <a:pt x="4418469" y="397179"/>
                  </a:lnTo>
                  <a:lnTo>
                    <a:pt x="4384548" y="370509"/>
                  </a:lnTo>
                  <a:lnTo>
                    <a:pt x="4373067" y="361619"/>
                  </a:lnTo>
                  <a:lnTo>
                    <a:pt x="4363986" y="355269"/>
                  </a:lnTo>
                  <a:lnTo>
                    <a:pt x="4355084" y="347649"/>
                  </a:lnTo>
                  <a:lnTo>
                    <a:pt x="4324261" y="320979"/>
                  </a:lnTo>
                  <a:lnTo>
                    <a:pt x="4292155" y="287959"/>
                  </a:lnTo>
                  <a:lnTo>
                    <a:pt x="4261218" y="253669"/>
                  </a:lnTo>
                  <a:lnTo>
                    <a:pt x="4248937" y="238429"/>
                  </a:lnTo>
                  <a:lnTo>
                    <a:pt x="4236796" y="224459"/>
                  </a:lnTo>
                  <a:lnTo>
                    <a:pt x="4205401" y="186359"/>
                  </a:lnTo>
                  <a:lnTo>
                    <a:pt x="4176103" y="157149"/>
                  </a:lnTo>
                  <a:lnTo>
                    <a:pt x="4167327" y="150799"/>
                  </a:lnTo>
                  <a:lnTo>
                    <a:pt x="4158310" y="143179"/>
                  </a:lnTo>
                  <a:lnTo>
                    <a:pt x="4149052" y="136829"/>
                  </a:lnTo>
                  <a:lnTo>
                    <a:pt x="4142308" y="131749"/>
                  </a:lnTo>
                  <a:lnTo>
                    <a:pt x="4135678" y="127939"/>
                  </a:lnTo>
                  <a:lnTo>
                    <a:pt x="4104348" y="97459"/>
                  </a:lnTo>
                  <a:lnTo>
                    <a:pt x="4094594" y="85788"/>
                  </a:lnTo>
                  <a:lnTo>
                    <a:pt x="4094594" y="83489"/>
                  </a:lnTo>
                  <a:lnTo>
                    <a:pt x="4090441" y="79679"/>
                  </a:lnTo>
                  <a:lnTo>
                    <a:pt x="4080192" y="79679"/>
                  </a:lnTo>
                  <a:lnTo>
                    <a:pt x="4076039" y="83489"/>
                  </a:lnTo>
                  <a:lnTo>
                    <a:pt x="4076039" y="93662"/>
                  </a:lnTo>
                  <a:lnTo>
                    <a:pt x="4080192" y="98729"/>
                  </a:lnTo>
                  <a:lnTo>
                    <a:pt x="4080713" y="98729"/>
                  </a:lnTo>
                  <a:lnTo>
                    <a:pt x="4088968" y="110159"/>
                  </a:lnTo>
                  <a:lnTo>
                    <a:pt x="4093502" y="115239"/>
                  </a:lnTo>
                  <a:lnTo>
                    <a:pt x="4098226" y="121589"/>
                  </a:lnTo>
                  <a:lnTo>
                    <a:pt x="4103154" y="127939"/>
                  </a:lnTo>
                  <a:lnTo>
                    <a:pt x="4108285" y="133019"/>
                  </a:lnTo>
                  <a:lnTo>
                    <a:pt x="4109809" y="134289"/>
                  </a:lnTo>
                  <a:lnTo>
                    <a:pt x="4111396" y="135559"/>
                  </a:lnTo>
                  <a:lnTo>
                    <a:pt x="4113022" y="138099"/>
                  </a:lnTo>
                  <a:lnTo>
                    <a:pt x="4118660" y="141909"/>
                  </a:lnTo>
                  <a:lnTo>
                    <a:pt x="4124401" y="146989"/>
                  </a:lnTo>
                  <a:lnTo>
                    <a:pt x="4130256" y="150799"/>
                  </a:lnTo>
                  <a:lnTo>
                    <a:pt x="4136199" y="155879"/>
                  </a:lnTo>
                  <a:lnTo>
                    <a:pt x="4144721" y="160959"/>
                  </a:lnTo>
                  <a:lnTo>
                    <a:pt x="4153039" y="168579"/>
                  </a:lnTo>
                  <a:lnTo>
                    <a:pt x="4188841" y="201599"/>
                  </a:lnTo>
                  <a:lnTo>
                    <a:pt x="4207395" y="224459"/>
                  </a:lnTo>
                  <a:lnTo>
                    <a:pt x="4219613" y="238429"/>
                  </a:lnTo>
                  <a:lnTo>
                    <a:pt x="4231932" y="253669"/>
                  </a:lnTo>
                  <a:lnTo>
                    <a:pt x="4256862" y="281609"/>
                  </a:lnTo>
                  <a:lnTo>
                    <a:pt x="4266222" y="293039"/>
                  </a:lnTo>
                  <a:lnTo>
                    <a:pt x="4275683" y="303199"/>
                  </a:lnTo>
                  <a:lnTo>
                    <a:pt x="4285272" y="313359"/>
                  </a:lnTo>
                  <a:lnTo>
                    <a:pt x="4294975" y="323519"/>
                  </a:lnTo>
                  <a:lnTo>
                    <a:pt x="4301668" y="331139"/>
                  </a:lnTo>
                  <a:lnTo>
                    <a:pt x="4308475" y="337489"/>
                  </a:lnTo>
                  <a:lnTo>
                    <a:pt x="4315371" y="343839"/>
                  </a:lnTo>
                  <a:lnTo>
                    <a:pt x="4322381" y="350189"/>
                  </a:lnTo>
                  <a:lnTo>
                    <a:pt x="4331309" y="359079"/>
                  </a:lnTo>
                  <a:lnTo>
                    <a:pt x="4340415" y="366699"/>
                  </a:lnTo>
                  <a:lnTo>
                    <a:pt x="4349674" y="373049"/>
                  </a:lnTo>
                  <a:lnTo>
                    <a:pt x="4359110" y="380669"/>
                  </a:lnTo>
                  <a:lnTo>
                    <a:pt x="4381525" y="398449"/>
                  </a:lnTo>
                  <a:lnTo>
                    <a:pt x="4392650" y="406069"/>
                  </a:lnTo>
                  <a:lnTo>
                    <a:pt x="4403725" y="414959"/>
                  </a:lnTo>
                  <a:lnTo>
                    <a:pt x="4434725" y="440359"/>
                  </a:lnTo>
                  <a:lnTo>
                    <a:pt x="4450080" y="454329"/>
                  </a:lnTo>
                  <a:lnTo>
                    <a:pt x="4465320" y="467029"/>
                  </a:lnTo>
                  <a:lnTo>
                    <a:pt x="4479442" y="479729"/>
                  </a:lnTo>
                  <a:lnTo>
                    <a:pt x="4493730" y="491159"/>
                  </a:lnTo>
                  <a:lnTo>
                    <a:pt x="4522838" y="514019"/>
                  </a:lnTo>
                  <a:lnTo>
                    <a:pt x="4532350" y="521639"/>
                  </a:lnTo>
                  <a:lnTo>
                    <a:pt x="4542002" y="527989"/>
                  </a:lnTo>
                  <a:lnTo>
                    <a:pt x="4561713" y="540689"/>
                  </a:lnTo>
                  <a:lnTo>
                    <a:pt x="4621174" y="576249"/>
                  </a:lnTo>
                  <a:lnTo>
                    <a:pt x="4639170" y="585139"/>
                  </a:lnTo>
                  <a:lnTo>
                    <a:pt x="4675543" y="605459"/>
                  </a:lnTo>
                  <a:lnTo>
                    <a:pt x="4693907" y="614349"/>
                  </a:lnTo>
                  <a:lnTo>
                    <a:pt x="4767275" y="649909"/>
                  </a:lnTo>
                  <a:lnTo>
                    <a:pt x="4782578" y="657529"/>
                  </a:lnTo>
                  <a:lnTo>
                    <a:pt x="4797920" y="663879"/>
                  </a:lnTo>
                  <a:lnTo>
                    <a:pt x="4813312" y="671499"/>
                  </a:lnTo>
                  <a:lnTo>
                    <a:pt x="4828756" y="677849"/>
                  </a:lnTo>
                  <a:lnTo>
                    <a:pt x="4853787" y="690549"/>
                  </a:lnTo>
                  <a:lnTo>
                    <a:pt x="4866170" y="695629"/>
                  </a:lnTo>
                  <a:lnTo>
                    <a:pt x="4878476" y="701979"/>
                  </a:lnTo>
                  <a:lnTo>
                    <a:pt x="4959693" y="747699"/>
                  </a:lnTo>
                  <a:lnTo>
                    <a:pt x="5010759" y="778179"/>
                  </a:lnTo>
                  <a:lnTo>
                    <a:pt x="5027930" y="787069"/>
                  </a:lnTo>
                  <a:lnTo>
                    <a:pt x="5039042" y="793419"/>
                  </a:lnTo>
                  <a:lnTo>
                    <a:pt x="5072862" y="808659"/>
                  </a:lnTo>
                  <a:lnTo>
                    <a:pt x="5094668" y="818819"/>
                  </a:lnTo>
                  <a:lnTo>
                    <a:pt x="5105705" y="822642"/>
                  </a:lnTo>
                  <a:lnTo>
                    <a:pt x="5116817" y="827709"/>
                  </a:lnTo>
                  <a:lnTo>
                    <a:pt x="5126964" y="831519"/>
                  </a:lnTo>
                  <a:lnTo>
                    <a:pt x="5147437" y="836599"/>
                  </a:lnTo>
                  <a:lnTo>
                    <a:pt x="5157762" y="840409"/>
                  </a:lnTo>
                  <a:lnTo>
                    <a:pt x="5171224" y="844219"/>
                  </a:lnTo>
                  <a:lnTo>
                    <a:pt x="5212156" y="851852"/>
                  </a:lnTo>
                  <a:lnTo>
                    <a:pt x="5252910" y="859459"/>
                  </a:lnTo>
                  <a:lnTo>
                    <a:pt x="5266385" y="863269"/>
                  </a:lnTo>
                  <a:lnTo>
                    <a:pt x="5279733" y="867092"/>
                  </a:lnTo>
                  <a:lnTo>
                    <a:pt x="5293030" y="869619"/>
                  </a:lnTo>
                  <a:lnTo>
                    <a:pt x="5306276" y="873442"/>
                  </a:lnTo>
                  <a:lnTo>
                    <a:pt x="5319484" y="878509"/>
                  </a:lnTo>
                  <a:lnTo>
                    <a:pt x="5358422" y="889939"/>
                  </a:lnTo>
                  <a:lnTo>
                    <a:pt x="5371503" y="892492"/>
                  </a:lnTo>
                  <a:lnTo>
                    <a:pt x="5383720" y="896289"/>
                  </a:lnTo>
                  <a:lnTo>
                    <a:pt x="5420665" y="903909"/>
                  </a:lnTo>
                  <a:lnTo>
                    <a:pt x="5451487" y="907719"/>
                  </a:lnTo>
                  <a:lnTo>
                    <a:pt x="5461863" y="907719"/>
                  </a:lnTo>
                  <a:lnTo>
                    <a:pt x="5474716" y="907719"/>
                  </a:lnTo>
                  <a:lnTo>
                    <a:pt x="5481015" y="906449"/>
                  </a:lnTo>
                  <a:lnTo>
                    <a:pt x="5484685" y="905192"/>
                  </a:lnTo>
                  <a:lnTo>
                    <a:pt x="5488127" y="903909"/>
                  </a:lnTo>
                  <a:lnTo>
                    <a:pt x="5491327" y="901369"/>
                  </a:lnTo>
                  <a:lnTo>
                    <a:pt x="5492737" y="901369"/>
                  </a:lnTo>
                  <a:lnTo>
                    <a:pt x="5513070" y="874699"/>
                  </a:lnTo>
                  <a:lnTo>
                    <a:pt x="5513286" y="874699"/>
                  </a:lnTo>
                  <a:lnTo>
                    <a:pt x="5516143" y="872159"/>
                  </a:lnTo>
                  <a:lnTo>
                    <a:pt x="5516143" y="864539"/>
                  </a:lnTo>
                  <a:close/>
                </a:path>
                <a:path w="7644130" h="1050925">
                  <a:moveTo>
                    <a:pt x="7644003" y="1039317"/>
                  </a:moveTo>
                  <a:lnTo>
                    <a:pt x="7643876" y="1031062"/>
                  </a:lnTo>
                  <a:lnTo>
                    <a:pt x="7640726" y="1027887"/>
                  </a:lnTo>
                  <a:lnTo>
                    <a:pt x="7637081" y="1027887"/>
                  </a:lnTo>
                  <a:lnTo>
                    <a:pt x="7620965" y="1026236"/>
                  </a:lnTo>
                  <a:lnTo>
                    <a:pt x="7571968" y="1022045"/>
                  </a:lnTo>
                  <a:lnTo>
                    <a:pt x="7481240" y="1016076"/>
                  </a:lnTo>
                  <a:lnTo>
                    <a:pt x="7393076" y="1011631"/>
                  </a:lnTo>
                  <a:lnTo>
                    <a:pt x="7347471" y="1010742"/>
                  </a:lnTo>
                  <a:lnTo>
                    <a:pt x="7301878" y="1010488"/>
                  </a:lnTo>
                  <a:lnTo>
                    <a:pt x="7185558" y="1010107"/>
                  </a:lnTo>
                  <a:lnTo>
                    <a:pt x="7074065" y="1008837"/>
                  </a:lnTo>
                  <a:lnTo>
                    <a:pt x="6949135" y="1007567"/>
                  </a:lnTo>
                  <a:lnTo>
                    <a:pt x="6907492" y="1007567"/>
                  </a:lnTo>
                  <a:lnTo>
                    <a:pt x="6872325" y="1007567"/>
                  </a:lnTo>
                  <a:lnTo>
                    <a:pt x="6766852" y="1008837"/>
                  </a:lnTo>
                  <a:lnTo>
                    <a:pt x="6708864" y="1012774"/>
                  </a:lnTo>
                  <a:lnTo>
                    <a:pt x="6644932" y="1019759"/>
                  </a:lnTo>
                  <a:lnTo>
                    <a:pt x="6627749" y="1021664"/>
                  </a:lnTo>
                  <a:lnTo>
                    <a:pt x="6576111" y="1025728"/>
                  </a:lnTo>
                  <a:lnTo>
                    <a:pt x="6501498" y="1028776"/>
                  </a:lnTo>
                  <a:lnTo>
                    <a:pt x="6457201" y="1029665"/>
                  </a:lnTo>
                  <a:lnTo>
                    <a:pt x="6435052" y="1029792"/>
                  </a:lnTo>
                  <a:lnTo>
                    <a:pt x="6412903" y="1029665"/>
                  </a:lnTo>
                  <a:lnTo>
                    <a:pt x="6351397" y="1028649"/>
                  </a:lnTo>
                  <a:lnTo>
                    <a:pt x="6296876" y="1025728"/>
                  </a:lnTo>
                  <a:lnTo>
                    <a:pt x="6242977" y="1018997"/>
                  </a:lnTo>
                  <a:lnTo>
                    <a:pt x="6203023" y="1012393"/>
                  </a:lnTo>
                  <a:lnTo>
                    <a:pt x="6183109" y="1008583"/>
                  </a:lnTo>
                  <a:lnTo>
                    <a:pt x="6164719" y="1005154"/>
                  </a:lnTo>
                  <a:lnTo>
                    <a:pt x="6109284" y="996645"/>
                  </a:lnTo>
                  <a:lnTo>
                    <a:pt x="6059729" y="992200"/>
                  </a:lnTo>
                  <a:lnTo>
                    <a:pt x="6043168" y="991311"/>
                  </a:lnTo>
                  <a:lnTo>
                    <a:pt x="6027852" y="990422"/>
                  </a:lnTo>
                  <a:lnTo>
                    <a:pt x="6012573" y="989152"/>
                  </a:lnTo>
                  <a:lnTo>
                    <a:pt x="5997333" y="987501"/>
                  </a:lnTo>
                  <a:lnTo>
                    <a:pt x="5982132" y="985469"/>
                  </a:lnTo>
                  <a:lnTo>
                    <a:pt x="5970613" y="983691"/>
                  </a:lnTo>
                  <a:lnTo>
                    <a:pt x="5959056" y="982294"/>
                  </a:lnTo>
                  <a:lnTo>
                    <a:pt x="5947473" y="981405"/>
                  </a:lnTo>
                  <a:lnTo>
                    <a:pt x="5935840" y="980897"/>
                  </a:lnTo>
                  <a:lnTo>
                    <a:pt x="5926506" y="980770"/>
                  </a:lnTo>
                  <a:lnTo>
                    <a:pt x="5917196" y="980897"/>
                  </a:lnTo>
                  <a:lnTo>
                    <a:pt x="5876239" y="984834"/>
                  </a:lnTo>
                  <a:lnTo>
                    <a:pt x="5868822" y="986104"/>
                  </a:lnTo>
                  <a:lnTo>
                    <a:pt x="5843524" y="990295"/>
                  </a:lnTo>
                  <a:lnTo>
                    <a:pt x="5804382" y="998423"/>
                  </a:lnTo>
                  <a:lnTo>
                    <a:pt x="5783567" y="1012266"/>
                  </a:lnTo>
                  <a:lnTo>
                    <a:pt x="5782221" y="1012266"/>
                  </a:lnTo>
                  <a:lnTo>
                    <a:pt x="5778068" y="1016330"/>
                  </a:lnTo>
                  <a:lnTo>
                    <a:pt x="5778068" y="1026617"/>
                  </a:lnTo>
                  <a:lnTo>
                    <a:pt x="5782221" y="1030808"/>
                  </a:lnTo>
                  <a:lnTo>
                    <a:pt x="5792470" y="1030808"/>
                  </a:lnTo>
                  <a:lnTo>
                    <a:pt x="5794984" y="1028268"/>
                  </a:lnTo>
                  <a:lnTo>
                    <a:pt x="5796623" y="1026617"/>
                  </a:lnTo>
                  <a:lnTo>
                    <a:pt x="5796623" y="1025499"/>
                  </a:lnTo>
                  <a:lnTo>
                    <a:pt x="5799620" y="1022680"/>
                  </a:lnTo>
                  <a:lnTo>
                    <a:pt x="5837618" y="1010869"/>
                  </a:lnTo>
                  <a:lnTo>
                    <a:pt x="5854954" y="1008837"/>
                  </a:lnTo>
                  <a:lnTo>
                    <a:pt x="5900344" y="1003122"/>
                  </a:lnTo>
                  <a:lnTo>
                    <a:pt x="5926696" y="1002360"/>
                  </a:lnTo>
                  <a:lnTo>
                    <a:pt x="5935497" y="1002487"/>
                  </a:lnTo>
                  <a:lnTo>
                    <a:pt x="5946318" y="1002868"/>
                  </a:lnTo>
                  <a:lnTo>
                    <a:pt x="5957100" y="1003757"/>
                  </a:lnTo>
                  <a:lnTo>
                    <a:pt x="5967857" y="1004900"/>
                  </a:lnTo>
                  <a:lnTo>
                    <a:pt x="5978576" y="1006551"/>
                  </a:lnTo>
                  <a:lnTo>
                    <a:pt x="5994387" y="1008710"/>
                  </a:lnTo>
                  <a:lnTo>
                    <a:pt x="6010249" y="1010361"/>
                  </a:lnTo>
                  <a:lnTo>
                    <a:pt x="6026150" y="1011631"/>
                  </a:lnTo>
                  <a:lnTo>
                    <a:pt x="6042101" y="1012520"/>
                  </a:lnTo>
                  <a:lnTo>
                    <a:pt x="6058281" y="1013282"/>
                  </a:lnTo>
                  <a:lnTo>
                    <a:pt x="6074448" y="1014425"/>
                  </a:lnTo>
                  <a:lnTo>
                    <a:pt x="6124867" y="1020267"/>
                  </a:lnTo>
                  <a:lnTo>
                    <a:pt x="6179096" y="1029792"/>
                  </a:lnTo>
                  <a:lnTo>
                    <a:pt x="6199276" y="1033602"/>
                  </a:lnTo>
                  <a:lnTo>
                    <a:pt x="6239751" y="1040460"/>
                  </a:lnTo>
                  <a:lnTo>
                    <a:pt x="6294945" y="1047445"/>
                  </a:lnTo>
                  <a:lnTo>
                    <a:pt x="6350711" y="1050366"/>
                  </a:lnTo>
                  <a:lnTo>
                    <a:pt x="6392164" y="1050874"/>
                  </a:lnTo>
                  <a:lnTo>
                    <a:pt x="6412903" y="1050874"/>
                  </a:lnTo>
                  <a:lnTo>
                    <a:pt x="6479819" y="1049858"/>
                  </a:lnTo>
                  <a:lnTo>
                    <a:pt x="6502133" y="1049223"/>
                  </a:lnTo>
                  <a:lnTo>
                    <a:pt x="6520904" y="1048715"/>
                  </a:lnTo>
                  <a:lnTo>
                    <a:pt x="6577216" y="1046175"/>
                  </a:lnTo>
                  <a:lnTo>
                    <a:pt x="6647332" y="1039952"/>
                  </a:lnTo>
                  <a:lnTo>
                    <a:pt x="6679057" y="1036142"/>
                  </a:lnTo>
                  <a:lnTo>
                    <a:pt x="6710820" y="1032840"/>
                  </a:lnTo>
                  <a:lnTo>
                    <a:pt x="6753466" y="1029538"/>
                  </a:lnTo>
                  <a:lnTo>
                    <a:pt x="6837604" y="1027506"/>
                  </a:lnTo>
                  <a:lnTo>
                    <a:pt x="6907530" y="1027125"/>
                  </a:lnTo>
                  <a:lnTo>
                    <a:pt x="6958622" y="1027087"/>
                  </a:lnTo>
                  <a:lnTo>
                    <a:pt x="7073633" y="1028141"/>
                  </a:lnTo>
                  <a:lnTo>
                    <a:pt x="7185368" y="1030427"/>
                  </a:lnTo>
                  <a:lnTo>
                    <a:pt x="7272744" y="1031062"/>
                  </a:lnTo>
                  <a:lnTo>
                    <a:pt x="7301878" y="1031062"/>
                  </a:lnTo>
                  <a:lnTo>
                    <a:pt x="7324509" y="1031062"/>
                  </a:lnTo>
                  <a:lnTo>
                    <a:pt x="7392441" y="1031824"/>
                  </a:lnTo>
                  <a:lnTo>
                    <a:pt x="7458164" y="1034745"/>
                  </a:lnTo>
                  <a:lnTo>
                    <a:pt x="7480071" y="1036015"/>
                  </a:lnTo>
                  <a:lnTo>
                    <a:pt x="7570825" y="1040841"/>
                  </a:lnTo>
                  <a:lnTo>
                    <a:pt x="7583119" y="1041476"/>
                  </a:lnTo>
                  <a:lnTo>
                    <a:pt x="7607732" y="1042238"/>
                  </a:lnTo>
                  <a:lnTo>
                    <a:pt x="7620051" y="1042492"/>
                  </a:lnTo>
                  <a:lnTo>
                    <a:pt x="7632497" y="1042492"/>
                  </a:lnTo>
                  <a:lnTo>
                    <a:pt x="7632624" y="1042619"/>
                  </a:lnTo>
                  <a:lnTo>
                    <a:pt x="7640726" y="1042619"/>
                  </a:lnTo>
                  <a:lnTo>
                    <a:pt x="7640841" y="1042492"/>
                  </a:lnTo>
                  <a:lnTo>
                    <a:pt x="7644003" y="1039317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73571" y="4025214"/>
              <a:ext cx="269017" cy="702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12632" y="3295319"/>
              <a:ext cx="787759" cy="7941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2868" y="3451072"/>
              <a:ext cx="7466330" cy="1766570"/>
            </a:xfrm>
            <a:custGeom>
              <a:avLst/>
              <a:gdLst/>
              <a:ahLst/>
              <a:cxnLst/>
              <a:rect l="l" t="t" r="r" b="b"/>
              <a:pathLst>
                <a:path w="7466330" h="1766570">
                  <a:moveTo>
                    <a:pt x="4138218" y="966228"/>
                  </a:moveTo>
                  <a:lnTo>
                    <a:pt x="4137939" y="966228"/>
                  </a:lnTo>
                  <a:lnTo>
                    <a:pt x="4137101" y="953528"/>
                  </a:lnTo>
                  <a:lnTo>
                    <a:pt x="4136161" y="953528"/>
                  </a:lnTo>
                  <a:lnTo>
                    <a:pt x="4134421" y="940828"/>
                  </a:lnTo>
                  <a:lnTo>
                    <a:pt x="4131716" y="928128"/>
                  </a:lnTo>
                  <a:lnTo>
                    <a:pt x="4128033" y="928128"/>
                  </a:lnTo>
                  <a:lnTo>
                    <a:pt x="4124198" y="915428"/>
                  </a:lnTo>
                  <a:lnTo>
                    <a:pt x="4119956" y="915428"/>
                  </a:lnTo>
                  <a:lnTo>
                    <a:pt x="4115295" y="902728"/>
                  </a:lnTo>
                  <a:lnTo>
                    <a:pt x="4111625" y="902728"/>
                  </a:lnTo>
                  <a:lnTo>
                    <a:pt x="4107827" y="890028"/>
                  </a:lnTo>
                  <a:lnTo>
                    <a:pt x="4099915" y="890028"/>
                  </a:lnTo>
                  <a:lnTo>
                    <a:pt x="4095597" y="877328"/>
                  </a:lnTo>
                  <a:lnTo>
                    <a:pt x="4091190" y="877328"/>
                  </a:lnTo>
                  <a:lnTo>
                    <a:pt x="4086682" y="864628"/>
                  </a:lnTo>
                  <a:lnTo>
                    <a:pt x="4082072" y="864628"/>
                  </a:lnTo>
                  <a:lnTo>
                    <a:pt x="4076979" y="864628"/>
                  </a:lnTo>
                  <a:lnTo>
                    <a:pt x="4071810" y="851928"/>
                  </a:lnTo>
                  <a:lnTo>
                    <a:pt x="4066552" y="851928"/>
                  </a:lnTo>
                  <a:lnTo>
                    <a:pt x="4061218" y="839228"/>
                  </a:lnTo>
                  <a:lnTo>
                    <a:pt x="4051871" y="839228"/>
                  </a:lnTo>
                  <a:lnTo>
                    <a:pt x="4042422" y="826528"/>
                  </a:lnTo>
                  <a:lnTo>
                    <a:pt x="4032872" y="813828"/>
                  </a:lnTo>
                  <a:lnTo>
                    <a:pt x="4023220" y="813828"/>
                  </a:lnTo>
                  <a:lnTo>
                    <a:pt x="3967010" y="763028"/>
                  </a:lnTo>
                  <a:lnTo>
                    <a:pt x="3951871" y="763028"/>
                  </a:lnTo>
                  <a:lnTo>
                    <a:pt x="3906062" y="724928"/>
                  </a:lnTo>
                  <a:lnTo>
                    <a:pt x="3894124" y="712228"/>
                  </a:lnTo>
                  <a:lnTo>
                    <a:pt x="3882148" y="712228"/>
                  </a:lnTo>
                  <a:lnTo>
                    <a:pt x="3858018" y="686828"/>
                  </a:lnTo>
                  <a:lnTo>
                    <a:pt x="3849166" y="686828"/>
                  </a:lnTo>
                  <a:lnTo>
                    <a:pt x="3840264" y="674128"/>
                  </a:lnTo>
                  <a:lnTo>
                    <a:pt x="3822319" y="674128"/>
                  </a:lnTo>
                  <a:lnTo>
                    <a:pt x="3812514" y="661428"/>
                  </a:lnTo>
                  <a:lnTo>
                    <a:pt x="3802659" y="661428"/>
                  </a:lnTo>
                  <a:lnTo>
                    <a:pt x="3792753" y="648728"/>
                  </a:lnTo>
                  <a:lnTo>
                    <a:pt x="3782784" y="648728"/>
                  </a:lnTo>
                  <a:lnTo>
                    <a:pt x="3772535" y="636028"/>
                  </a:lnTo>
                  <a:lnTo>
                    <a:pt x="3762235" y="636028"/>
                  </a:lnTo>
                  <a:lnTo>
                    <a:pt x="3751884" y="623328"/>
                  </a:lnTo>
                  <a:lnTo>
                    <a:pt x="3741496" y="623328"/>
                  </a:lnTo>
                  <a:lnTo>
                    <a:pt x="3730599" y="610628"/>
                  </a:lnTo>
                  <a:lnTo>
                    <a:pt x="3708730" y="610628"/>
                  </a:lnTo>
                  <a:lnTo>
                    <a:pt x="3697732" y="597928"/>
                  </a:lnTo>
                  <a:lnTo>
                    <a:pt x="3685603" y="597928"/>
                  </a:lnTo>
                  <a:lnTo>
                    <a:pt x="3673437" y="585228"/>
                  </a:lnTo>
                  <a:lnTo>
                    <a:pt x="3661206" y="585228"/>
                  </a:lnTo>
                  <a:lnTo>
                    <a:pt x="3648913" y="572528"/>
                  </a:lnTo>
                  <a:lnTo>
                    <a:pt x="3621925" y="572528"/>
                  </a:lnTo>
                  <a:lnTo>
                    <a:pt x="3608349" y="559828"/>
                  </a:lnTo>
                  <a:lnTo>
                    <a:pt x="3594735" y="559828"/>
                  </a:lnTo>
                  <a:lnTo>
                    <a:pt x="3579368" y="547128"/>
                  </a:lnTo>
                  <a:lnTo>
                    <a:pt x="3563950" y="547128"/>
                  </a:lnTo>
                  <a:lnTo>
                    <a:pt x="3548481" y="534428"/>
                  </a:lnTo>
                  <a:lnTo>
                    <a:pt x="3532962" y="534428"/>
                  </a:lnTo>
                  <a:lnTo>
                    <a:pt x="3515461" y="534428"/>
                  </a:lnTo>
                  <a:lnTo>
                    <a:pt x="3497923" y="521728"/>
                  </a:lnTo>
                  <a:lnTo>
                    <a:pt x="3480308" y="521728"/>
                  </a:lnTo>
                  <a:lnTo>
                    <a:pt x="3462642" y="509028"/>
                  </a:lnTo>
                  <a:lnTo>
                    <a:pt x="3443732" y="509028"/>
                  </a:lnTo>
                  <a:lnTo>
                    <a:pt x="3424771" y="496328"/>
                  </a:lnTo>
                  <a:lnTo>
                    <a:pt x="3386683" y="496328"/>
                  </a:lnTo>
                  <a:lnTo>
                    <a:pt x="3366401" y="483628"/>
                  </a:lnTo>
                  <a:lnTo>
                    <a:pt x="3325723" y="483628"/>
                  </a:lnTo>
                  <a:lnTo>
                    <a:pt x="3305314" y="470928"/>
                  </a:lnTo>
                  <a:lnTo>
                    <a:pt x="3260166" y="470928"/>
                  </a:lnTo>
                  <a:lnTo>
                    <a:pt x="3237534" y="458228"/>
                  </a:lnTo>
                  <a:lnTo>
                    <a:pt x="3214878" y="458228"/>
                  </a:lnTo>
                  <a:lnTo>
                    <a:pt x="3166605" y="458228"/>
                  </a:lnTo>
                  <a:lnTo>
                    <a:pt x="3142437" y="445528"/>
                  </a:lnTo>
                  <a:lnTo>
                    <a:pt x="3118256" y="445528"/>
                  </a:lnTo>
                  <a:lnTo>
                    <a:pt x="3042920" y="445528"/>
                  </a:lnTo>
                  <a:lnTo>
                    <a:pt x="3017774" y="432828"/>
                  </a:lnTo>
                  <a:lnTo>
                    <a:pt x="2909303" y="432828"/>
                  </a:lnTo>
                  <a:lnTo>
                    <a:pt x="2825191" y="432828"/>
                  </a:lnTo>
                  <a:lnTo>
                    <a:pt x="2797149" y="420128"/>
                  </a:lnTo>
                  <a:lnTo>
                    <a:pt x="2684424" y="420128"/>
                  </a:lnTo>
                  <a:lnTo>
                    <a:pt x="2569045" y="420128"/>
                  </a:lnTo>
                  <a:lnTo>
                    <a:pt x="2451557" y="420128"/>
                  </a:lnTo>
                  <a:lnTo>
                    <a:pt x="2361476" y="420128"/>
                  </a:lnTo>
                  <a:lnTo>
                    <a:pt x="2331478" y="432828"/>
                  </a:lnTo>
                  <a:lnTo>
                    <a:pt x="2209228" y="432828"/>
                  </a:lnTo>
                  <a:lnTo>
                    <a:pt x="2178291" y="445528"/>
                  </a:lnTo>
                  <a:lnTo>
                    <a:pt x="2085632" y="445528"/>
                  </a:lnTo>
                  <a:lnTo>
                    <a:pt x="2054479" y="458228"/>
                  </a:lnTo>
                  <a:lnTo>
                    <a:pt x="1992312" y="458228"/>
                  </a:lnTo>
                  <a:lnTo>
                    <a:pt x="1961286" y="470928"/>
                  </a:lnTo>
                  <a:lnTo>
                    <a:pt x="1930285" y="470928"/>
                  </a:lnTo>
                  <a:lnTo>
                    <a:pt x="1899335" y="483628"/>
                  </a:lnTo>
                  <a:lnTo>
                    <a:pt x="1837588" y="483628"/>
                  </a:lnTo>
                  <a:lnTo>
                    <a:pt x="1807108" y="496328"/>
                  </a:lnTo>
                  <a:lnTo>
                    <a:pt x="1776666" y="496328"/>
                  </a:lnTo>
                  <a:lnTo>
                    <a:pt x="1746275" y="509028"/>
                  </a:lnTo>
                  <a:lnTo>
                    <a:pt x="1715935" y="509028"/>
                  </a:lnTo>
                  <a:lnTo>
                    <a:pt x="1686102" y="521728"/>
                  </a:lnTo>
                  <a:lnTo>
                    <a:pt x="1656334" y="521728"/>
                  </a:lnTo>
                  <a:lnTo>
                    <a:pt x="1596961" y="547128"/>
                  </a:lnTo>
                  <a:lnTo>
                    <a:pt x="1567700" y="547128"/>
                  </a:lnTo>
                  <a:lnTo>
                    <a:pt x="1509356" y="572528"/>
                  </a:lnTo>
                  <a:lnTo>
                    <a:pt x="1480286" y="572528"/>
                  </a:lnTo>
                  <a:lnTo>
                    <a:pt x="1430528" y="594398"/>
                  </a:lnTo>
                  <a:lnTo>
                    <a:pt x="1428267" y="585228"/>
                  </a:lnTo>
                  <a:lnTo>
                    <a:pt x="1420507" y="585228"/>
                  </a:lnTo>
                  <a:lnTo>
                    <a:pt x="1417358" y="597928"/>
                  </a:lnTo>
                  <a:lnTo>
                    <a:pt x="1420507" y="610628"/>
                  </a:lnTo>
                  <a:lnTo>
                    <a:pt x="1426298" y="610628"/>
                  </a:lnTo>
                  <a:lnTo>
                    <a:pt x="1428267" y="610628"/>
                  </a:lnTo>
                  <a:lnTo>
                    <a:pt x="1428496" y="609676"/>
                  </a:lnTo>
                  <a:lnTo>
                    <a:pt x="1484376" y="585228"/>
                  </a:lnTo>
                  <a:lnTo>
                    <a:pt x="1513459" y="585228"/>
                  </a:lnTo>
                  <a:lnTo>
                    <a:pt x="1571764" y="559828"/>
                  </a:lnTo>
                  <a:lnTo>
                    <a:pt x="1600987" y="559828"/>
                  </a:lnTo>
                  <a:lnTo>
                    <a:pt x="1630565" y="547128"/>
                  </a:lnTo>
                  <a:lnTo>
                    <a:pt x="1660194" y="547128"/>
                  </a:lnTo>
                  <a:lnTo>
                    <a:pt x="1689874" y="534428"/>
                  </a:lnTo>
                  <a:lnTo>
                    <a:pt x="1719605" y="534428"/>
                  </a:lnTo>
                  <a:lnTo>
                    <a:pt x="1749856" y="521728"/>
                  </a:lnTo>
                  <a:lnTo>
                    <a:pt x="1780159" y="521728"/>
                  </a:lnTo>
                  <a:lnTo>
                    <a:pt x="1810499" y="509028"/>
                  </a:lnTo>
                  <a:lnTo>
                    <a:pt x="1840903" y="509028"/>
                  </a:lnTo>
                  <a:lnTo>
                    <a:pt x="1871637" y="496328"/>
                  </a:lnTo>
                  <a:lnTo>
                    <a:pt x="1933244" y="496328"/>
                  </a:lnTo>
                  <a:lnTo>
                    <a:pt x="1964118" y="483628"/>
                  </a:lnTo>
                  <a:lnTo>
                    <a:pt x="1995004" y="483628"/>
                  </a:lnTo>
                  <a:lnTo>
                    <a:pt x="2025929" y="470928"/>
                  </a:lnTo>
                  <a:lnTo>
                    <a:pt x="2087880" y="470928"/>
                  </a:lnTo>
                  <a:lnTo>
                    <a:pt x="2118626" y="470928"/>
                  </a:lnTo>
                  <a:lnTo>
                    <a:pt x="2149398" y="458228"/>
                  </a:lnTo>
                  <a:lnTo>
                    <a:pt x="2211006" y="458228"/>
                  </a:lnTo>
                  <a:lnTo>
                    <a:pt x="2241346" y="458228"/>
                  </a:lnTo>
                  <a:lnTo>
                    <a:pt x="2271725" y="445528"/>
                  </a:lnTo>
                  <a:lnTo>
                    <a:pt x="2332532" y="445528"/>
                  </a:lnTo>
                  <a:lnTo>
                    <a:pt x="2880068" y="445528"/>
                  </a:lnTo>
                  <a:lnTo>
                    <a:pt x="2907995" y="458228"/>
                  </a:lnTo>
                  <a:lnTo>
                    <a:pt x="3015945" y="458228"/>
                  </a:lnTo>
                  <a:lnTo>
                    <a:pt x="3040900" y="458228"/>
                  </a:lnTo>
                  <a:lnTo>
                    <a:pt x="3065843" y="470928"/>
                  </a:lnTo>
                  <a:lnTo>
                    <a:pt x="3115653" y="470928"/>
                  </a:lnTo>
                  <a:lnTo>
                    <a:pt x="3163671" y="470928"/>
                  </a:lnTo>
                  <a:lnTo>
                    <a:pt x="3187649" y="483628"/>
                  </a:lnTo>
                  <a:lnTo>
                    <a:pt x="3211601" y="483628"/>
                  </a:lnTo>
                  <a:lnTo>
                    <a:pt x="3256457" y="483628"/>
                  </a:lnTo>
                  <a:lnTo>
                    <a:pt x="3278835" y="496328"/>
                  </a:lnTo>
                  <a:lnTo>
                    <a:pt x="3301174" y="496328"/>
                  </a:lnTo>
                  <a:lnTo>
                    <a:pt x="3321329" y="496328"/>
                  </a:lnTo>
                  <a:lnTo>
                    <a:pt x="3341433" y="509028"/>
                  </a:lnTo>
                  <a:lnTo>
                    <a:pt x="3381502" y="509028"/>
                  </a:lnTo>
                  <a:lnTo>
                    <a:pt x="3400298" y="521728"/>
                  </a:lnTo>
                  <a:lnTo>
                    <a:pt x="3419043" y="521728"/>
                  </a:lnTo>
                  <a:lnTo>
                    <a:pt x="3437725" y="534428"/>
                  </a:lnTo>
                  <a:lnTo>
                    <a:pt x="3456355" y="534428"/>
                  </a:lnTo>
                  <a:lnTo>
                    <a:pt x="3473767" y="534428"/>
                  </a:lnTo>
                  <a:lnTo>
                    <a:pt x="3491141" y="547128"/>
                  </a:lnTo>
                  <a:lnTo>
                    <a:pt x="3508438" y="547128"/>
                  </a:lnTo>
                  <a:lnTo>
                    <a:pt x="3525697" y="559828"/>
                  </a:lnTo>
                  <a:lnTo>
                    <a:pt x="3541014" y="559828"/>
                  </a:lnTo>
                  <a:lnTo>
                    <a:pt x="3556279" y="572528"/>
                  </a:lnTo>
                  <a:lnTo>
                    <a:pt x="3586657" y="572528"/>
                  </a:lnTo>
                  <a:lnTo>
                    <a:pt x="3600081" y="585228"/>
                  </a:lnTo>
                  <a:lnTo>
                    <a:pt x="3613467" y="585228"/>
                  </a:lnTo>
                  <a:lnTo>
                    <a:pt x="3626789" y="597928"/>
                  </a:lnTo>
                  <a:lnTo>
                    <a:pt x="3640074" y="597928"/>
                  </a:lnTo>
                  <a:lnTo>
                    <a:pt x="3652151" y="610628"/>
                  </a:lnTo>
                  <a:lnTo>
                    <a:pt x="3676167" y="610628"/>
                  </a:lnTo>
                  <a:lnTo>
                    <a:pt x="3688092" y="623328"/>
                  </a:lnTo>
                  <a:lnTo>
                    <a:pt x="3698964" y="623328"/>
                  </a:lnTo>
                  <a:lnTo>
                    <a:pt x="3709797" y="636028"/>
                  </a:lnTo>
                  <a:lnTo>
                    <a:pt x="3731399" y="636028"/>
                  </a:lnTo>
                  <a:lnTo>
                    <a:pt x="3741648" y="648728"/>
                  </a:lnTo>
                  <a:lnTo>
                    <a:pt x="3751872" y="648728"/>
                  </a:lnTo>
                  <a:lnTo>
                    <a:pt x="3762044" y="661428"/>
                  </a:lnTo>
                  <a:lnTo>
                    <a:pt x="3772192" y="661428"/>
                  </a:lnTo>
                  <a:lnTo>
                    <a:pt x="3782022" y="674128"/>
                  </a:lnTo>
                  <a:lnTo>
                    <a:pt x="3801541" y="674128"/>
                  </a:lnTo>
                  <a:lnTo>
                    <a:pt x="3811244" y="686828"/>
                  </a:lnTo>
                  <a:lnTo>
                    <a:pt x="3820147" y="686828"/>
                  </a:lnTo>
                  <a:lnTo>
                    <a:pt x="3828999" y="699528"/>
                  </a:lnTo>
                  <a:lnTo>
                    <a:pt x="3837813" y="699528"/>
                  </a:lnTo>
                  <a:lnTo>
                    <a:pt x="3846576" y="712228"/>
                  </a:lnTo>
                  <a:lnTo>
                    <a:pt x="3858653" y="712228"/>
                  </a:lnTo>
                  <a:lnTo>
                    <a:pt x="3882682" y="737628"/>
                  </a:lnTo>
                  <a:lnTo>
                    <a:pt x="3894620" y="737628"/>
                  </a:lnTo>
                  <a:lnTo>
                    <a:pt x="3955656" y="788428"/>
                  </a:lnTo>
                  <a:lnTo>
                    <a:pt x="3969753" y="801128"/>
                  </a:lnTo>
                  <a:lnTo>
                    <a:pt x="3983748" y="801128"/>
                  </a:lnTo>
                  <a:lnTo>
                    <a:pt x="4011472" y="826528"/>
                  </a:lnTo>
                  <a:lnTo>
                    <a:pt x="4020832" y="839228"/>
                  </a:lnTo>
                  <a:lnTo>
                    <a:pt x="4030116" y="839228"/>
                  </a:lnTo>
                  <a:lnTo>
                    <a:pt x="4039285" y="851928"/>
                  </a:lnTo>
                  <a:lnTo>
                    <a:pt x="4048379" y="851928"/>
                  </a:lnTo>
                  <a:lnTo>
                    <a:pt x="4053433" y="864628"/>
                  </a:lnTo>
                  <a:lnTo>
                    <a:pt x="4058424" y="864628"/>
                  </a:lnTo>
                  <a:lnTo>
                    <a:pt x="4063327" y="877328"/>
                  </a:lnTo>
                  <a:lnTo>
                    <a:pt x="4068153" y="877328"/>
                  </a:lnTo>
                  <a:lnTo>
                    <a:pt x="4073969" y="877328"/>
                  </a:lnTo>
                  <a:lnTo>
                    <a:pt x="4079544" y="890028"/>
                  </a:lnTo>
                  <a:lnTo>
                    <a:pt x="4084853" y="890028"/>
                  </a:lnTo>
                  <a:lnTo>
                    <a:pt x="4089882" y="902728"/>
                  </a:lnTo>
                  <a:lnTo>
                    <a:pt x="4094581" y="902728"/>
                  </a:lnTo>
                  <a:lnTo>
                    <a:pt x="4098963" y="915428"/>
                  </a:lnTo>
                  <a:lnTo>
                    <a:pt x="4103116" y="915428"/>
                  </a:lnTo>
                  <a:lnTo>
                    <a:pt x="4106888" y="928128"/>
                  </a:lnTo>
                  <a:lnTo>
                    <a:pt x="4110278" y="940828"/>
                  </a:lnTo>
                  <a:lnTo>
                    <a:pt x="4115168" y="940828"/>
                  </a:lnTo>
                  <a:lnTo>
                    <a:pt x="4116527" y="953528"/>
                  </a:lnTo>
                  <a:lnTo>
                    <a:pt x="4117213" y="953528"/>
                  </a:lnTo>
                  <a:lnTo>
                    <a:pt x="4117835" y="966228"/>
                  </a:lnTo>
                  <a:lnTo>
                    <a:pt x="4117987" y="966228"/>
                  </a:lnTo>
                  <a:lnTo>
                    <a:pt x="4117670" y="978928"/>
                  </a:lnTo>
                  <a:lnTo>
                    <a:pt x="4117505" y="978928"/>
                  </a:lnTo>
                  <a:lnTo>
                    <a:pt x="4116921" y="991628"/>
                  </a:lnTo>
                  <a:lnTo>
                    <a:pt x="4115930" y="1004328"/>
                  </a:lnTo>
                  <a:lnTo>
                    <a:pt x="4113580" y="1004328"/>
                  </a:lnTo>
                  <a:lnTo>
                    <a:pt x="4111548" y="1017028"/>
                  </a:lnTo>
                  <a:lnTo>
                    <a:pt x="4108920" y="1017028"/>
                  </a:lnTo>
                  <a:lnTo>
                    <a:pt x="4106062" y="1029728"/>
                  </a:lnTo>
                  <a:lnTo>
                    <a:pt x="4099242" y="1029728"/>
                  </a:lnTo>
                  <a:lnTo>
                    <a:pt x="4095381" y="1042428"/>
                  </a:lnTo>
                  <a:lnTo>
                    <a:pt x="4091241" y="1042428"/>
                  </a:lnTo>
                  <a:lnTo>
                    <a:pt x="4086822" y="1055128"/>
                  </a:lnTo>
                  <a:lnTo>
                    <a:pt x="4080345" y="1055128"/>
                  </a:lnTo>
                  <a:lnTo>
                    <a:pt x="4073715" y="1067828"/>
                  </a:lnTo>
                  <a:lnTo>
                    <a:pt x="4066946" y="1067828"/>
                  </a:lnTo>
                  <a:lnTo>
                    <a:pt x="4060037" y="1080528"/>
                  </a:lnTo>
                  <a:lnTo>
                    <a:pt x="4046016" y="1093228"/>
                  </a:lnTo>
                  <a:lnTo>
                    <a:pt x="4031792" y="1105928"/>
                  </a:lnTo>
                  <a:lnTo>
                    <a:pt x="4017340" y="1105928"/>
                  </a:lnTo>
                  <a:lnTo>
                    <a:pt x="4002671" y="1118628"/>
                  </a:lnTo>
                  <a:lnTo>
                    <a:pt x="3939095" y="1169428"/>
                  </a:lnTo>
                  <a:lnTo>
                    <a:pt x="3876929" y="1220228"/>
                  </a:lnTo>
                  <a:lnTo>
                    <a:pt x="3818585" y="1271028"/>
                  </a:lnTo>
                  <a:lnTo>
                    <a:pt x="3807739" y="1271028"/>
                  </a:lnTo>
                  <a:lnTo>
                    <a:pt x="3796792" y="1283728"/>
                  </a:lnTo>
                  <a:lnTo>
                    <a:pt x="3785743" y="1296428"/>
                  </a:lnTo>
                  <a:lnTo>
                    <a:pt x="3774592" y="1296428"/>
                  </a:lnTo>
                  <a:lnTo>
                    <a:pt x="3763619" y="1309128"/>
                  </a:lnTo>
                  <a:lnTo>
                    <a:pt x="3752558" y="1309128"/>
                  </a:lnTo>
                  <a:lnTo>
                    <a:pt x="3741394" y="1321828"/>
                  </a:lnTo>
                  <a:lnTo>
                    <a:pt x="3730129" y="1334528"/>
                  </a:lnTo>
                  <a:lnTo>
                    <a:pt x="3718890" y="1334528"/>
                  </a:lnTo>
                  <a:lnTo>
                    <a:pt x="3707549" y="1347228"/>
                  </a:lnTo>
                  <a:lnTo>
                    <a:pt x="3696106" y="1347228"/>
                  </a:lnTo>
                  <a:lnTo>
                    <a:pt x="3684562" y="1359928"/>
                  </a:lnTo>
                  <a:lnTo>
                    <a:pt x="3672471" y="1359928"/>
                  </a:lnTo>
                  <a:lnTo>
                    <a:pt x="3660305" y="1372628"/>
                  </a:lnTo>
                  <a:lnTo>
                    <a:pt x="3635718" y="1372628"/>
                  </a:lnTo>
                  <a:lnTo>
                    <a:pt x="3601758" y="1398028"/>
                  </a:lnTo>
                  <a:lnTo>
                    <a:pt x="3584689" y="1398028"/>
                  </a:lnTo>
                  <a:lnTo>
                    <a:pt x="3567544" y="1410728"/>
                  </a:lnTo>
                  <a:lnTo>
                    <a:pt x="3549789" y="1410728"/>
                  </a:lnTo>
                  <a:lnTo>
                    <a:pt x="3532047" y="1423428"/>
                  </a:lnTo>
                  <a:lnTo>
                    <a:pt x="3514331" y="1423428"/>
                  </a:lnTo>
                  <a:lnTo>
                    <a:pt x="3496653" y="1436128"/>
                  </a:lnTo>
                  <a:lnTo>
                    <a:pt x="3475456" y="1448828"/>
                  </a:lnTo>
                  <a:lnTo>
                    <a:pt x="3411867" y="1474228"/>
                  </a:lnTo>
                  <a:lnTo>
                    <a:pt x="3390646" y="1486928"/>
                  </a:lnTo>
                  <a:lnTo>
                    <a:pt x="3369348" y="1486928"/>
                  </a:lnTo>
                  <a:lnTo>
                    <a:pt x="3326511" y="1512328"/>
                  </a:lnTo>
                  <a:lnTo>
                    <a:pt x="3297288" y="1512328"/>
                  </a:lnTo>
                  <a:lnTo>
                    <a:pt x="3282619" y="1525028"/>
                  </a:lnTo>
                  <a:lnTo>
                    <a:pt x="3267926" y="1525028"/>
                  </a:lnTo>
                  <a:lnTo>
                    <a:pt x="3252584" y="1537728"/>
                  </a:lnTo>
                  <a:lnTo>
                    <a:pt x="3221748" y="1537728"/>
                  </a:lnTo>
                  <a:lnTo>
                    <a:pt x="3206254" y="1550428"/>
                  </a:lnTo>
                  <a:lnTo>
                    <a:pt x="3173057" y="1550428"/>
                  </a:lnTo>
                  <a:lnTo>
                    <a:pt x="3156407" y="1563128"/>
                  </a:lnTo>
                  <a:lnTo>
                    <a:pt x="3139719" y="1563128"/>
                  </a:lnTo>
                  <a:lnTo>
                    <a:pt x="3121672" y="1563128"/>
                  </a:lnTo>
                  <a:lnTo>
                    <a:pt x="3103600" y="1575828"/>
                  </a:lnTo>
                  <a:lnTo>
                    <a:pt x="3067367" y="1575828"/>
                  </a:lnTo>
                  <a:lnTo>
                    <a:pt x="3047644" y="1588528"/>
                  </a:lnTo>
                  <a:lnTo>
                    <a:pt x="2988449" y="1588528"/>
                  </a:lnTo>
                  <a:lnTo>
                    <a:pt x="2967964" y="1601228"/>
                  </a:lnTo>
                  <a:lnTo>
                    <a:pt x="2926943" y="1601228"/>
                  </a:lnTo>
                  <a:lnTo>
                    <a:pt x="2906407" y="1613928"/>
                  </a:lnTo>
                  <a:lnTo>
                    <a:pt x="2840545" y="1613928"/>
                  </a:lnTo>
                  <a:lnTo>
                    <a:pt x="2818587" y="1626628"/>
                  </a:lnTo>
                  <a:lnTo>
                    <a:pt x="2772448" y="1626628"/>
                  </a:lnTo>
                  <a:lnTo>
                    <a:pt x="2749359" y="1639328"/>
                  </a:lnTo>
                  <a:lnTo>
                    <a:pt x="2726271" y="1639328"/>
                  </a:lnTo>
                  <a:lnTo>
                    <a:pt x="2680639" y="1639328"/>
                  </a:lnTo>
                  <a:lnTo>
                    <a:pt x="2657818" y="1652028"/>
                  </a:lnTo>
                  <a:lnTo>
                    <a:pt x="2634996" y="1652028"/>
                  </a:lnTo>
                  <a:lnTo>
                    <a:pt x="2565692" y="1652028"/>
                  </a:lnTo>
                  <a:lnTo>
                    <a:pt x="2542590" y="1664728"/>
                  </a:lnTo>
                  <a:lnTo>
                    <a:pt x="2446312" y="1664728"/>
                  </a:lnTo>
                  <a:lnTo>
                    <a:pt x="2415603" y="1677428"/>
                  </a:lnTo>
                  <a:lnTo>
                    <a:pt x="2323439" y="1677428"/>
                  </a:lnTo>
                  <a:lnTo>
                    <a:pt x="2277961" y="1690128"/>
                  </a:lnTo>
                  <a:lnTo>
                    <a:pt x="2187054" y="1690128"/>
                  </a:lnTo>
                  <a:lnTo>
                    <a:pt x="2141613" y="1702828"/>
                  </a:lnTo>
                  <a:lnTo>
                    <a:pt x="2059076" y="1702828"/>
                  </a:lnTo>
                  <a:lnTo>
                    <a:pt x="2017788" y="1715528"/>
                  </a:lnTo>
                  <a:lnTo>
                    <a:pt x="1976513" y="1715528"/>
                  </a:lnTo>
                  <a:lnTo>
                    <a:pt x="1919084" y="1715528"/>
                  </a:lnTo>
                  <a:lnTo>
                    <a:pt x="1890356" y="1728228"/>
                  </a:lnTo>
                  <a:lnTo>
                    <a:pt x="1861629" y="1728228"/>
                  </a:lnTo>
                  <a:lnTo>
                    <a:pt x="1745881" y="1728228"/>
                  </a:lnTo>
                  <a:lnTo>
                    <a:pt x="1717357" y="1740928"/>
                  </a:lnTo>
                  <a:lnTo>
                    <a:pt x="1631784" y="1740928"/>
                  </a:lnTo>
                  <a:lnTo>
                    <a:pt x="1520355" y="1740928"/>
                  </a:lnTo>
                  <a:lnTo>
                    <a:pt x="1454937" y="1740928"/>
                  </a:lnTo>
                  <a:lnTo>
                    <a:pt x="1422222" y="1753628"/>
                  </a:lnTo>
                  <a:lnTo>
                    <a:pt x="658291" y="1753628"/>
                  </a:lnTo>
                  <a:lnTo>
                    <a:pt x="645375" y="1740928"/>
                  </a:lnTo>
                  <a:lnTo>
                    <a:pt x="619582" y="1740928"/>
                  </a:lnTo>
                  <a:lnTo>
                    <a:pt x="567664" y="1740928"/>
                  </a:lnTo>
                  <a:lnTo>
                    <a:pt x="516902" y="1740928"/>
                  </a:lnTo>
                  <a:lnTo>
                    <a:pt x="505066" y="1728228"/>
                  </a:lnTo>
                  <a:lnTo>
                    <a:pt x="469684" y="1728228"/>
                  </a:lnTo>
                  <a:lnTo>
                    <a:pt x="446900" y="1728228"/>
                  </a:lnTo>
                  <a:lnTo>
                    <a:pt x="435533" y="1715528"/>
                  </a:lnTo>
                  <a:lnTo>
                    <a:pt x="424192" y="1715528"/>
                  </a:lnTo>
                  <a:lnTo>
                    <a:pt x="392277" y="1715528"/>
                  </a:lnTo>
                  <a:lnTo>
                    <a:pt x="381711" y="1702828"/>
                  </a:lnTo>
                  <a:lnTo>
                    <a:pt x="343268" y="1702828"/>
                  </a:lnTo>
                  <a:lnTo>
                    <a:pt x="334111" y="1690128"/>
                  </a:lnTo>
                  <a:lnTo>
                    <a:pt x="315925" y="1690128"/>
                  </a:lnTo>
                  <a:lnTo>
                    <a:pt x="306895" y="1677428"/>
                  </a:lnTo>
                  <a:lnTo>
                    <a:pt x="281406" y="1677428"/>
                  </a:lnTo>
                  <a:lnTo>
                    <a:pt x="273037" y="1664728"/>
                  </a:lnTo>
                  <a:lnTo>
                    <a:pt x="258254" y="1664728"/>
                  </a:lnTo>
                  <a:lnTo>
                    <a:pt x="250952" y="1652028"/>
                  </a:lnTo>
                  <a:lnTo>
                    <a:pt x="243725" y="1652028"/>
                  </a:lnTo>
                  <a:lnTo>
                    <a:pt x="234403" y="1652028"/>
                  </a:lnTo>
                  <a:lnTo>
                    <a:pt x="225183" y="1639328"/>
                  </a:lnTo>
                  <a:lnTo>
                    <a:pt x="216065" y="1639328"/>
                  </a:lnTo>
                  <a:lnTo>
                    <a:pt x="207048" y="1626628"/>
                  </a:lnTo>
                  <a:lnTo>
                    <a:pt x="195999" y="1626628"/>
                  </a:lnTo>
                  <a:lnTo>
                    <a:pt x="185178" y="1613928"/>
                  </a:lnTo>
                  <a:lnTo>
                    <a:pt x="174586" y="1601228"/>
                  </a:lnTo>
                  <a:lnTo>
                    <a:pt x="164223" y="1601228"/>
                  </a:lnTo>
                  <a:lnTo>
                    <a:pt x="154863" y="1588528"/>
                  </a:lnTo>
                  <a:lnTo>
                    <a:pt x="145618" y="1575828"/>
                  </a:lnTo>
                  <a:lnTo>
                    <a:pt x="136474" y="1575828"/>
                  </a:lnTo>
                  <a:lnTo>
                    <a:pt x="127444" y="1563128"/>
                  </a:lnTo>
                  <a:lnTo>
                    <a:pt x="119126" y="1563128"/>
                  </a:lnTo>
                  <a:lnTo>
                    <a:pt x="110947" y="1550428"/>
                  </a:lnTo>
                  <a:lnTo>
                    <a:pt x="102933" y="1537728"/>
                  </a:lnTo>
                  <a:lnTo>
                    <a:pt x="95059" y="1537728"/>
                  </a:lnTo>
                  <a:lnTo>
                    <a:pt x="87503" y="1525028"/>
                  </a:lnTo>
                  <a:lnTo>
                    <a:pt x="80187" y="1512328"/>
                  </a:lnTo>
                  <a:lnTo>
                    <a:pt x="73088" y="1499628"/>
                  </a:lnTo>
                  <a:lnTo>
                    <a:pt x="66217" y="1499628"/>
                  </a:lnTo>
                  <a:lnTo>
                    <a:pt x="59880" y="1486928"/>
                  </a:lnTo>
                  <a:lnTo>
                    <a:pt x="53924" y="1474228"/>
                  </a:lnTo>
                  <a:lnTo>
                    <a:pt x="48361" y="1474228"/>
                  </a:lnTo>
                  <a:lnTo>
                    <a:pt x="43180" y="1461528"/>
                  </a:lnTo>
                  <a:lnTo>
                    <a:pt x="39509" y="1448828"/>
                  </a:lnTo>
                  <a:lnTo>
                    <a:pt x="36055" y="1448828"/>
                  </a:lnTo>
                  <a:lnTo>
                    <a:pt x="32829" y="1436128"/>
                  </a:lnTo>
                  <a:lnTo>
                    <a:pt x="29819" y="1423428"/>
                  </a:lnTo>
                  <a:lnTo>
                    <a:pt x="27622" y="1423428"/>
                  </a:lnTo>
                  <a:lnTo>
                    <a:pt x="25971" y="1410728"/>
                  </a:lnTo>
                  <a:lnTo>
                    <a:pt x="24853" y="1410728"/>
                  </a:lnTo>
                  <a:lnTo>
                    <a:pt x="23850" y="1398028"/>
                  </a:lnTo>
                  <a:lnTo>
                    <a:pt x="23266" y="1398028"/>
                  </a:lnTo>
                  <a:lnTo>
                    <a:pt x="23114" y="1385328"/>
                  </a:lnTo>
                  <a:lnTo>
                    <a:pt x="23253" y="1372628"/>
                  </a:lnTo>
                  <a:lnTo>
                    <a:pt x="23482" y="1359928"/>
                  </a:lnTo>
                  <a:lnTo>
                    <a:pt x="23837" y="1359928"/>
                  </a:lnTo>
                  <a:lnTo>
                    <a:pt x="24180" y="1347228"/>
                  </a:lnTo>
                  <a:lnTo>
                    <a:pt x="24777" y="1334528"/>
                  </a:lnTo>
                  <a:lnTo>
                    <a:pt x="25615" y="1334528"/>
                  </a:lnTo>
                  <a:lnTo>
                    <a:pt x="26708" y="1321828"/>
                  </a:lnTo>
                  <a:lnTo>
                    <a:pt x="28117" y="1321828"/>
                  </a:lnTo>
                  <a:lnTo>
                    <a:pt x="29883" y="1309128"/>
                  </a:lnTo>
                  <a:lnTo>
                    <a:pt x="31978" y="1296428"/>
                  </a:lnTo>
                  <a:lnTo>
                    <a:pt x="34912" y="1296428"/>
                  </a:lnTo>
                  <a:lnTo>
                    <a:pt x="38023" y="1283728"/>
                  </a:lnTo>
                  <a:lnTo>
                    <a:pt x="41313" y="1271028"/>
                  </a:lnTo>
                  <a:lnTo>
                    <a:pt x="44792" y="1271028"/>
                  </a:lnTo>
                  <a:lnTo>
                    <a:pt x="49974" y="1258328"/>
                  </a:lnTo>
                  <a:lnTo>
                    <a:pt x="55460" y="1245628"/>
                  </a:lnTo>
                  <a:lnTo>
                    <a:pt x="74104" y="1207528"/>
                  </a:lnTo>
                  <a:lnTo>
                    <a:pt x="95910" y="1169428"/>
                  </a:lnTo>
                  <a:lnTo>
                    <a:pt x="120103" y="1131328"/>
                  </a:lnTo>
                  <a:lnTo>
                    <a:pt x="141325" y="1105928"/>
                  </a:lnTo>
                  <a:lnTo>
                    <a:pt x="154254" y="1080528"/>
                  </a:lnTo>
                  <a:lnTo>
                    <a:pt x="180454" y="1055128"/>
                  </a:lnTo>
                  <a:lnTo>
                    <a:pt x="197523" y="1029728"/>
                  </a:lnTo>
                  <a:lnTo>
                    <a:pt x="214477" y="1004328"/>
                  </a:lnTo>
                  <a:lnTo>
                    <a:pt x="231317" y="978928"/>
                  </a:lnTo>
                  <a:lnTo>
                    <a:pt x="248031" y="966228"/>
                  </a:lnTo>
                  <a:lnTo>
                    <a:pt x="259842" y="940828"/>
                  </a:lnTo>
                  <a:lnTo>
                    <a:pt x="271830" y="928128"/>
                  </a:lnTo>
                  <a:lnTo>
                    <a:pt x="283984" y="915428"/>
                  </a:lnTo>
                  <a:lnTo>
                    <a:pt x="296303" y="890028"/>
                  </a:lnTo>
                  <a:lnTo>
                    <a:pt x="304571" y="890028"/>
                  </a:lnTo>
                  <a:lnTo>
                    <a:pt x="313016" y="877328"/>
                  </a:lnTo>
                  <a:lnTo>
                    <a:pt x="321652" y="864628"/>
                  </a:lnTo>
                  <a:lnTo>
                    <a:pt x="354901" y="826528"/>
                  </a:lnTo>
                  <a:lnTo>
                    <a:pt x="392988" y="788428"/>
                  </a:lnTo>
                  <a:lnTo>
                    <a:pt x="406349" y="775728"/>
                  </a:lnTo>
                  <a:lnTo>
                    <a:pt x="419950" y="775728"/>
                  </a:lnTo>
                  <a:lnTo>
                    <a:pt x="433819" y="763028"/>
                  </a:lnTo>
                  <a:lnTo>
                    <a:pt x="445490" y="750328"/>
                  </a:lnTo>
                  <a:lnTo>
                    <a:pt x="457288" y="737628"/>
                  </a:lnTo>
                  <a:lnTo>
                    <a:pt x="469201" y="724928"/>
                  </a:lnTo>
                  <a:lnTo>
                    <a:pt x="481228" y="724928"/>
                  </a:lnTo>
                  <a:lnTo>
                    <a:pt x="493356" y="712228"/>
                  </a:lnTo>
                  <a:lnTo>
                    <a:pt x="505612" y="699528"/>
                  </a:lnTo>
                  <a:lnTo>
                    <a:pt x="518007" y="699528"/>
                  </a:lnTo>
                  <a:lnTo>
                    <a:pt x="530529" y="686828"/>
                  </a:lnTo>
                  <a:lnTo>
                    <a:pt x="542785" y="674128"/>
                  </a:lnTo>
                  <a:lnTo>
                    <a:pt x="555155" y="674128"/>
                  </a:lnTo>
                  <a:lnTo>
                    <a:pt x="567601" y="661428"/>
                  </a:lnTo>
                  <a:lnTo>
                    <a:pt x="580161" y="661428"/>
                  </a:lnTo>
                  <a:lnTo>
                    <a:pt x="609612" y="636028"/>
                  </a:lnTo>
                  <a:lnTo>
                    <a:pt x="624395" y="636028"/>
                  </a:lnTo>
                  <a:lnTo>
                    <a:pt x="639241" y="623328"/>
                  </a:lnTo>
                  <a:lnTo>
                    <a:pt x="655053" y="623328"/>
                  </a:lnTo>
                  <a:lnTo>
                    <a:pt x="686879" y="597928"/>
                  </a:lnTo>
                  <a:lnTo>
                    <a:pt x="702894" y="597928"/>
                  </a:lnTo>
                  <a:lnTo>
                    <a:pt x="713943" y="585228"/>
                  </a:lnTo>
                  <a:lnTo>
                    <a:pt x="725093" y="585228"/>
                  </a:lnTo>
                  <a:lnTo>
                    <a:pt x="736333" y="572528"/>
                  </a:lnTo>
                  <a:lnTo>
                    <a:pt x="747674" y="572528"/>
                  </a:lnTo>
                  <a:lnTo>
                    <a:pt x="768794" y="572528"/>
                  </a:lnTo>
                  <a:lnTo>
                    <a:pt x="776058" y="559828"/>
                  </a:lnTo>
                  <a:lnTo>
                    <a:pt x="810844" y="559828"/>
                  </a:lnTo>
                  <a:lnTo>
                    <a:pt x="854798" y="559828"/>
                  </a:lnTo>
                  <a:lnTo>
                    <a:pt x="867892" y="559828"/>
                  </a:lnTo>
                  <a:lnTo>
                    <a:pt x="880973" y="572528"/>
                  </a:lnTo>
                  <a:lnTo>
                    <a:pt x="907084" y="572528"/>
                  </a:lnTo>
                  <a:lnTo>
                    <a:pt x="942746" y="572528"/>
                  </a:lnTo>
                  <a:lnTo>
                    <a:pt x="954493" y="585228"/>
                  </a:lnTo>
                  <a:lnTo>
                    <a:pt x="985215" y="585228"/>
                  </a:lnTo>
                  <a:lnTo>
                    <a:pt x="989838" y="585228"/>
                  </a:lnTo>
                  <a:lnTo>
                    <a:pt x="994232" y="597928"/>
                  </a:lnTo>
                  <a:lnTo>
                    <a:pt x="1001166" y="597928"/>
                  </a:lnTo>
                  <a:lnTo>
                    <a:pt x="1004455" y="597928"/>
                  </a:lnTo>
                  <a:lnTo>
                    <a:pt x="1004417" y="610628"/>
                  </a:lnTo>
                  <a:lnTo>
                    <a:pt x="1002258" y="610628"/>
                  </a:lnTo>
                  <a:lnTo>
                    <a:pt x="1000594" y="610628"/>
                  </a:lnTo>
                  <a:lnTo>
                    <a:pt x="997051" y="623328"/>
                  </a:lnTo>
                  <a:lnTo>
                    <a:pt x="988644" y="623328"/>
                  </a:lnTo>
                  <a:lnTo>
                    <a:pt x="976845" y="636028"/>
                  </a:lnTo>
                  <a:lnTo>
                    <a:pt x="974077" y="636028"/>
                  </a:lnTo>
                  <a:lnTo>
                    <a:pt x="974077" y="648728"/>
                  </a:lnTo>
                  <a:lnTo>
                    <a:pt x="989863" y="648728"/>
                  </a:lnTo>
                  <a:lnTo>
                    <a:pt x="992632" y="648728"/>
                  </a:lnTo>
                  <a:lnTo>
                    <a:pt x="992632" y="645502"/>
                  </a:lnTo>
                  <a:lnTo>
                    <a:pt x="1000734" y="636028"/>
                  </a:lnTo>
                  <a:lnTo>
                    <a:pt x="1005560" y="636028"/>
                  </a:lnTo>
                  <a:lnTo>
                    <a:pt x="1010094" y="623328"/>
                  </a:lnTo>
                  <a:lnTo>
                    <a:pt x="1016965" y="623328"/>
                  </a:lnTo>
                  <a:lnTo>
                    <a:pt x="1020076" y="610628"/>
                  </a:lnTo>
                  <a:lnTo>
                    <a:pt x="1022108" y="610628"/>
                  </a:lnTo>
                  <a:lnTo>
                    <a:pt x="1023061" y="597928"/>
                  </a:lnTo>
                  <a:lnTo>
                    <a:pt x="1022311" y="597928"/>
                  </a:lnTo>
                  <a:lnTo>
                    <a:pt x="1020826" y="585228"/>
                  </a:lnTo>
                  <a:lnTo>
                    <a:pt x="1015199" y="585228"/>
                  </a:lnTo>
                  <a:lnTo>
                    <a:pt x="1011174" y="585228"/>
                  </a:lnTo>
                  <a:lnTo>
                    <a:pt x="1005751" y="572528"/>
                  </a:lnTo>
                  <a:lnTo>
                    <a:pt x="993660" y="572528"/>
                  </a:lnTo>
                  <a:lnTo>
                    <a:pt x="985469" y="572528"/>
                  </a:lnTo>
                  <a:lnTo>
                    <a:pt x="977188" y="559828"/>
                  </a:lnTo>
                  <a:lnTo>
                    <a:pt x="960348" y="559828"/>
                  </a:lnTo>
                  <a:lnTo>
                    <a:pt x="947813" y="559828"/>
                  </a:lnTo>
                  <a:lnTo>
                    <a:pt x="935189" y="547128"/>
                  </a:lnTo>
                  <a:lnTo>
                    <a:pt x="739597" y="547128"/>
                  </a:lnTo>
                  <a:lnTo>
                    <a:pt x="727773" y="559828"/>
                  </a:lnTo>
                  <a:lnTo>
                    <a:pt x="716051" y="559828"/>
                  </a:lnTo>
                  <a:lnTo>
                    <a:pt x="704418" y="572528"/>
                  </a:lnTo>
                  <a:lnTo>
                    <a:pt x="692886" y="572528"/>
                  </a:lnTo>
                  <a:lnTo>
                    <a:pt x="676630" y="585228"/>
                  </a:lnTo>
                  <a:lnTo>
                    <a:pt x="660463" y="585228"/>
                  </a:lnTo>
                  <a:lnTo>
                    <a:pt x="628396" y="610628"/>
                  </a:lnTo>
                  <a:lnTo>
                    <a:pt x="613448" y="610628"/>
                  </a:lnTo>
                  <a:lnTo>
                    <a:pt x="583755" y="636028"/>
                  </a:lnTo>
                  <a:lnTo>
                    <a:pt x="568985" y="636028"/>
                  </a:lnTo>
                  <a:lnTo>
                    <a:pt x="556234" y="648728"/>
                  </a:lnTo>
                  <a:lnTo>
                    <a:pt x="543585" y="648728"/>
                  </a:lnTo>
                  <a:lnTo>
                    <a:pt x="518566" y="674128"/>
                  </a:lnTo>
                  <a:lnTo>
                    <a:pt x="505777" y="674128"/>
                  </a:lnTo>
                  <a:lnTo>
                    <a:pt x="480580" y="699528"/>
                  </a:lnTo>
                  <a:lnTo>
                    <a:pt x="468172" y="699528"/>
                  </a:lnTo>
                  <a:lnTo>
                    <a:pt x="443738" y="724928"/>
                  </a:lnTo>
                  <a:lnTo>
                    <a:pt x="431698" y="724928"/>
                  </a:lnTo>
                  <a:lnTo>
                    <a:pt x="419773" y="737628"/>
                  </a:lnTo>
                  <a:lnTo>
                    <a:pt x="377710" y="775728"/>
                  </a:lnTo>
                  <a:lnTo>
                    <a:pt x="338836" y="813828"/>
                  </a:lnTo>
                  <a:lnTo>
                    <a:pt x="304876" y="851928"/>
                  </a:lnTo>
                  <a:lnTo>
                    <a:pt x="295960" y="864628"/>
                  </a:lnTo>
                  <a:lnTo>
                    <a:pt x="287223" y="864628"/>
                  </a:lnTo>
                  <a:lnTo>
                    <a:pt x="278676" y="877328"/>
                  </a:lnTo>
                  <a:lnTo>
                    <a:pt x="266166" y="902728"/>
                  </a:lnTo>
                  <a:lnTo>
                    <a:pt x="253847" y="915428"/>
                  </a:lnTo>
                  <a:lnTo>
                    <a:pt x="241706" y="928128"/>
                  </a:lnTo>
                  <a:lnTo>
                    <a:pt x="229755" y="940828"/>
                  </a:lnTo>
                  <a:lnTo>
                    <a:pt x="213156" y="966228"/>
                  </a:lnTo>
                  <a:lnTo>
                    <a:pt x="196456" y="991628"/>
                  </a:lnTo>
                  <a:lnTo>
                    <a:pt x="162725" y="1042428"/>
                  </a:lnTo>
                  <a:lnTo>
                    <a:pt x="136474" y="1067828"/>
                  </a:lnTo>
                  <a:lnTo>
                    <a:pt x="123482" y="1093228"/>
                  </a:lnTo>
                  <a:lnTo>
                    <a:pt x="93573" y="1131328"/>
                  </a:lnTo>
                  <a:lnTo>
                    <a:pt x="69367" y="1169428"/>
                  </a:lnTo>
                  <a:lnTo>
                    <a:pt x="47548" y="1207528"/>
                  </a:lnTo>
                  <a:lnTo>
                    <a:pt x="29502" y="1245628"/>
                  </a:lnTo>
                  <a:lnTo>
                    <a:pt x="20447" y="1271028"/>
                  </a:lnTo>
                  <a:lnTo>
                    <a:pt x="16967" y="1271028"/>
                  </a:lnTo>
                  <a:lnTo>
                    <a:pt x="13677" y="1283728"/>
                  </a:lnTo>
                  <a:lnTo>
                    <a:pt x="10579" y="1296428"/>
                  </a:lnTo>
                  <a:lnTo>
                    <a:pt x="8242" y="1309128"/>
                  </a:lnTo>
                  <a:lnTo>
                    <a:pt x="6261" y="1309128"/>
                  </a:lnTo>
                  <a:lnTo>
                    <a:pt x="4610" y="1321828"/>
                  </a:lnTo>
                  <a:lnTo>
                    <a:pt x="3276" y="1334528"/>
                  </a:lnTo>
                  <a:lnTo>
                    <a:pt x="2235" y="1334528"/>
                  </a:lnTo>
                  <a:lnTo>
                    <a:pt x="1485" y="1347228"/>
                  </a:lnTo>
                  <a:lnTo>
                    <a:pt x="1028" y="1359928"/>
                  </a:lnTo>
                  <a:lnTo>
                    <a:pt x="609" y="1359928"/>
                  </a:lnTo>
                  <a:lnTo>
                    <a:pt x="292" y="1372628"/>
                  </a:lnTo>
                  <a:lnTo>
                    <a:pt x="88" y="1385328"/>
                  </a:lnTo>
                  <a:lnTo>
                    <a:pt x="101" y="1398028"/>
                  </a:lnTo>
                  <a:lnTo>
                    <a:pt x="723" y="1410728"/>
                  </a:lnTo>
                  <a:lnTo>
                    <a:pt x="1854" y="1410728"/>
                  </a:lnTo>
                  <a:lnTo>
                    <a:pt x="3136" y="1423428"/>
                  </a:lnTo>
                  <a:lnTo>
                    <a:pt x="5080" y="1423428"/>
                  </a:lnTo>
                  <a:lnTo>
                    <a:pt x="7670" y="1436128"/>
                  </a:lnTo>
                  <a:lnTo>
                    <a:pt x="10947" y="1448828"/>
                  </a:lnTo>
                  <a:lnTo>
                    <a:pt x="14503" y="1448828"/>
                  </a:lnTo>
                  <a:lnTo>
                    <a:pt x="18313" y="1461528"/>
                  </a:lnTo>
                  <a:lnTo>
                    <a:pt x="22402" y="1474228"/>
                  </a:lnTo>
                  <a:lnTo>
                    <a:pt x="28092" y="1474228"/>
                  </a:lnTo>
                  <a:lnTo>
                    <a:pt x="34175" y="1486928"/>
                  </a:lnTo>
                  <a:lnTo>
                    <a:pt x="40665" y="1499628"/>
                  </a:lnTo>
                  <a:lnTo>
                    <a:pt x="47561" y="1512328"/>
                  </a:lnTo>
                  <a:lnTo>
                    <a:pt x="54813" y="1525028"/>
                  </a:lnTo>
                  <a:lnTo>
                    <a:pt x="62318" y="1525028"/>
                  </a:lnTo>
                  <a:lnTo>
                    <a:pt x="70065" y="1537728"/>
                  </a:lnTo>
                  <a:lnTo>
                    <a:pt x="78054" y="1550428"/>
                  </a:lnTo>
                  <a:lnTo>
                    <a:pt x="86233" y="1550428"/>
                  </a:lnTo>
                  <a:lnTo>
                    <a:pt x="94564" y="1563128"/>
                  </a:lnTo>
                  <a:lnTo>
                    <a:pt x="103022" y="1575828"/>
                  </a:lnTo>
                  <a:lnTo>
                    <a:pt x="111633" y="1575828"/>
                  </a:lnTo>
                  <a:lnTo>
                    <a:pt x="120891" y="1588528"/>
                  </a:lnTo>
                  <a:lnTo>
                    <a:pt x="130276" y="1601228"/>
                  </a:lnTo>
                  <a:lnTo>
                    <a:pt x="139763" y="1601228"/>
                  </a:lnTo>
                  <a:lnTo>
                    <a:pt x="149377" y="1613928"/>
                  </a:lnTo>
                  <a:lnTo>
                    <a:pt x="160261" y="1626628"/>
                  </a:lnTo>
                  <a:lnTo>
                    <a:pt x="171386" y="1639328"/>
                  </a:lnTo>
                  <a:lnTo>
                    <a:pt x="182753" y="1639328"/>
                  </a:lnTo>
                  <a:lnTo>
                    <a:pt x="194348" y="1652028"/>
                  </a:lnTo>
                  <a:lnTo>
                    <a:pt x="203746" y="1652028"/>
                  </a:lnTo>
                  <a:lnTo>
                    <a:pt x="213258" y="1664728"/>
                  </a:lnTo>
                  <a:lnTo>
                    <a:pt x="222872" y="1664728"/>
                  </a:lnTo>
                  <a:lnTo>
                    <a:pt x="232587" y="1677428"/>
                  </a:lnTo>
                  <a:lnTo>
                    <a:pt x="247827" y="1677428"/>
                  </a:lnTo>
                  <a:lnTo>
                    <a:pt x="255549" y="1690128"/>
                  </a:lnTo>
                  <a:lnTo>
                    <a:pt x="263334" y="1690128"/>
                  </a:lnTo>
                  <a:lnTo>
                    <a:pt x="272059" y="1690128"/>
                  </a:lnTo>
                  <a:lnTo>
                    <a:pt x="280835" y="1702828"/>
                  </a:lnTo>
                  <a:lnTo>
                    <a:pt x="298577" y="1702828"/>
                  </a:lnTo>
                  <a:lnTo>
                    <a:pt x="307886" y="1702828"/>
                  </a:lnTo>
                  <a:lnTo>
                    <a:pt x="317246" y="1715528"/>
                  </a:lnTo>
                  <a:lnTo>
                    <a:pt x="336092" y="1715528"/>
                  </a:lnTo>
                  <a:lnTo>
                    <a:pt x="345960" y="1715528"/>
                  </a:lnTo>
                  <a:lnTo>
                    <a:pt x="355854" y="1728228"/>
                  </a:lnTo>
                  <a:lnTo>
                    <a:pt x="375780" y="1728228"/>
                  </a:lnTo>
                  <a:lnTo>
                    <a:pt x="386676" y="1728228"/>
                  </a:lnTo>
                  <a:lnTo>
                    <a:pt x="397624" y="1740928"/>
                  </a:lnTo>
                  <a:lnTo>
                    <a:pt x="419620" y="1740928"/>
                  </a:lnTo>
                  <a:lnTo>
                    <a:pt x="442760" y="1740928"/>
                  </a:lnTo>
                  <a:lnTo>
                    <a:pt x="454367" y="1753628"/>
                  </a:lnTo>
                  <a:lnTo>
                    <a:pt x="465988" y="1753628"/>
                  </a:lnTo>
                  <a:lnTo>
                    <a:pt x="514223" y="1753628"/>
                  </a:lnTo>
                  <a:lnTo>
                    <a:pt x="539915" y="1753628"/>
                  </a:lnTo>
                  <a:lnTo>
                    <a:pt x="552767" y="1766328"/>
                  </a:lnTo>
                  <a:lnTo>
                    <a:pt x="1661464" y="1766328"/>
                  </a:lnTo>
                  <a:lnTo>
                    <a:pt x="1690065" y="1753628"/>
                  </a:lnTo>
                  <a:lnTo>
                    <a:pt x="1747253" y="1753628"/>
                  </a:lnTo>
                  <a:lnTo>
                    <a:pt x="1863394" y="1753628"/>
                  </a:lnTo>
                  <a:lnTo>
                    <a:pt x="1892211" y="1740928"/>
                  </a:lnTo>
                  <a:lnTo>
                    <a:pt x="1978647" y="1740928"/>
                  </a:lnTo>
                  <a:lnTo>
                    <a:pt x="2019998" y="1740928"/>
                  </a:lnTo>
                  <a:lnTo>
                    <a:pt x="2061349" y="1728228"/>
                  </a:lnTo>
                  <a:lnTo>
                    <a:pt x="2144014" y="1728228"/>
                  </a:lnTo>
                  <a:lnTo>
                    <a:pt x="2189454" y="1715528"/>
                  </a:lnTo>
                  <a:lnTo>
                    <a:pt x="2280310" y="1715528"/>
                  </a:lnTo>
                  <a:lnTo>
                    <a:pt x="2325738" y="1702828"/>
                  </a:lnTo>
                  <a:lnTo>
                    <a:pt x="2387269" y="1702828"/>
                  </a:lnTo>
                  <a:lnTo>
                    <a:pt x="2418016" y="1690128"/>
                  </a:lnTo>
                  <a:lnTo>
                    <a:pt x="2448763" y="1690128"/>
                  </a:lnTo>
                  <a:lnTo>
                    <a:pt x="2496947" y="1690128"/>
                  </a:lnTo>
                  <a:lnTo>
                    <a:pt x="2545130" y="1677428"/>
                  </a:lnTo>
                  <a:lnTo>
                    <a:pt x="2637726" y="1677428"/>
                  </a:lnTo>
                  <a:lnTo>
                    <a:pt x="2660637" y="1664728"/>
                  </a:lnTo>
                  <a:lnTo>
                    <a:pt x="2729331" y="1664728"/>
                  </a:lnTo>
                  <a:lnTo>
                    <a:pt x="2752521" y="1652028"/>
                  </a:lnTo>
                  <a:lnTo>
                    <a:pt x="2822016" y="1652028"/>
                  </a:lnTo>
                  <a:lnTo>
                    <a:pt x="2844063" y="1639328"/>
                  </a:lnTo>
                  <a:lnTo>
                    <a:pt x="2888145" y="1639328"/>
                  </a:lnTo>
                  <a:lnTo>
                    <a:pt x="2910167" y="1626628"/>
                  </a:lnTo>
                  <a:lnTo>
                    <a:pt x="2972130" y="1626628"/>
                  </a:lnTo>
                  <a:lnTo>
                    <a:pt x="2992755" y="1613928"/>
                  </a:lnTo>
                  <a:lnTo>
                    <a:pt x="3032366" y="1613928"/>
                  </a:lnTo>
                  <a:lnTo>
                    <a:pt x="3052153" y="1601228"/>
                  </a:lnTo>
                  <a:lnTo>
                    <a:pt x="3071926" y="1601228"/>
                  </a:lnTo>
                  <a:lnTo>
                    <a:pt x="3090202" y="1601228"/>
                  </a:lnTo>
                  <a:lnTo>
                    <a:pt x="3108452" y="1588528"/>
                  </a:lnTo>
                  <a:lnTo>
                    <a:pt x="3144875" y="1588528"/>
                  </a:lnTo>
                  <a:lnTo>
                    <a:pt x="3161766" y="1575828"/>
                  </a:lnTo>
                  <a:lnTo>
                    <a:pt x="3195421" y="1575828"/>
                  </a:lnTo>
                  <a:lnTo>
                    <a:pt x="3212198" y="1563128"/>
                  </a:lnTo>
                  <a:lnTo>
                    <a:pt x="3243605" y="1563128"/>
                  </a:lnTo>
                  <a:lnTo>
                    <a:pt x="3259226" y="1550428"/>
                  </a:lnTo>
                  <a:lnTo>
                    <a:pt x="3274809" y="1550428"/>
                  </a:lnTo>
                  <a:lnTo>
                    <a:pt x="3289643" y="1537728"/>
                  </a:lnTo>
                  <a:lnTo>
                    <a:pt x="3319221" y="1537728"/>
                  </a:lnTo>
                  <a:lnTo>
                    <a:pt x="3333966" y="1525028"/>
                  </a:lnTo>
                  <a:lnTo>
                    <a:pt x="3355657" y="1512328"/>
                  </a:lnTo>
                  <a:lnTo>
                    <a:pt x="3377285" y="1512328"/>
                  </a:lnTo>
                  <a:lnTo>
                    <a:pt x="3420351" y="1486928"/>
                  </a:lnTo>
                  <a:lnTo>
                    <a:pt x="3441649" y="1486928"/>
                  </a:lnTo>
                  <a:lnTo>
                    <a:pt x="3484194" y="1461528"/>
                  </a:lnTo>
                  <a:lnTo>
                    <a:pt x="3505454" y="1461528"/>
                  </a:lnTo>
                  <a:lnTo>
                    <a:pt x="3523069" y="1448828"/>
                  </a:lnTo>
                  <a:lnTo>
                    <a:pt x="3540722" y="1448828"/>
                  </a:lnTo>
                  <a:lnTo>
                    <a:pt x="3576066" y="1423428"/>
                  </a:lnTo>
                  <a:lnTo>
                    <a:pt x="3593452" y="1423428"/>
                  </a:lnTo>
                  <a:lnTo>
                    <a:pt x="3610749" y="1410728"/>
                  </a:lnTo>
                  <a:lnTo>
                    <a:pt x="3627958" y="1410728"/>
                  </a:lnTo>
                  <a:lnTo>
                    <a:pt x="3645077" y="1398028"/>
                  </a:lnTo>
                  <a:lnTo>
                    <a:pt x="3657650" y="1398028"/>
                  </a:lnTo>
                  <a:lnTo>
                    <a:pt x="3670122" y="1385328"/>
                  </a:lnTo>
                  <a:lnTo>
                    <a:pt x="3682504" y="1385328"/>
                  </a:lnTo>
                  <a:lnTo>
                    <a:pt x="3694811" y="1372628"/>
                  </a:lnTo>
                  <a:lnTo>
                    <a:pt x="3706596" y="1372628"/>
                  </a:lnTo>
                  <a:lnTo>
                    <a:pt x="3718280" y="1359928"/>
                  </a:lnTo>
                  <a:lnTo>
                    <a:pt x="3729875" y="1359928"/>
                  </a:lnTo>
                  <a:lnTo>
                    <a:pt x="3741369" y="1347228"/>
                  </a:lnTo>
                  <a:lnTo>
                    <a:pt x="3752850" y="1334528"/>
                  </a:lnTo>
                  <a:lnTo>
                    <a:pt x="3764229" y="1334528"/>
                  </a:lnTo>
                  <a:lnTo>
                    <a:pt x="3775481" y="1321828"/>
                  </a:lnTo>
                  <a:lnTo>
                    <a:pt x="3786644" y="1321828"/>
                  </a:lnTo>
                  <a:lnTo>
                    <a:pt x="3809149" y="1296428"/>
                  </a:lnTo>
                  <a:lnTo>
                    <a:pt x="3820261" y="1296428"/>
                  </a:lnTo>
                  <a:lnTo>
                    <a:pt x="3831285" y="1283728"/>
                  </a:lnTo>
                  <a:lnTo>
                    <a:pt x="3889857" y="1232928"/>
                  </a:lnTo>
                  <a:lnTo>
                    <a:pt x="3951516" y="1182128"/>
                  </a:lnTo>
                  <a:lnTo>
                    <a:pt x="3998722" y="1144028"/>
                  </a:lnTo>
                  <a:lnTo>
                    <a:pt x="4014609" y="1144028"/>
                  </a:lnTo>
                  <a:lnTo>
                    <a:pt x="4044404" y="1118628"/>
                  </a:lnTo>
                  <a:lnTo>
                    <a:pt x="4059034" y="1105928"/>
                  </a:lnTo>
                  <a:lnTo>
                    <a:pt x="4073512" y="1093228"/>
                  </a:lnTo>
                  <a:lnTo>
                    <a:pt x="4081056" y="1080528"/>
                  </a:lnTo>
                  <a:lnTo>
                    <a:pt x="4088409" y="1080528"/>
                  </a:lnTo>
                  <a:lnTo>
                    <a:pt x="4095572" y="1067828"/>
                  </a:lnTo>
                  <a:lnTo>
                    <a:pt x="4102570" y="1067828"/>
                  </a:lnTo>
                  <a:lnTo>
                    <a:pt x="4107548" y="1055128"/>
                  </a:lnTo>
                  <a:lnTo>
                    <a:pt x="4112158" y="1055128"/>
                  </a:lnTo>
                  <a:lnTo>
                    <a:pt x="4116400" y="1042428"/>
                  </a:lnTo>
                  <a:lnTo>
                    <a:pt x="4120413" y="1042428"/>
                  </a:lnTo>
                  <a:lnTo>
                    <a:pt x="4124033" y="1029728"/>
                  </a:lnTo>
                  <a:lnTo>
                    <a:pt x="4127258" y="1029728"/>
                  </a:lnTo>
                  <a:lnTo>
                    <a:pt x="4130522" y="1017028"/>
                  </a:lnTo>
                  <a:lnTo>
                    <a:pt x="4133062" y="1017028"/>
                  </a:lnTo>
                  <a:lnTo>
                    <a:pt x="4134891" y="1004328"/>
                  </a:lnTo>
                  <a:lnTo>
                    <a:pt x="4136072" y="1004328"/>
                  </a:lnTo>
                  <a:lnTo>
                    <a:pt x="4137241" y="991628"/>
                  </a:lnTo>
                  <a:lnTo>
                    <a:pt x="4137863" y="991628"/>
                  </a:lnTo>
                  <a:lnTo>
                    <a:pt x="4137964" y="978928"/>
                  </a:lnTo>
                  <a:lnTo>
                    <a:pt x="4138218" y="966228"/>
                  </a:lnTo>
                  <a:close/>
                </a:path>
                <a:path w="7466330" h="1766570">
                  <a:moveTo>
                    <a:pt x="6253023" y="280670"/>
                  </a:moveTo>
                  <a:close/>
                </a:path>
                <a:path w="7466330" h="1766570">
                  <a:moveTo>
                    <a:pt x="6266065" y="275958"/>
                  </a:moveTo>
                  <a:lnTo>
                    <a:pt x="6265913" y="274231"/>
                  </a:lnTo>
                  <a:lnTo>
                    <a:pt x="6265672" y="273608"/>
                  </a:lnTo>
                  <a:lnTo>
                    <a:pt x="6265329" y="272656"/>
                  </a:lnTo>
                  <a:lnTo>
                    <a:pt x="6264338" y="271233"/>
                  </a:lnTo>
                  <a:lnTo>
                    <a:pt x="6262814" y="269328"/>
                  </a:lnTo>
                  <a:lnTo>
                    <a:pt x="6260922" y="267931"/>
                  </a:lnTo>
                  <a:lnTo>
                    <a:pt x="6258687" y="267055"/>
                  </a:lnTo>
                  <a:lnTo>
                    <a:pt x="6258687" y="273608"/>
                  </a:lnTo>
                  <a:lnTo>
                    <a:pt x="6258649" y="267042"/>
                  </a:lnTo>
                  <a:lnTo>
                    <a:pt x="6258585" y="264350"/>
                  </a:lnTo>
                  <a:lnTo>
                    <a:pt x="6254572" y="260324"/>
                  </a:lnTo>
                  <a:lnTo>
                    <a:pt x="6246050" y="260286"/>
                  </a:lnTo>
                  <a:lnTo>
                    <a:pt x="6246050" y="264464"/>
                  </a:lnTo>
                  <a:lnTo>
                    <a:pt x="6245949" y="265607"/>
                  </a:lnTo>
                  <a:lnTo>
                    <a:pt x="6245936" y="264439"/>
                  </a:lnTo>
                  <a:lnTo>
                    <a:pt x="6246050" y="260286"/>
                  </a:lnTo>
                  <a:lnTo>
                    <a:pt x="6244920" y="260286"/>
                  </a:lnTo>
                  <a:lnTo>
                    <a:pt x="6244920" y="278841"/>
                  </a:lnTo>
                  <a:lnTo>
                    <a:pt x="6240907" y="278879"/>
                  </a:lnTo>
                  <a:lnTo>
                    <a:pt x="6241504" y="278866"/>
                  </a:lnTo>
                  <a:lnTo>
                    <a:pt x="6244920" y="278841"/>
                  </a:lnTo>
                  <a:lnTo>
                    <a:pt x="6244920" y="260286"/>
                  </a:lnTo>
                  <a:lnTo>
                    <a:pt x="6244285" y="260286"/>
                  </a:lnTo>
                  <a:lnTo>
                    <a:pt x="6243345" y="261226"/>
                  </a:lnTo>
                  <a:lnTo>
                    <a:pt x="6241250" y="261581"/>
                  </a:lnTo>
                  <a:lnTo>
                    <a:pt x="6241250" y="276098"/>
                  </a:lnTo>
                  <a:lnTo>
                    <a:pt x="6241199" y="275780"/>
                  </a:lnTo>
                  <a:lnTo>
                    <a:pt x="6241250" y="276098"/>
                  </a:lnTo>
                  <a:lnTo>
                    <a:pt x="6241250" y="261581"/>
                  </a:lnTo>
                  <a:lnTo>
                    <a:pt x="6240221" y="261759"/>
                  </a:lnTo>
                  <a:lnTo>
                    <a:pt x="6240221" y="264350"/>
                  </a:lnTo>
                  <a:lnTo>
                    <a:pt x="6240132" y="274688"/>
                  </a:lnTo>
                  <a:lnTo>
                    <a:pt x="6240094" y="263017"/>
                  </a:lnTo>
                  <a:lnTo>
                    <a:pt x="6240221" y="264350"/>
                  </a:lnTo>
                  <a:lnTo>
                    <a:pt x="6240221" y="261759"/>
                  </a:lnTo>
                  <a:lnTo>
                    <a:pt x="6240005" y="261785"/>
                  </a:lnTo>
                  <a:lnTo>
                    <a:pt x="6237148" y="262064"/>
                  </a:lnTo>
                  <a:lnTo>
                    <a:pt x="6234544" y="263017"/>
                  </a:lnTo>
                  <a:lnTo>
                    <a:pt x="6229134" y="271284"/>
                  </a:lnTo>
                  <a:lnTo>
                    <a:pt x="6229375" y="272948"/>
                  </a:lnTo>
                  <a:lnTo>
                    <a:pt x="6244856" y="279768"/>
                  </a:lnTo>
                  <a:lnTo>
                    <a:pt x="6247904" y="279920"/>
                  </a:lnTo>
                  <a:lnTo>
                    <a:pt x="6250902" y="280301"/>
                  </a:lnTo>
                  <a:lnTo>
                    <a:pt x="6252997" y="280733"/>
                  </a:lnTo>
                  <a:lnTo>
                    <a:pt x="6252870" y="280060"/>
                  </a:lnTo>
                  <a:lnTo>
                    <a:pt x="6252997" y="280568"/>
                  </a:lnTo>
                  <a:lnTo>
                    <a:pt x="6252997" y="277190"/>
                  </a:lnTo>
                  <a:lnTo>
                    <a:pt x="6253023" y="280670"/>
                  </a:lnTo>
                  <a:lnTo>
                    <a:pt x="6252997" y="283629"/>
                  </a:lnTo>
                  <a:lnTo>
                    <a:pt x="6255893" y="286524"/>
                  </a:lnTo>
                  <a:lnTo>
                    <a:pt x="6263017" y="286524"/>
                  </a:lnTo>
                  <a:lnTo>
                    <a:pt x="6265913" y="283629"/>
                  </a:lnTo>
                  <a:lnTo>
                    <a:pt x="6265913" y="280911"/>
                  </a:lnTo>
                  <a:lnTo>
                    <a:pt x="6265913" y="278968"/>
                  </a:lnTo>
                  <a:lnTo>
                    <a:pt x="6265888" y="279463"/>
                  </a:lnTo>
                  <a:lnTo>
                    <a:pt x="6265913" y="276504"/>
                  </a:lnTo>
                  <a:lnTo>
                    <a:pt x="6265913" y="278968"/>
                  </a:lnTo>
                  <a:lnTo>
                    <a:pt x="6266065" y="275958"/>
                  </a:lnTo>
                  <a:close/>
                </a:path>
                <a:path w="7466330" h="1766570">
                  <a:moveTo>
                    <a:pt x="7465898" y="133350"/>
                  </a:moveTo>
                  <a:lnTo>
                    <a:pt x="7465796" y="125730"/>
                  </a:lnTo>
                  <a:lnTo>
                    <a:pt x="7465708" y="124460"/>
                  </a:lnTo>
                  <a:lnTo>
                    <a:pt x="7465542" y="123190"/>
                  </a:lnTo>
                  <a:lnTo>
                    <a:pt x="7465327" y="123190"/>
                  </a:lnTo>
                  <a:lnTo>
                    <a:pt x="7464996" y="120650"/>
                  </a:lnTo>
                  <a:lnTo>
                    <a:pt x="7464476" y="119380"/>
                  </a:lnTo>
                  <a:lnTo>
                    <a:pt x="7463777" y="118110"/>
                  </a:lnTo>
                  <a:lnTo>
                    <a:pt x="7463193" y="118110"/>
                  </a:lnTo>
                  <a:lnTo>
                    <a:pt x="7462520" y="116840"/>
                  </a:lnTo>
                  <a:lnTo>
                    <a:pt x="7461796" y="115570"/>
                  </a:lnTo>
                  <a:lnTo>
                    <a:pt x="7458697" y="113030"/>
                  </a:lnTo>
                  <a:lnTo>
                    <a:pt x="7455205" y="109220"/>
                  </a:lnTo>
                  <a:lnTo>
                    <a:pt x="7451306" y="106680"/>
                  </a:lnTo>
                  <a:lnTo>
                    <a:pt x="7446378" y="104140"/>
                  </a:lnTo>
                  <a:lnTo>
                    <a:pt x="7441146" y="100330"/>
                  </a:lnTo>
                  <a:lnTo>
                    <a:pt x="7435596" y="99060"/>
                  </a:lnTo>
                  <a:lnTo>
                    <a:pt x="7434008" y="97790"/>
                  </a:lnTo>
                  <a:lnTo>
                    <a:pt x="7430770" y="97790"/>
                  </a:lnTo>
                  <a:lnTo>
                    <a:pt x="7429005" y="96520"/>
                  </a:lnTo>
                  <a:lnTo>
                    <a:pt x="7425449" y="96520"/>
                  </a:lnTo>
                  <a:lnTo>
                    <a:pt x="7417168" y="95250"/>
                  </a:lnTo>
                  <a:lnTo>
                    <a:pt x="7408850" y="95250"/>
                  </a:lnTo>
                  <a:lnTo>
                    <a:pt x="7400493" y="93980"/>
                  </a:lnTo>
                  <a:lnTo>
                    <a:pt x="7376211" y="93980"/>
                  </a:lnTo>
                  <a:lnTo>
                    <a:pt x="7368133" y="95250"/>
                  </a:lnTo>
                  <a:lnTo>
                    <a:pt x="7360031" y="95250"/>
                  </a:lnTo>
                  <a:lnTo>
                    <a:pt x="7352055" y="96520"/>
                  </a:lnTo>
                  <a:lnTo>
                    <a:pt x="7344194" y="99060"/>
                  </a:lnTo>
                  <a:lnTo>
                    <a:pt x="7325144" y="104140"/>
                  </a:lnTo>
                  <a:lnTo>
                    <a:pt x="7306450" y="111760"/>
                  </a:lnTo>
                  <a:lnTo>
                    <a:pt x="7280999" y="121920"/>
                  </a:lnTo>
                  <a:lnTo>
                    <a:pt x="7279729" y="121920"/>
                  </a:lnTo>
                  <a:lnTo>
                    <a:pt x="7276833" y="124460"/>
                  </a:lnTo>
                  <a:lnTo>
                    <a:pt x="7276833" y="132080"/>
                  </a:lnTo>
                  <a:lnTo>
                    <a:pt x="7279729" y="134620"/>
                  </a:lnTo>
                  <a:lnTo>
                    <a:pt x="7286879" y="134620"/>
                  </a:lnTo>
                  <a:lnTo>
                    <a:pt x="7288327" y="133350"/>
                  </a:lnTo>
                  <a:lnTo>
                    <a:pt x="7289774" y="132080"/>
                  </a:lnTo>
                  <a:lnTo>
                    <a:pt x="7289774" y="131914"/>
                  </a:lnTo>
                  <a:lnTo>
                    <a:pt x="7311288" y="124460"/>
                  </a:lnTo>
                  <a:lnTo>
                    <a:pt x="7320293" y="121920"/>
                  </a:lnTo>
                  <a:lnTo>
                    <a:pt x="7329360" y="118110"/>
                  </a:lnTo>
                  <a:lnTo>
                    <a:pt x="7347712" y="113030"/>
                  </a:lnTo>
                  <a:lnTo>
                    <a:pt x="7354748" y="110490"/>
                  </a:lnTo>
                  <a:lnTo>
                    <a:pt x="7361872" y="110490"/>
                  </a:lnTo>
                  <a:lnTo>
                    <a:pt x="7369099" y="109220"/>
                  </a:lnTo>
                  <a:lnTo>
                    <a:pt x="7400125" y="109220"/>
                  </a:lnTo>
                  <a:lnTo>
                    <a:pt x="7415390" y="109220"/>
                  </a:lnTo>
                  <a:lnTo>
                    <a:pt x="7422985" y="110490"/>
                  </a:lnTo>
                  <a:lnTo>
                    <a:pt x="7425957" y="110490"/>
                  </a:lnTo>
                  <a:lnTo>
                    <a:pt x="7427430" y="111760"/>
                  </a:lnTo>
                  <a:lnTo>
                    <a:pt x="7430884" y="111760"/>
                  </a:lnTo>
                  <a:lnTo>
                    <a:pt x="7435278" y="114300"/>
                  </a:lnTo>
                  <a:lnTo>
                    <a:pt x="7439406" y="116840"/>
                  </a:lnTo>
                  <a:lnTo>
                    <a:pt x="7443279" y="119380"/>
                  </a:lnTo>
                  <a:lnTo>
                    <a:pt x="7445857" y="120650"/>
                  </a:lnTo>
                  <a:lnTo>
                    <a:pt x="7448194" y="121920"/>
                  </a:lnTo>
                  <a:lnTo>
                    <a:pt x="7450302" y="124460"/>
                  </a:lnTo>
                  <a:lnTo>
                    <a:pt x="7450620" y="124460"/>
                  </a:lnTo>
                  <a:lnTo>
                    <a:pt x="7450887" y="125730"/>
                  </a:lnTo>
                  <a:lnTo>
                    <a:pt x="7451090" y="125730"/>
                  </a:lnTo>
                  <a:lnTo>
                    <a:pt x="7444714" y="151130"/>
                  </a:lnTo>
                  <a:lnTo>
                    <a:pt x="7441387" y="156210"/>
                  </a:lnTo>
                  <a:lnTo>
                    <a:pt x="7436586" y="161290"/>
                  </a:lnTo>
                  <a:lnTo>
                    <a:pt x="7431468" y="166370"/>
                  </a:lnTo>
                  <a:lnTo>
                    <a:pt x="7426033" y="170180"/>
                  </a:lnTo>
                  <a:lnTo>
                    <a:pt x="7420280" y="175260"/>
                  </a:lnTo>
                  <a:lnTo>
                    <a:pt x="7412025" y="180340"/>
                  </a:lnTo>
                  <a:lnTo>
                    <a:pt x="7403541" y="185420"/>
                  </a:lnTo>
                  <a:lnTo>
                    <a:pt x="7394842" y="189230"/>
                  </a:lnTo>
                  <a:lnTo>
                    <a:pt x="7385913" y="193040"/>
                  </a:lnTo>
                  <a:lnTo>
                    <a:pt x="7362634" y="203200"/>
                  </a:lnTo>
                  <a:lnTo>
                    <a:pt x="7338873" y="210820"/>
                  </a:lnTo>
                  <a:lnTo>
                    <a:pt x="7299363" y="220980"/>
                  </a:lnTo>
                  <a:lnTo>
                    <a:pt x="7278675" y="224790"/>
                  </a:lnTo>
                  <a:lnTo>
                    <a:pt x="7271753" y="224790"/>
                  </a:lnTo>
                  <a:lnTo>
                    <a:pt x="7264755" y="226060"/>
                  </a:lnTo>
                  <a:lnTo>
                    <a:pt x="7243762" y="226060"/>
                  </a:lnTo>
                  <a:lnTo>
                    <a:pt x="7203668" y="226060"/>
                  </a:lnTo>
                  <a:lnTo>
                    <a:pt x="7194182" y="224790"/>
                  </a:lnTo>
                  <a:lnTo>
                    <a:pt x="7184733" y="224790"/>
                  </a:lnTo>
                  <a:lnTo>
                    <a:pt x="7175297" y="223520"/>
                  </a:lnTo>
                  <a:lnTo>
                    <a:pt x="7165873" y="223520"/>
                  </a:lnTo>
                  <a:lnTo>
                    <a:pt x="7150913" y="220980"/>
                  </a:lnTo>
                  <a:lnTo>
                    <a:pt x="7143534" y="218440"/>
                  </a:lnTo>
                  <a:lnTo>
                    <a:pt x="7131291" y="215900"/>
                  </a:lnTo>
                  <a:lnTo>
                    <a:pt x="7101929" y="196850"/>
                  </a:lnTo>
                  <a:lnTo>
                    <a:pt x="7101446" y="196850"/>
                  </a:lnTo>
                  <a:lnTo>
                    <a:pt x="7101040" y="195580"/>
                  </a:lnTo>
                  <a:lnTo>
                    <a:pt x="7100697" y="195580"/>
                  </a:lnTo>
                  <a:lnTo>
                    <a:pt x="7099186" y="191770"/>
                  </a:lnTo>
                  <a:lnTo>
                    <a:pt x="7098258" y="187960"/>
                  </a:lnTo>
                  <a:lnTo>
                    <a:pt x="7097916" y="184150"/>
                  </a:lnTo>
                  <a:lnTo>
                    <a:pt x="7097306" y="177800"/>
                  </a:lnTo>
                  <a:lnTo>
                    <a:pt x="7097281" y="175260"/>
                  </a:lnTo>
                  <a:lnTo>
                    <a:pt x="7097763" y="168910"/>
                  </a:lnTo>
                  <a:lnTo>
                    <a:pt x="7099655" y="161290"/>
                  </a:lnTo>
                  <a:lnTo>
                    <a:pt x="7100862" y="154940"/>
                  </a:lnTo>
                  <a:lnTo>
                    <a:pt x="7112508" y="132080"/>
                  </a:lnTo>
                  <a:lnTo>
                    <a:pt x="7116089" y="127000"/>
                  </a:lnTo>
                  <a:lnTo>
                    <a:pt x="7120204" y="121920"/>
                  </a:lnTo>
                  <a:lnTo>
                    <a:pt x="7124624" y="116840"/>
                  </a:lnTo>
                  <a:lnTo>
                    <a:pt x="7129323" y="111760"/>
                  </a:lnTo>
                  <a:lnTo>
                    <a:pt x="7134885" y="106680"/>
                  </a:lnTo>
                  <a:lnTo>
                    <a:pt x="7140676" y="100330"/>
                  </a:lnTo>
                  <a:lnTo>
                    <a:pt x="7146709" y="96520"/>
                  </a:lnTo>
                  <a:lnTo>
                    <a:pt x="7154011" y="90170"/>
                  </a:lnTo>
                  <a:lnTo>
                    <a:pt x="7161403" y="83820"/>
                  </a:lnTo>
                  <a:lnTo>
                    <a:pt x="7168883" y="78740"/>
                  </a:lnTo>
                  <a:lnTo>
                    <a:pt x="7176465" y="72390"/>
                  </a:lnTo>
                  <a:lnTo>
                    <a:pt x="7186346" y="66040"/>
                  </a:lnTo>
                  <a:lnTo>
                    <a:pt x="7235863" y="36830"/>
                  </a:lnTo>
                  <a:lnTo>
                    <a:pt x="7255180" y="27940"/>
                  </a:lnTo>
                  <a:lnTo>
                    <a:pt x="7261593" y="24130"/>
                  </a:lnTo>
                  <a:lnTo>
                    <a:pt x="7268159" y="22860"/>
                  </a:lnTo>
                  <a:lnTo>
                    <a:pt x="7274865" y="20320"/>
                  </a:lnTo>
                  <a:lnTo>
                    <a:pt x="7277468" y="20320"/>
                  </a:lnTo>
                  <a:lnTo>
                    <a:pt x="7278802" y="19050"/>
                  </a:lnTo>
                  <a:lnTo>
                    <a:pt x="7301357" y="19050"/>
                  </a:lnTo>
                  <a:lnTo>
                    <a:pt x="7307339" y="19050"/>
                  </a:lnTo>
                  <a:lnTo>
                    <a:pt x="7313193" y="20320"/>
                  </a:lnTo>
                  <a:lnTo>
                    <a:pt x="7318921" y="22860"/>
                  </a:lnTo>
                  <a:lnTo>
                    <a:pt x="7321486" y="22860"/>
                  </a:lnTo>
                  <a:lnTo>
                    <a:pt x="7322718" y="24130"/>
                  </a:lnTo>
                  <a:lnTo>
                    <a:pt x="7324128" y="24130"/>
                  </a:lnTo>
                  <a:lnTo>
                    <a:pt x="7325487" y="25400"/>
                  </a:lnTo>
                  <a:lnTo>
                    <a:pt x="7326770" y="26670"/>
                  </a:lnTo>
                  <a:lnTo>
                    <a:pt x="7333272" y="31750"/>
                  </a:lnTo>
                  <a:lnTo>
                    <a:pt x="7339279" y="36830"/>
                  </a:lnTo>
                  <a:lnTo>
                    <a:pt x="7344778" y="43180"/>
                  </a:lnTo>
                  <a:lnTo>
                    <a:pt x="7350900" y="50800"/>
                  </a:lnTo>
                  <a:lnTo>
                    <a:pt x="7357161" y="57150"/>
                  </a:lnTo>
                  <a:lnTo>
                    <a:pt x="7363549" y="63500"/>
                  </a:lnTo>
                  <a:lnTo>
                    <a:pt x="7370089" y="69850"/>
                  </a:lnTo>
                  <a:lnTo>
                    <a:pt x="7375550" y="74536"/>
                  </a:lnTo>
                  <a:lnTo>
                    <a:pt x="7375550" y="74930"/>
                  </a:lnTo>
                  <a:lnTo>
                    <a:pt x="7379703" y="80010"/>
                  </a:lnTo>
                  <a:lnTo>
                    <a:pt x="7389952" y="80010"/>
                  </a:lnTo>
                  <a:lnTo>
                    <a:pt x="7392022" y="77470"/>
                  </a:lnTo>
                  <a:lnTo>
                    <a:pt x="7394105" y="74930"/>
                  </a:lnTo>
                  <a:lnTo>
                    <a:pt x="7394105" y="64770"/>
                  </a:lnTo>
                  <a:lnTo>
                    <a:pt x="7389952" y="60960"/>
                  </a:lnTo>
                  <a:lnTo>
                    <a:pt x="7387399" y="60960"/>
                  </a:lnTo>
                  <a:lnTo>
                    <a:pt x="7380872" y="55880"/>
                  </a:lnTo>
                  <a:lnTo>
                    <a:pt x="7379246" y="54610"/>
                  </a:lnTo>
                  <a:lnTo>
                    <a:pt x="7377671" y="53340"/>
                  </a:lnTo>
                  <a:lnTo>
                    <a:pt x="7376160" y="52070"/>
                  </a:lnTo>
                  <a:lnTo>
                    <a:pt x="7371156" y="48260"/>
                  </a:lnTo>
                  <a:lnTo>
                    <a:pt x="7366343" y="43180"/>
                  </a:lnTo>
                  <a:lnTo>
                    <a:pt x="7361707" y="38100"/>
                  </a:lnTo>
                  <a:lnTo>
                    <a:pt x="7357250" y="33020"/>
                  </a:lnTo>
                  <a:lnTo>
                    <a:pt x="7352500" y="26670"/>
                  </a:lnTo>
                  <a:lnTo>
                    <a:pt x="7347509" y="21590"/>
                  </a:lnTo>
                  <a:lnTo>
                    <a:pt x="7331405" y="7620"/>
                  </a:lnTo>
                  <a:lnTo>
                    <a:pt x="7329564" y="7620"/>
                  </a:lnTo>
                  <a:lnTo>
                    <a:pt x="7327671" y="6350"/>
                  </a:lnTo>
                  <a:lnTo>
                    <a:pt x="7325703" y="5080"/>
                  </a:lnTo>
                  <a:lnTo>
                    <a:pt x="7318159" y="2540"/>
                  </a:lnTo>
                  <a:lnTo>
                    <a:pt x="7310387" y="1270"/>
                  </a:lnTo>
                  <a:lnTo>
                    <a:pt x="7302373" y="1270"/>
                  </a:lnTo>
                  <a:lnTo>
                    <a:pt x="7295261" y="0"/>
                  </a:lnTo>
                  <a:lnTo>
                    <a:pt x="7288162" y="0"/>
                  </a:lnTo>
                  <a:lnTo>
                    <a:pt x="7281050" y="1270"/>
                  </a:lnTo>
                  <a:lnTo>
                    <a:pt x="7276008" y="1270"/>
                  </a:lnTo>
                  <a:lnTo>
                    <a:pt x="7274242" y="1270"/>
                  </a:lnTo>
                  <a:lnTo>
                    <a:pt x="7272490" y="2540"/>
                  </a:lnTo>
                  <a:lnTo>
                    <a:pt x="7270750" y="2540"/>
                  </a:lnTo>
                  <a:lnTo>
                    <a:pt x="7255484" y="7620"/>
                  </a:lnTo>
                  <a:lnTo>
                    <a:pt x="7248131" y="11430"/>
                  </a:lnTo>
                  <a:lnTo>
                    <a:pt x="7237984" y="15240"/>
                  </a:lnTo>
                  <a:lnTo>
                    <a:pt x="7227989" y="20320"/>
                  </a:lnTo>
                  <a:lnTo>
                    <a:pt x="7218134" y="26670"/>
                  </a:lnTo>
                  <a:lnTo>
                    <a:pt x="7208431" y="31750"/>
                  </a:lnTo>
                  <a:lnTo>
                    <a:pt x="7187031" y="44450"/>
                  </a:lnTo>
                  <a:lnTo>
                    <a:pt x="7176605" y="52070"/>
                  </a:lnTo>
                  <a:lnTo>
                    <a:pt x="7166356" y="59690"/>
                  </a:lnTo>
                  <a:lnTo>
                    <a:pt x="7158520" y="64770"/>
                  </a:lnTo>
                  <a:lnTo>
                    <a:pt x="7150798" y="71120"/>
                  </a:lnTo>
                  <a:lnTo>
                    <a:pt x="7143178" y="76200"/>
                  </a:lnTo>
                  <a:lnTo>
                    <a:pt x="7135673" y="82550"/>
                  </a:lnTo>
                  <a:lnTo>
                    <a:pt x="7129335" y="88900"/>
                  </a:lnTo>
                  <a:lnTo>
                    <a:pt x="7123214" y="93980"/>
                  </a:lnTo>
                  <a:lnTo>
                    <a:pt x="7117308" y="100330"/>
                  </a:lnTo>
                  <a:lnTo>
                    <a:pt x="7112114" y="105410"/>
                  </a:lnTo>
                  <a:lnTo>
                    <a:pt x="7107250" y="110490"/>
                  </a:lnTo>
                  <a:lnTo>
                    <a:pt x="7102716" y="116840"/>
                  </a:lnTo>
                  <a:lnTo>
                    <a:pt x="7098639" y="121920"/>
                  </a:lnTo>
                  <a:lnTo>
                    <a:pt x="7094944" y="127000"/>
                  </a:lnTo>
                  <a:lnTo>
                    <a:pt x="7091629" y="133350"/>
                  </a:lnTo>
                  <a:lnTo>
                    <a:pt x="7090778" y="134620"/>
                  </a:lnTo>
                  <a:lnTo>
                    <a:pt x="7083222" y="157480"/>
                  </a:lnTo>
                  <a:lnTo>
                    <a:pt x="7081799" y="163830"/>
                  </a:lnTo>
                  <a:lnTo>
                    <a:pt x="7081012" y="171450"/>
                  </a:lnTo>
                  <a:lnTo>
                    <a:pt x="7080923" y="180340"/>
                  </a:lnTo>
                  <a:lnTo>
                    <a:pt x="7081279" y="185420"/>
                  </a:lnTo>
                  <a:lnTo>
                    <a:pt x="7102246" y="219710"/>
                  </a:lnTo>
                  <a:lnTo>
                    <a:pt x="7139495" y="234950"/>
                  </a:lnTo>
                  <a:lnTo>
                    <a:pt x="7147407" y="237490"/>
                  </a:lnTo>
                  <a:lnTo>
                    <a:pt x="7163486" y="240030"/>
                  </a:lnTo>
                  <a:lnTo>
                    <a:pt x="7173354" y="240030"/>
                  </a:lnTo>
                  <a:lnTo>
                    <a:pt x="7193153" y="242570"/>
                  </a:lnTo>
                  <a:lnTo>
                    <a:pt x="7203097" y="242570"/>
                  </a:lnTo>
                  <a:lnTo>
                    <a:pt x="7243966" y="242570"/>
                  </a:lnTo>
                  <a:lnTo>
                    <a:pt x="7265898" y="242570"/>
                  </a:lnTo>
                  <a:lnTo>
                    <a:pt x="7273201" y="241300"/>
                  </a:lnTo>
                  <a:lnTo>
                    <a:pt x="7280567" y="241300"/>
                  </a:lnTo>
                  <a:lnTo>
                    <a:pt x="7302525" y="237490"/>
                  </a:lnTo>
                  <a:lnTo>
                    <a:pt x="7333501" y="229870"/>
                  </a:lnTo>
                  <a:lnTo>
                    <a:pt x="7343711" y="226060"/>
                  </a:lnTo>
                  <a:lnTo>
                    <a:pt x="7368349" y="218440"/>
                  </a:lnTo>
                  <a:lnTo>
                    <a:pt x="7392505" y="208280"/>
                  </a:lnTo>
                  <a:lnTo>
                    <a:pt x="7402169" y="204470"/>
                  </a:lnTo>
                  <a:lnTo>
                    <a:pt x="7411593" y="199390"/>
                  </a:lnTo>
                  <a:lnTo>
                    <a:pt x="7448486" y="171450"/>
                  </a:lnTo>
                  <a:lnTo>
                    <a:pt x="7453935" y="165100"/>
                  </a:lnTo>
                  <a:lnTo>
                    <a:pt x="7458418" y="160020"/>
                  </a:lnTo>
                  <a:lnTo>
                    <a:pt x="7461732" y="153670"/>
                  </a:lnTo>
                  <a:lnTo>
                    <a:pt x="7463866" y="146050"/>
                  </a:lnTo>
                  <a:lnTo>
                    <a:pt x="7464438" y="144780"/>
                  </a:lnTo>
                  <a:lnTo>
                    <a:pt x="7464869" y="142240"/>
                  </a:lnTo>
                  <a:lnTo>
                    <a:pt x="7465149" y="139700"/>
                  </a:lnTo>
                  <a:lnTo>
                    <a:pt x="7465796" y="135890"/>
                  </a:lnTo>
                  <a:lnTo>
                    <a:pt x="7465898" y="13335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261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/>
              <a:t>Loop</a:t>
            </a:r>
            <a:r>
              <a:rPr sz="4400" spc="-400" dirty="0"/>
              <a:t> </a:t>
            </a:r>
            <a:r>
              <a:rPr sz="4400" spc="-190" dirty="0"/>
              <a:t>Basics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00207"/>
            <a:ext cx="6901815" cy="112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5" dirty="0">
                <a:latin typeface="Trebuchet MS"/>
                <a:cs typeface="Trebuchet MS"/>
              </a:rPr>
              <a:t>How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access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elements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very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very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long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array?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ts val="2975"/>
              </a:lnSpc>
              <a:spcBef>
                <a:spcPts val="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85" dirty="0">
                <a:latin typeface="Trebuchet MS"/>
                <a:cs typeface="Trebuchet MS"/>
              </a:rPr>
              <a:t>Loops</a:t>
            </a:r>
            <a:endParaRPr sz="2600">
              <a:latin typeface="Trebuchet MS"/>
              <a:cs typeface="Trebuchet MS"/>
            </a:endParaRPr>
          </a:p>
          <a:p>
            <a:pPr marL="698500" lvl="1" indent="-228600">
              <a:lnSpc>
                <a:spcPts val="24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95" dirty="0">
                <a:latin typeface="Trebuchet MS"/>
                <a:cs typeface="Trebuchet MS"/>
              </a:rPr>
              <a:t>For-loop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940" y="2683935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i++){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2683935"/>
            <a:ext cx="4305300" cy="34493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265" marR="51435" indent="-457200">
              <a:lnSpc>
                <a:spcPts val="2000"/>
              </a:lnSpc>
              <a:spcBef>
                <a:spcPts val="300"/>
              </a:spcBef>
            </a:pPr>
            <a:r>
              <a:rPr sz="1800" spc="-10" dirty="0">
                <a:latin typeface="Courier New"/>
                <a:cs typeface="Courier New"/>
              </a:rPr>
              <a:t>for (int </a:t>
            </a:r>
            <a:r>
              <a:rPr sz="1800" dirty="0">
                <a:latin typeface="Courier New"/>
                <a:cs typeface="Courier New"/>
              </a:rPr>
              <a:t>i = </a:t>
            </a:r>
            <a:r>
              <a:rPr sz="1800" spc="-5" dirty="0">
                <a:latin typeface="Courier New"/>
                <a:cs typeface="Courier New"/>
              </a:rPr>
              <a:t>0; </a:t>
            </a:r>
            <a:r>
              <a:rPr sz="1800" dirty="0">
                <a:latin typeface="Courier New"/>
                <a:cs typeface="Courier New"/>
              </a:rPr>
              <a:t>i &lt;</a:t>
            </a:r>
            <a:r>
              <a:rPr sz="1800" spc="-1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arr.length;  System.out.println(arr[i]);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14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41300" indent="-228600">
              <a:lnSpc>
                <a:spcPts val="242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14" dirty="0">
                <a:latin typeface="Trebuchet MS"/>
                <a:cs typeface="Trebuchet MS"/>
              </a:rPr>
              <a:t>For-each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loop</a:t>
            </a:r>
            <a:endParaRPr sz="2200">
              <a:latin typeface="Trebuchet MS"/>
              <a:cs typeface="Trebuchet MS"/>
            </a:endParaRPr>
          </a:p>
          <a:p>
            <a:pPr marL="469265" marR="5080" indent="-457200">
              <a:lnSpc>
                <a:spcPts val="2000"/>
              </a:lnSpc>
              <a:spcBef>
                <a:spcPts val="130"/>
              </a:spcBef>
            </a:pPr>
            <a:r>
              <a:rPr sz="1800" spc="-10" dirty="0">
                <a:latin typeface="Courier New"/>
                <a:cs typeface="Courier New"/>
              </a:rPr>
              <a:t>for (int element 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arr){  System.out.println(element);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41300" indent="-228600">
              <a:lnSpc>
                <a:spcPts val="242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75" dirty="0">
                <a:latin typeface="Trebuchet MS"/>
                <a:cs typeface="Trebuchet MS"/>
              </a:rPr>
              <a:t>While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loop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01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i 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469265" marR="140970" indent="-457200">
              <a:lnSpc>
                <a:spcPct val="93400"/>
              </a:lnSpc>
              <a:spcBef>
                <a:spcPts val="60"/>
              </a:spcBef>
            </a:pPr>
            <a:r>
              <a:rPr sz="1800" spc="-10" dirty="0">
                <a:latin typeface="Courier New"/>
                <a:cs typeface="Courier New"/>
              </a:rPr>
              <a:t>while </a:t>
            </a:r>
            <a:r>
              <a:rPr sz="1800" spc="-5" dirty="0">
                <a:latin typeface="Courier New"/>
                <a:cs typeface="Courier New"/>
              </a:rPr>
              <a:t>(i </a:t>
            </a:r>
            <a:r>
              <a:rPr sz="1800" dirty="0">
                <a:latin typeface="Courier New"/>
                <a:cs typeface="Courier New"/>
              </a:rPr>
              <a:t>&lt; </a:t>
            </a:r>
            <a:r>
              <a:rPr sz="1800" spc="-10" dirty="0">
                <a:latin typeface="Courier New"/>
                <a:cs typeface="Courier New"/>
              </a:rPr>
              <a:t>arr.length){  System.out.println(arr[i]);  i++;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60872" y="2418969"/>
            <a:ext cx="798776" cy="32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8548" y="2654642"/>
            <a:ext cx="1232166" cy="729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22042" y="1922602"/>
            <a:ext cx="3982085" cy="1132205"/>
            <a:chOff x="1622042" y="1922602"/>
            <a:chExt cx="3982085" cy="1132205"/>
          </a:xfrm>
        </p:grpSpPr>
        <p:sp>
          <p:nvSpPr>
            <p:cNvPr id="9" name="object 9"/>
            <p:cNvSpPr/>
            <p:nvPr/>
          </p:nvSpPr>
          <p:spPr>
            <a:xfrm>
              <a:off x="1622042" y="2350740"/>
              <a:ext cx="895350" cy="412750"/>
            </a:xfrm>
            <a:custGeom>
              <a:avLst/>
              <a:gdLst/>
              <a:ahLst/>
              <a:cxnLst/>
              <a:rect l="l" t="t" r="r" b="b"/>
              <a:pathLst>
                <a:path w="895350" h="412750">
                  <a:moveTo>
                    <a:pt x="270092" y="388620"/>
                  </a:moveTo>
                  <a:lnTo>
                    <a:pt x="252261" y="388620"/>
                  </a:lnTo>
                  <a:lnTo>
                    <a:pt x="251030" y="411479"/>
                  </a:lnTo>
                  <a:lnTo>
                    <a:pt x="269120" y="412750"/>
                  </a:lnTo>
                  <a:lnTo>
                    <a:pt x="323407" y="412750"/>
                  </a:lnTo>
                  <a:lnTo>
                    <a:pt x="323597" y="389889"/>
                  </a:lnTo>
                  <a:lnTo>
                    <a:pt x="287925" y="389889"/>
                  </a:lnTo>
                  <a:lnTo>
                    <a:pt x="270092" y="388620"/>
                  </a:lnTo>
                  <a:close/>
                </a:path>
                <a:path w="895350" h="412750">
                  <a:moveTo>
                    <a:pt x="398400" y="389889"/>
                  </a:moveTo>
                  <a:lnTo>
                    <a:pt x="323597" y="389889"/>
                  </a:lnTo>
                  <a:lnTo>
                    <a:pt x="323407" y="412750"/>
                  </a:lnTo>
                  <a:lnTo>
                    <a:pt x="399023" y="412750"/>
                  </a:lnTo>
                  <a:lnTo>
                    <a:pt x="398400" y="389889"/>
                  </a:lnTo>
                  <a:close/>
                </a:path>
                <a:path w="895350" h="412750">
                  <a:moveTo>
                    <a:pt x="450813" y="386079"/>
                  </a:moveTo>
                  <a:lnTo>
                    <a:pt x="424631" y="388620"/>
                  </a:lnTo>
                  <a:lnTo>
                    <a:pt x="411521" y="388620"/>
                  </a:lnTo>
                  <a:lnTo>
                    <a:pt x="398400" y="389889"/>
                  </a:lnTo>
                  <a:lnTo>
                    <a:pt x="399023" y="412750"/>
                  </a:lnTo>
                  <a:lnTo>
                    <a:pt x="412505" y="412750"/>
                  </a:lnTo>
                  <a:lnTo>
                    <a:pt x="425978" y="411479"/>
                  </a:lnTo>
                  <a:lnTo>
                    <a:pt x="439442" y="411479"/>
                  </a:lnTo>
                  <a:lnTo>
                    <a:pt x="452896" y="410210"/>
                  </a:lnTo>
                  <a:lnTo>
                    <a:pt x="450813" y="386079"/>
                  </a:lnTo>
                  <a:close/>
                </a:path>
                <a:path w="895350" h="412750">
                  <a:moveTo>
                    <a:pt x="207989" y="384810"/>
                  </a:moveTo>
                  <a:lnTo>
                    <a:pt x="205322" y="407670"/>
                  </a:lnTo>
                  <a:lnTo>
                    <a:pt x="239580" y="411479"/>
                  </a:lnTo>
                  <a:lnTo>
                    <a:pt x="251030" y="411479"/>
                  </a:lnTo>
                  <a:lnTo>
                    <a:pt x="252261" y="388620"/>
                  </a:lnTo>
                  <a:lnTo>
                    <a:pt x="241179" y="387350"/>
                  </a:lnTo>
                  <a:lnTo>
                    <a:pt x="230106" y="387350"/>
                  </a:lnTo>
                  <a:lnTo>
                    <a:pt x="207989" y="384810"/>
                  </a:lnTo>
                  <a:close/>
                </a:path>
                <a:path w="895350" h="412750">
                  <a:moveTo>
                    <a:pt x="502528" y="381000"/>
                  </a:moveTo>
                  <a:lnTo>
                    <a:pt x="450813" y="386079"/>
                  </a:lnTo>
                  <a:lnTo>
                    <a:pt x="452896" y="410210"/>
                  </a:lnTo>
                  <a:lnTo>
                    <a:pt x="479314" y="407670"/>
                  </a:lnTo>
                  <a:lnTo>
                    <a:pt x="492499" y="405129"/>
                  </a:lnTo>
                  <a:lnTo>
                    <a:pt x="505665" y="403860"/>
                  </a:lnTo>
                  <a:lnTo>
                    <a:pt x="502528" y="381000"/>
                  </a:lnTo>
                  <a:close/>
                </a:path>
                <a:path w="895350" h="412750">
                  <a:moveTo>
                    <a:pt x="169102" y="378460"/>
                  </a:moveTo>
                  <a:lnTo>
                    <a:pt x="164568" y="401320"/>
                  </a:lnTo>
                  <a:lnTo>
                    <a:pt x="174709" y="403860"/>
                  </a:lnTo>
                  <a:lnTo>
                    <a:pt x="205322" y="407670"/>
                  </a:lnTo>
                  <a:lnTo>
                    <a:pt x="207989" y="384810"/>
                  </a:lnTo>
                  <a:lnTo>
                    <a:pt x="178777" y="381000"/>
                  </a:lnTo>
                  <a:lnTo>
                    <a:pt x="169102" y="378460"/>
                  </a:lnTo>
                  <a:close/>
                </a:path>
                <a:path w="895350" h="412750">
                  <a:moveTo>
                    <a:pt x="554191" y="373379"/>
                  </a:moveTo>
                  <a:lnTo>
                    <a:pt x="541297" y="374650"/>
                  </a:lnTo>
                  <a:lnTo>
                    <a:pt x="528388" y="377189"/>
                  </a:lnTo>
                  <a:lnTo>
                    <a:pt x="515465" y="378460"/>
                  </a:lnTo>
                  <a:lnTo>
                    <a:pt x="502528" y="381000"/>
                  </a:lnTo>
                  <a:lnTo>
                    <a:pt x="505665" y="403860"/>
                  </a:lnTo>
                  <a:lnTo>
                    <a:pt x="518773" y="402589"/>
                  </a:lnTo>
                  <a:lnTo>
                    <a:pt x="531868" y="400050"/>
                  </a:lnTo>
                  <a:lnTo>
                    <a:pt x="544948" y="398779"/>
                  </a:lnTo>
                  <a:lnTo>
                    <a:pt x="558014" y="396239"/>
                  </a:lnTo>
                  <a:lnTo>
                    <a:pt x="554191" y="373379"/>
                  </a:lnTo>
                  <a:close/>
                </a:path>
                <a:path w="895350" h="412750">
                  <a:moveTo>
                    <a:pt x="135040" y="370839"/>
                  </a:moveTo>
                  <a:lnTo>
                    <a:pt x="128576" y="392429"/>
                  </a:lnTo>
                  <a:lnTo>
                    <a:pt x="155503" y="400050"/>
                  </a:lnTo>
                  <a:lnTo>
                    <a:pt x="164568" y="401320"/>
                  </a:lnTo>
                  <a:lnTo>
                    <a:pt x="169102" y="378460"/>
                  </a:lnTo>
                  <a:lnTo>
                    <a:pt x="160522" y="377189"/>
                  </a:lnTo>
                  <a:lnTo>
                    <a:pt x="151985" y="374650"/>
                  </a:lnTo>
                  <a:lnTo>
                    <a:pt x="143492" y="373379"/>
                  </a:lnTo>
                  <a:lnTo>
                    <a:pt x="135040" y="370839"/>
                  </a:lnTo>
                  <a:close/>
                </a:path>
                <a:path w="895350" h="412750">
                  <a:moveTo>
                    <a:pt x="603518" y="364489"/>
                  </a:moveTo>
                  <a:lnTo>
                    <a:pt x="591199" y="367029"/>
                  </a:lnTo>
                  <a:lnTo>
                    <a:pt x="578874" y="368300"/>
                  </a:lnTo>
                  <a:lnTo>
                    <a:pt x="554191" y="373379"/>
                  </a:lnTo>
                  <a:lnTo>
                    <a:pt x="558014" y="396239"/>
                  </a:lnTo>
                  <a:lnTo>
                    <a:pt x="570487" y="393700"/>
                  </a:lnTo>
                  <a:lnTo>
                    <a:pt x="582949" y="392429"/>
                  </a:lnTo>
                  <a:lnTo>
                    <a:pt x="607836" y="387350"/>
                  </a:lnTo>
                  <a:lnTo>
                    <a:pt x="603518" y="364489"/>
                  </a:lnTo>
                  <a:close/>
                </a:path>
                <a:path w="895350" h="412750">
                  <a:moveTo>
                    <a:pt x="106605" y="360679"/>
                  </a:moveTo>
                  <a:lnTo>
                    <a:pt x="97575" y="382270"/>
                  </a:lnTo>
                  <a:lnTo>
                    <a:pt x="128576" y="392429"/>
                  </a:lnTo>
                  <a:lnTo>
                    <a:pt x="135040" y="370839"/>
                  </a:lnTo>
                  <a:lnTo>
                    <a:pt x="106605" y="360679"/>
                  </a:lnTo>
                  <a:close/>
                </a:path>
                <a:path w="895350" h="412750">
                  <a:moveTo>
                    <a:pt x="672568" y="350520"/>
                  </a:moveTo>
                  <a:lnTo>
                    <a:pt x="638062" y="358139"/>
                  </a:lnTo>
                  <a:lnTo>
                    <a:pt x="620794" y="360679"/>
                  </a:lnTo>
                  <a:lnTo>
                    <a:pt x="603518" y="364489"/>
                  </a:lnTo>
                  <a:lnTo>
                    <a:pt x="607836" y="387350"/>
                  </a:lnTo>
                  <a:lnTo>
                    <a:pt x="625203" y="383539"/>
                  </a:lnTo>
                  <a:lnTo>
                    <a:pt x="642558" y="381000"/>
                  </a:lnTo>
                  <a:lnTo>
                    <a:pt x="677242" y="373379"/>
                  </a:lnTo>
                  <a:lnTo>
                    <a:pt x="672568" y="350520"/>
                  </a:lnTo>
                  <a:close/>
                </a:path>
                <a:path w="895350" h="412750">
                  <a:moveTo>
                    <a:pt x="83199" y="349250"/>
                  </a:moveTo>
                  <a:lnTo>
                    <a:pt x="71693" y="369570"/>
                  </a:lnTo>
                  <a:lnTo>
                    <a:pt x="78025" y="372110"/>
                  </a:lnTo>
                  <a:lnTo>
                    <a:pt x="84448" y="375920"/>
                  </a:lnTo>
                  <a:lnTo>
                    <a:pt x="90965" y="378460"/>
                  </a:lnTo>
                  <a:lnTo>
                    <a:pt x="97575" y="382270"/>
                  </a:lnTo>
                  <a:lnTo>
                    <a:pt x="106605" y="360679"/>
                  </a:lnTo>
                  <a:lnTo>
                    <a:pt x="94735" y="355600"/>
                  </a:lnTo>
                  <a:lnTo>
                    <a:pt x="88926" y="351789"/>
                  </a:lnTo>
                  <a:lnTo>
                    <a:pt x="83199" y="349250"/>
                  </a:lnTo>
                  <a:close/>
                </a:path>
                <a:path w="895350" h="412750">
                  <a:moveTo>
                    <a:pt x="753632" y="335279"/>
                  </a:moveTo>
                  <a:lnTo>
                    <a:pt x="672568" y="350520"/>
                  </a:lnTo>
                  <a:lnTo>
                    <a:pt x="677242" y="373379"/>
                  </a:lnTo>
                  <a:lnTo>
                    <a:pt x="737497" y="361950"/>
                  </a:lnTo>
                  <a:lnTo>
                    <a:pt x="757645" y="359410"/>
                  </a:lnTo>
                  <a:lnTo>
                    <a:pt x="753632" y="335279"/>
                  </a:lnTo>
                  <a:close/>
                </a:path>
                <a:path w="895350" h="412750">
                  <a:moveTo>
                    <a:pt x="63031" y="335279"/>
                  </a:moveTo>
                  <a:lnTo>
                    <a:pt x="48909" y="354329"/>
                  </a:lnTo>
                  <a:lnTo>
                    <a:pt x="54419" y="358139"/>
                  </a:lnTo>
                  <a:lnTo>
                    <a:pt x="60053" y="361950"/>
                  </a:lnTo>
                  <a:lnTo>
                    <a:pt x="65811" y="365760"/>
                  </a:lnTo>
                  <a:lnTo>
                    <a:pt x="71693" y="369570"/>
                  </a:lnTo>
                  <a:lnTo>
                    <a:pt x="83199" y="349250"/>
                  </a:lnTo>
                  <a:lnTo>
                    <a:pt x="76176" y="345439"/>
                  </a:lnTo>
                  <a:lnTo>
                    <a:pt x="69458" y="340360"/>
                  </a:lnTo>
                  <a:lnTo>
                    <a:pt x="63031" y="335279"/>
                  </a:lnTo>
                  <a:close/>
                </a:path>
                <a:path w="895350" h="412750">
                  <a:moveTo>
                    <a:pt x="814897" y="326389"/>
                  </a:moveTo>
                  <a:lnTo>
                    <a:pt x="799543" y="327660"/>
                  </a:lnTo>
                  <a:lnTo>
                    <a:pt x="753632" y="335279"/>
                  </a:lnTo>
                  <a:lnTo>
                    <a:pt x="757645" y="359410"/>
                  </a:lnTo>
                  <a:lnTo>
                    <a:pt x="817881" y="349250"/>
                  </a:lnTo>
                  <a:lnTo>
                    <a:pt x="814897" y="326389"/>
                  </a:lnTo>
                  <a:close/>
                </a:path>
                <a:path w="895350" h="412750">
                  <a:moveTo>
                    <a:pt x="46306" y="320039"/>
                  </a:moveTo>
                  <a:lnTo>
                    <a:pt x="29567" y="336550"/>
                  </a:lnTo>
                  <a:lnTo>
                    <a:pt x="34161" y="341629"/>
                  </a:lnTo>
                  <a:lnTo>
                    <a:pt x="38914" y="345439"/>
                  </a:lnTo>
                  <a:lnTo>
                    <a:pt x="43829" y="349250"/>
                  </a:lnTo>
                  <a:lnTo>
                    <a:pt x="48909" y="354329"/>
                  </a:lnTo>
                  <a:lnTo>
                    <a:pt x="63031" y="335279"/>
                  </a:lnTo>
                  <a:lnTo>
                    <a:pt x="57088" y="331470"/>
                  </a:lnTo>
                  <a:lnTo>
                    <a:pt x="51513" y="326389"/>
                  </a:lnTo>
                  <a:lnTo>
                    <a:pt x="46306" y="320039"/>
                  </a:lnTo>
                  <a:close/>
                </a:path>
                <a:path w="895350" h="412750">
                  <a:moveTo>
                    <a:pt x="862055" y="321437"/>
                  </a:moveTo>
                  <a:lnTo>
                    <a:pt x="814897" y="326389"/>
                  </a:lnTo>
                  <a:lnTo>
                    <a:pt x="817881" y="349250"/>
                  </a:lnTo>
                  <a:lnTo>
                    <a:pt x="853007" y="345439"/>
                  </a:lnTo>
                  <a:lnTo>
                    <a:pt x="864744" y="345439"/>
                  </a:lnTo>
                  <a:lnTo>
                    <a:pt x="863357" y="322712"/>
                  </a:lnTo>
                  <a:lnTo>
                    <a:pt x="862055" y="321437"/>
                  </a:lnTo>
                  <a:close/>
                </a:path>
                <a:path w="895350" h="412750">
                  <a:moveTo>
                    <a:pt x="863357" y="322712"/>
                  </a:moveTo>
                  <a:lnTo>
                    <a:pt x="864744" y="345439"/>
                  </a:lnTo>
                  <a:lnTo>
                    <a:pt x="870828" y="344170"/>
                  </a:lnTo>
                  <a:lnTo>
                    <a:pt x="876797" y="344170"/>
                  </a:lnTo>
                  <a:lnTo>
                    <a:pt x="882664" y="341629"/>
                  </a:lnTo>
                  <a:lnTo>
                    <a:pt x="886779" y="340360"/>
                  </a:lnTo>
                  <a:lnTo>
                    <a:pt x="890106" y="339089"/>
                  </a:lnTo>
                  <a:lnTo>
                    <a:pt x="892646" y="335279"/>
                  </a:lnTo>
                  <a:lnTo>
                    <a:pt x="893230" y="334010"/>
                  </a:lnTo>
                  <a:lnTo>
                    <a:pt x="893713" y="332739"/>
                  </a:lnTo>
                  <a:lnTo>
                    <a:pt x="873965" y="332739"/>
                  </a:lnTo>
                  <a:lnTo>
                    <a:pt x="873050" y="331470"/>
                  </a:lnTo>
                  <a:lnTo>
                    <a:pt x="872021" y="330200"/>
                  </a:lnTo>
                  <a:lnTo>
                    <a:pt x="870891" y="328929"/>
                  </a:lnTo>
                  <a:lnTo>
                    <a:pt x="864519" y="323850"/>
                  </a:lnTo>
                  <a:lnTo>
                    <a:pt x="863357" y="322712"/>
                  </a:lnTo>
                  <a:close/>
                </a:path>
                <a:path w="895350" h="412750">
                  <a:moveTo>
                    <a:pt x="34126" y="306070"/>
                  </a:moveTo>
                  <a:lnTo>
                    <a:pt x="14937" y="318770"/>
                  </a:lnTo>
                  <a:lnTo>
                    <a:pt x="19318" y="325120"/>
                  </a:lnTo>
                  <a:lnTo>
                    <a:pt x="24195" y="331470"/>
                  </a:lnTo>
                  <a:lnTo>
                    <a:pt x="29567" y="336550"/>
                  </a:lnTo>
                  <a:lnTo>
                    <a:pt x="46306" y="320039"/>
                  </a:lnTo>
                  <a:lnTo>
                    <a:pt x="41835" y="316229"/>
                  </a:lnTo>
                  <a:lnTo>
                    <a:pt x="37771" y="311150"/>
                  </a:lnTo>
                  <a:lnTo>
                    <a:pt x="34126" y="306070"/>
                  </a:lnTo>
                  <a:close/>
                </a:path>
                <a:path w="895350" h="412750">
                  <a:moveTo>
                    <a:pt x="876581" y="320039"/>
                  </a:moveTo>
                  <a:lnTo>
                    <a:pt x="872187" y="321310"/>
                  </a:lnTo>
                  <a:lnTo>
                    <a:pt x="863271" y="321310"/>
                  </a:lnTo>
                  <a:lnTo>
                    <a:pt x="863357" y="322712"/>
                  </a:lnTo>
                  <a:lnTo>
                    <a:pt x="864519" y="323850"/>
                  </a:lnTo>
                  <a:lnTo>
                    <a:pt x="870891" y="328929"/>
                  </a:lnTo>
                  <a:lnTo>
                    <a:pt x="872021" y="330200"/>
                  </a:lnTo>
                  <a:lnTo>
                    <a:pt x="873050" y="331470"/>
                  </a:lnTo>
                  <a:lnTo>
                    <a:pt x="873965" y="332739"/>
                  </a:lnTo>
                  <a:lnTo>
                    <a:pt x="892811" y="321310"/>
                  </a:lnTo>
                  <a:lnTo>
                    <a:pt x="876581" y="320039"/>
                  </a:lnTo>
                  <a:close/>
                </a:path>
                <a:path w="895350" h="412750">
                  <a:moveTo>
                    <a:pt x="892811" y="321310"/>
                  </a:moveTo>
                  <a:lnTo>
                    <a:pt x="873965" y="332739"/>
                  </a:lnTo>
                  <a:lnTo>
                    <a:pt x="893713" y="332739"/>
                  </a:lnTo>
                  <a:lnTo>
                    <a:pt x="894081" y="331470"/>
                  </a:lnTo>
                  <a:lnTo>
                    <a:pt x="895110" y="328929"/>
                  </a:lnTo>
                  <a:lnTo>
                    <a:pt x="894691" y="325120"/>
                  </a:lnTo>
                  <a:lnTo>
                    <a:pt x="892811" y="321310"/>
                  </a:lnTo>
                  <a:close/>
                </a:path>
                <a:path w="895350" h="412750">
                  <a:moveTo>
                    <a:pt x="863271" y="321310"/>
                  </a:moveTo>
                  <a:lnTo>
                    <a:pt x="862055" y="321437"/>
                  </a:lnTo>
                  <a:lnTo>
                    <a:pt x="863357" y="322712"/>
                  </a:lnTo>
                  <a:lnTo>
                    <a:pt x="863271" y="321310"/>
                  </a:lnTo>
                  <a:close/>
                </a:path>
                <a:path w="895350" h="412750">
                  <a:moveTo>
                    <a:pt x="857391" y="290829"/>
                  </a:moveTo>
                  <a:lnTo>
                    <a:pt x="844716" y="306070"/>
                  </a:lnTo>
                  <a:lnTo>
                    <a:pt x="851432" y="311150"/>
                  </a:lnTo>
                  <a:lnTo>
                    <a:pt x="858032" y="317500"/>
                  </a:lnTo>
                  <a:lnTo>
                    <a:pt x="862055" y="321437"/>
                  </a:lnTo>
                  <a:lnTo>
                    <a:pt x="863271" y="321310"/>
                  </a:lnTo>
                  <a:lnTo>
                    <a:pt x="872187" y="321310"/>
                  </a:lnTo>
                  <a:lnTo>
                    <a:pt x="876581" y="320039"/>
                  </a:lnTo>
                  <a:lnTo>
                    <a:pt x="891694" y="320039"/>
                  </a:lnTo>
                  <a:lnTo>
                    <a:pt x="890411" y="318770"/>
                  </a:lnTo>
                  <a:lnTo>
                    <a:pt x="888976" y="316229"/>
                  </a:lnTo>
                  <a:lnTo>
                    <a:pt x="881294" y="309879"/>
                  </a:lnTo>
                  <a:lnTo>
                    <a:pt x="873469" y="303529"/>
                  </a:lnTo>
                  <a:lnTo>
                    <a:pt x="865502" y="297179"/>
                  </a:lnTo>
                  <a:lnTo>
                    <a:pt x="857391" y="290829"/>
                  </a:lnTo>
                  <a:close/>
                </a:path>
                <a:path w="895350" h="412750">
                  <a:moveTo>
                    <a:pt x="891694" y="320039"/>
                  </a:moveTo>
                  <a:lnTo>
                    <a:pt x="876581" y="320039"/>
                  </a:lnTo>
                  <a:lnTo>
                    <a:pt x="892811" y="321310"/>
                  </a:lnTo>
                  <a:lnTo>
                    <a:pt x="891694" y="320039"/>
                  </a:lnTo>
                  <a:close/>
                </a:path>
                <a:path w="895350" h="412750">
                  <a:moveTo>
                    <a:pt x="26646" y="290829"/>
                  </a:moveTo>
                  <a:lnTo>
                    <a:pt x="5005" y="299720"/>
                  </a:lnTo>
                  <a:lnTo>
                    <a:pt x="7609" y="306070"/>
                  </a:lnTo>
                  <a:lnTo>
                    <a:pt x="10911" y="312420"/>
                  </a:lnTo>
                  <a:lnTo>
                    <a:pt x="14937" y="318770"/>
                  </a:lnTo>
                  <a:lnTo>
                    <a:pt x="34126" y="306070"/>
                  </a:lnTo>
                  <a:lnTo>
                    <a:pt x="31091" y="300989"/>
                  </a:lnTo>
                  <a:lnTo>
                    <a:pt x="28602" y="295910"/>
                  </a:lnTo>
                  <a:lnTo>
                    <a:pt x="26646" y="290829"/>
                  </a:lnTo>
                  <a:close/>
                </a:path>
                <a:path w="895350" h="412750">
                  <a:moveTo>
                    <a:pt x="803416" y="248920"/>
                  </a:moveTo>
                  <a:lnTo>
                    <a:pt x="792494" y="264160"/>
                  </a:lnTo>
                  <a:lnTo>
                    <a:pt x="818801" y="284479"/>
                  </a:lnTo>
                  <a:lnTo>
                    <a:pt x="831808" y="295910"/>
                  </a:lnTo>
                  <a:lnTo>
                    <a:pt x="844716" y="306070"/>
                  </a:lnTo>
                  <a:lnTo>
                    <a:pt x="857391" y="290829"/>
                  </a:lnTo>
                  <a:lnTo>
                    <a:pt x="844044" y="279400"/>
                  </a:lnTo>
                  <a:lnTo>
                    <a:pt x="803416" y="248920"/>
                  </a:lnTo>
                  <a:close/>
                </a:path>
                <a:path w="895350" h="412750">
                  <a:moveTo>
                    <a:pt x="23204" y="276860"/>
                  </a:moveTo>
                  <a:lnTo>
                    <a:pt x="205" y="279400"/>
                  </a:lnTo>
                  <a:lnTo>
                    <a:pt x="954" y="285750"/>
                  </a:lnTo>
                  <a:lnTo>
                    <a:pt x="2554" y="293370"/>
                  </a:lnTo>
                  <a:lnTo>
                    <a:pt x="5005" y="299720"/>
                  </a:lnTo>
                  <a:lnTo>
                    <a:pt x="26646" y="290829"/>
                  </a:lnTo>
                  <a:lnTo>
                    <a:pt x="24906" y="287020"/>
                  </a:lnTo>
                  <a:lnTo>
                    <a:pt x="23763" y="281939"/>
                  </a:lnTo>
                  <a:lnTo>
                    <a:pt x="23204" y="276860"/>
                  </a:lnTo>
                  <a:close/>
                </a:path>
                <a:path w="895350" h="412750">
                  <a:moveTo>
                    <a:pt x="751" y="251460"/>
                  </a:moveTo>
                  <a:lnTo>
                    <a:pt x="172" y="257810"/>
                  </a:lnTo>
                  <a:lnTo>
                    <a:pt x="125" y="259079"/>
                  </a:lnTo>
                  <a:lnTo>
                    <a:pt x="0" y="274320"/>
                  </a:lnTo>
                  <a:lnTo>
                    <a:pt x="205" y="279400"/>
                  </a:lnTo>
                  <a:lnTo>
                    <a:pt x="23204" y="276860"/>
                  </a:lnTo>
                  <a:lnTo>
                    <a:pt x="23077" y="275589"/>
                  </a:lnTo>
                  <a:lnTo>
                    <a:pt x="22988" y="274320"/>
                  </a:lnTo>
                  <a:lnTo>
                    <a:pt x="22976" y="264160"/>
                  </a:lnTo>
                  <a:lnTo>
                    <a:pt x="23153" y="259079"/>
                  </a:lnTo>
                  <a:lnTo>
                    <a:pt x="23750" y="252729"/>
                  </a:lnTo>
                  <a:lnTo>
                    <a:pt x="751" y="251460"/>
                  </a:lnTo>
                  <a:close/>
                </a:path>
                <a:path w="895350" h="412750">
                  <a:moveTo>
                    <a:pt x="763703" y="222250"/>
                  </a:moveTo>
                  <a:lnTo>
                    <a:pt x="754635" y="236220"/>
                  </a:lnTo>
                  <a:lnTo>
                    <a:pt x="764139" y="242570"/>
                  </a:lnTo>
                  <a:lnTo>
                    <a:pt x="773617" y="250189"/>
                  </a:lnTo>
                  <a:lnTo>
                    <a:pt x="783069" y="256539"/>
                  </a:lnTo>
                  <a:lnTo>
                    <a:pt x="792494" y="264160"/>
                  </a:lnTo>
                  <a:lnTo>
                    <a:pt x="803416" y="248920"/>
                  </a:lnTo>
                  <a:lnTo>
                    <a:pt x="783760" y="236220"/>
                  </a:lnTo>
                  <a:lnTo>
                    <a:pt x="773780" y="228600"/>
                  </a:lnTo>
                  <a:lnTo>
                    <a:pt x="763703" y="222250"/>
                  </a:lnTo>
                  <a:close/>
                </a:path>
                <a:path w="895350" h="412750">
                  <a:moveTo>
                    <a:pt x="5526" y="220979"/>
                  </a:moveTo>
                  <a:lnTo>
                    <a:pt x="3799" y="228600"/>
                  </a:lnTo>
                  <a:lnTo>
                    <a:pt x="2429" y="236220"/>
                  </a:lnTo>
                  <a:lnTo>
                    <a:pt x="1413" y="243839"/>
                  </a:lnTo>
                  <a:lnTo>
                    <a:pt x="751" y="251460"/>
                  </a:lnTo>
                  <a:lnTo>
                    <a:pt x="23750" y="252729"/>
                  </a:lnTo>
                  <a:lnTo>
                    <a:pt x="24246" y="246379"/>
                  </a:lnTo>
                  <a:lnTo>
                    <a:pt x="25147" y="238760"/>
                  </a:lnTo>
                  <a:lnTo>
                    <a:pt x="26455" y="232410"/>
                  </a:lnTo>
                  <a:lnTo>
                    <a:pt x="26786" y="231139"/>
                  </a:lnTo>
                  <a:lnTo>
                    <a:pt x="27154" y="228600"/>
                  </a:lnTo>
                  <a:lnTo>
                    <a:pt x="27573" y="227329"/>
                  </a:lnTo>
                  <a:lnTo>
                    <a:pt x="5526" y="220979"/>
                  </a:lnTo>
                  <a:close/>
                </a:path>
                <a:path w="895350" h="412750">
                  <a:moveTo>
                    <a:pt x="748273" y="212089"/>
                  </a:moveTo>
                  <a:lnTo>
                    <a:pt x="739992" y="224789"/>
                  </a:lnTo>
                  <a:lnTo>
                    <a:pt x="754635" y="236220"/>
                  </a:lnTo>
                  <a:lnTo>
                    <a:pt x="761230" y="226060"/>
                  </a:lnTo>
                  <a:lnTo>
                    <a:pt x="748184" y="226060"/>
                  </a:lnTo>
                  <a:lnTo>
                    <a:pt x="751486" y="222250"/>
                  </a:lnTo>
                  <a:lnTo>
                    <a:pt x="751486" y="214629"/>
                  </a:lnTo>
                  <a:lnTo>
                    <a:pt x="750629" y="213641"/>
                  </a:lnTo>
                  <a:lnTo>
                    <a:pt x="748273" y="212089"/>
                  </a:lnTo>
                  <a:close/>
                </a:path>
                <a:path w="895350" h="412750">
                  <a:moveTo>
                    <a:pt x="13349" y="200660"/>
                  </a:moveTo>
                  <a:lnTo>
                    <a:pt x="10276" y="207010"/>
                  </a:lnTo>
                  <a:lnTo>
                    <a:pt x="5526" y="220979"/>
                  </a:lnTo>
                  <a:lnTo>
                    <a:pt x="27573" y="227329"/>
                  </a:lnTo>
                  <a:lnTo>
                    <a:pt x="29389" y="222250"/>
                  </a:lnTo>
                  <a:lnTo>
                    <a:pt x="31612" y="215900"/>
                  </a:lnTo>
                  <a:lnTo>
                    <a:pt x="34253" y="209550"/>
                  </a:lnTo>
                  <a:lnTo>
                    <a:pt x="13349" y="200660"/>
                  </a:lnTo>
                  <a:close/>
                </a:path>
                <a:path w="895350" h="412750">
                  <a:moveTo>
                    <a:pt x="748184" y="210820"/>
                  </a:moveTo>
                  <a:lnTo>
                    <a:pt x="740068" y="210820"/>
                  </a:lnTo>
                  <a:lnTo>
                    <a:pt x="736779" y="214629"/>
                  </a:lnTo>
                  <a:lnTo>
                    <a:pt x="736779" y="222250"/>
                  </a:lnTo>
                  <a:lnTo>
                    <a:pt x="740068" y="226060"/>
                  </a:lnTo>
                  <a:lnTo>
                    <a:pt x="741619" y="226060"/>
                  </a:lnTo>
                  <a:lnTo>
                    <a:pt x="739992" y="224789"/>
                  </a:lnTo>
                  <a:lnTo>
                    <a:pt x="748273" y="212089"/>
                  </a:lnTo>
                  <a:lnTo>
                    <a:pt x="749284" y="212089"/>
                  </a:lnTo>
                  <a:lnTo>
                    <a:pt x="748184" y="210820"/>
                  </a:lnTo>
                  <a:close/>
                </a:path>
                <a:path w="895350" h="412750">
                  <a:moveTo>
                    <a:pt x="750629" y="213641"/>
                  </a:moveTo>
                  <a:lnTo>
                    <a:pt x="751486" y="214629"/>
                  </a:lnTo>
                  <a:lnTo>
                    <a:pt x="751486" y="222250"/>
                  </a:lnTo>
                  <a:lnTo>
                    <a:pt x="748184" y="226060"/>
                  </a:lnTo>
                  <a:lnTo>
                    <a:pt x="761230" y="226060"/>
                  </a:lnTo>
                  <a:lnTo>
                    <a:pt x="763703" y="222250"/>
                  </a:lnTo>
                  <a:lnTo>
                    <a:pt x="750629" y="213641"/>
                  </a:lnTo>
                  <a:close/>
                </a:path>
                <a:path w="895350" h="412750">
                  <a:moveTo>
                    <a:pt x="749284" y="212089"/>
                  </a:moveTo>
                  <a:lnTo>
                    <a:pt x="748273" y="212089"/>
                  </a:lnTo>
                  <a:lnTo>
                    <a:pt x="750629" y="213641"/>
                  </a:lnTo>
                  <a:lnTo>
                    <a:pt x="749284" y="212089"/>
                  </a:lnTo>
                  <a:close/>
                </a:path>
                <a:path w="895350" h="412750">
                  <a:moveTo>
                    <a:pt x="23725" y="180339"/>
                  </a:moveTo>
                  <a:lnTo>
                    <a:pt x="19928" y="186689"/>
                  </a:lnTo>
                  <a:lnTo>
                    <a:pt x="16473" y="194310"/>
                  </a:lnTo>
                  <a:lnTo>
                    <a:pt x="13349" y="200660"/>
                  </a:lnTo>
                  <a:lnTo>
                    <a:pt x="34253" y="209550"/>
                  </a:lnTo>
                  <a:lnTo>
                    <a:pt x="37073" y="204470"/>
                  </a:lnTo>
                  <a:lnTo>
                    <a:pt x="40197" y="198120"/>
                  </a:lnTo>
                  <a:lnTo>
                    <a:pt x="43626" y="193039"/>
                  </a:lnTo>
                  <a:lnTo>
                    <a:pt x="23725" y="180339"/>
                  </a:lnTo>
                  <a:close/>
                </a:path>
                <a:path w="895350" h="412750">
                  <a:moveTo>
                    <a:pt x="44743" y="151129"/>
                  </a:moveTo>
                  <a:lnTo>
                    <a:pt x="39179" y="158750"/>
                  </a:lnTo>
                  <a:lnTo>
                    <a:pt x="33820" y="166370"/>
                  </a:lnTo>
                  <a:lnTo>
                    <a:pt x="28668" y="172720"/>
                  </a:lnTo>
                  <a:lnTo>
                    <a:pt x="23725" y="180339"/>
                  </a:lnTo>
                  <a:lnTo>
                    <a:pt x="43626" y="193039"/>
                  </a:lnTo>
                  <a:lnTo>
                    <a:pt x="48224" y="185420"/>
                  </a:lnTo>
                  <a:lnTo>
                    <a:pt x="52991" y="179070"/>
                  </a:lnTo>
                  <a:lnTo>
                    <a:pt x="57926" y="172720"/>
                  </a:lnTo>
                  <a:lnTo>
                    <a:pt x="63031" y="166370"/>
                  </a:lnTo>
                  <a:lnTo>
                    <a:pt x="44743" y="151129"/>
                  </a:lnTo>
                  <a:close/>
                </a:path>
                <a:path w="895350" h="412750">
                  <a:moveTo>
                    <a:pt x="78119" y="113029"/>
                  </a:moveTo>
                  <a:lnTo>
                    <a:pt x="69411" y="123189"/>
                  </a:lnTo>
                  <a:lnTo>
                    <a:pt x="60945" y="132079"/>
                  </a:lnTo>
                  <a:lnTo>
                    <a:pt x="52723" y="142239"/>
                  </a:lnTo>
                  <a:lnTo>
                    <a:pt x="44743" y="151129"/>
                  </a:lnTo>
                  <a:lnTo>
                    <a:pt x="63031" y="166370"/>
                  </a:lnTo>
                  <a:lnTo>
                    <a:pt x="70625" y="156210"/>
                  </a:lnTo>
                  <a:lnTo>
                    <a:pt x="78452" y="147320"/>
                  </a:lnTo>
                  <a:lnTo>
                    <a:pt x="86513" y="138429"/>
                  </a:lnTo>
                  <a:lnTo>
                    <a:pt x="94807" y="129539"/>
                  </a:lnTo>
                  <a:lnTo>
                    <a:pt x="78119" y="113029"/>
                  </a:lnTo>
                  <a:close/>
                </a:path>
                <a:path w="895350" h="412750">
                  <a:moveTo>
                    <a:pt x="522761" y="142959"/>
                  </a:moveTo>
                  <a:lnTo>
                    <a:pt x="521273" y="144779"/>
                  </a:lnTo>
                  <a:lnTo>
                    <a:pt x="521273" y="154939"/>
                  </a:lnTo>
                  <a:lnTo>
                    <a:pt x="525426" y="158750"/>
                  </a:lnTo>
                  <a:lnTo>
                    <a:pt x="535675" y="158750"/>
                  </a:lnTo>
                  <a:lnTo>
                    <a:pt x="539828" y="154939"/>
                  </a:lnTo>
                  <a:lnTo>
                    <a:pt x="539828" y="152400"/>
                  </a:lnTo>
                  <a:lnTo>
                    <a:pt x="539332" y="152400"/>
                  </a:lnTo>
                  <a:lnTo>
                    <a:pt x="521768" y="146050"/>
                  </a:lnTo>
                  <a:lnTo>
                    <a:pt x="522761" y="142959"/>
                  </a:lnTo>
                  <a:close/>
                </a:path>
                <a:path w="895350" h="412750">
                  <a:moveTo>
                    <a:pt x="535675" y="139700"/>
                  </a:moveTo>
                  <a:lnTo>
                    <a:pt x="525426" y="139700"/>
                  </a:lnTo>
                  <a:lnTo>
                    <a:pt x="522761" y="142959"/>
                  </a:lnTo>
                  <a:lnTo>
                    <a:pt x="521768" y="146050"/>
                  </a:lnTo>
                  <a:lnTo>
                    <a:pt x="539332" y="152400"/>
                  </a:lnTo>
                  <a:lnTo>
                    <a:pt x="539786" y="151129"/>
                  </a:lnTo>
                  <a:lnTo>
                    <a:pt x="539828" y="144779"/>
                  </a:lnTo>
                  <a:lnTo>
                    <a:pt x="535675" y="139700"/>
                  </a:lnTo>
                  <a:close/>
                </a:path>
                <a:path w="895350" h="412750">
                  <a:moveTo>
                    <a:pt x="539828" y="151014"/>
                  </a:moveTo>
                  <a:lnTo>
                    <a:pt x="539332" y="152400"/>
                  </a:lnTo>
                  <a:lnTo>
                    <a:pt x="539828" y="152400"/>
                  </a:lnTo>
                  <a:lnTo>
                    <a:pt x="539828" y="151014"/>
                  </a:lnTo>
                  <a:close/>
                </a:path>
                <a:path w="895350" h="412750">
                  <a:moveTo>
                    <a:pt x="535791" y="139700"/>
                  </a:moveTo>
                  <a:lnTo>
                    <a:pt x="539828" y="144779"/>
                  </a:lnTo>
                  <a:lnTo>
                    <a:pt x="539828" y="151014"/>
                  </a:lnTo>
                  <a:lnTo>
                    <a:pt x="542964" y="142239"/>
                  </a:lnTo>
                  <a:lnTo>
                    <a:pt x="535791" y="139700"/>
                  </a:lnTo>
                  <a:close/>
                </a:path>
                <a:path w="895350" h="412750">
                  <a:moveTo>
                    <a:pt x="525032" y="135889"/>
                  </a:moveTo>
                  <a:lnTo>
                    <a:pt x="522761" y="142959"/>
                  </a:lnTo>
                  <a:lnTo>
                    <a:pt x="525426" y="139700"/>
                  </a:lnTo>
                  <a:lnTo>
                    <a:pt x="535791" y="139700"/>
                  </a:lnTo>
                  <a:lnTo>
                    <a:pt x="525032" y="135889"/>
                  </a:lnTo>
                  <a:close/>
                </a:path>
                <a:path w="895350" h="412750">
                  <a:moveTo>
                    <a:pt x="541745" y="96520"/>
                  </a:moveTo>
                  <a:lnTo>
                    <a:pt x="524537" y="109220"/>
                  </a:lnTo>
                  <a:lnTo>
                    <a:pt x="524994" y="110489"/>
                  </a:lnTo>
                  <a:lnTo>
                    <a:pt x="525400" y="110489"/>
                  </a:lnTo>
                  <a:lnTo>
                    <a:pt x="525743" y="111760"/>
                  </a:lnTo>
                  <a:lnTo>
                    <a:pt x="526937" y="114300"/>
                  </a:lnTo>
                  <a:lnTo>
                    <a:pt x="527534" y="116839"/>
                  </a:lnTo>
                  <a:lnTo>
                    <a:pt x="527661" y="124460"/>
                  </a:lnTo>
                  <a:lnTo>
                    <a:pt x="526810" y="130810"/>
                  </a:lnTo>
                  <a:lnTo>
                    <a:pt x="525032" y="135889"/>
                  </a:lnTo>
                  <a:lnTo>
                    <a:pt x="542964" y="142239"/>
                  </a:lnTo>
                  <a:lnTo>
                    <a:pt x="545644" y="134620"/>
                  </a:lnTo>
                  <a:lnTo>
                    <a:pt x="547206" y="127000"/>
                  </a:lnTo>
                  <a:lnTo>
                    <a:pt x="548057" y="113029"/>
                  </a:lnTo>
                  <a:lnTo>
                    <a:pt x="546990" y="107950"/>
                  </a:lnTo>
                  <a:lnTo>
                    <a:pt x="544501" y="101600"/>
                  </a:lnTo>
                  <a:lnTo>
                    <a:pt x="543701" y="100329"/>
                  </a:lnTo>
                  <a:lnTo>
                    <a:pt x="542787" y="97789"/>
                  </a:lnTo>
                  <a:lnTo>
                    <a:pt x="541745" y="96520"/>
                  </a:lnTo>
                  <a:close/>
                </a:path>
                <a:path w="895350" h="412750">
                  <a:moveTo>
                    <a:pt x="116689" y="77470"/>
                  </a:moveTo>
                  <a:lnTo>
                    <a:pt x="106712" y="86360"/>
                  </a:lnTo>
                  <a:lnTo>
                    <a:pt x="96956" y="95250"/>
                  </a:lnTo>
                  <a:lnTo>
                    <a:pt x="87425" y="104139"/>
                  </a:lnTo>
                  <a:lnTo>
                    <a:pt x="78119" y="113029"/>
                  </a:lnTo>
                  <a:lnTo>
                    <a:pt x="94807" y="129539"/>
                  </a:lnTo>
                  <a:lnTo>
                    <a:pt x="103687" y="120650"/>
                  </a:lnTo>
                  <a:lnTo>
                    <a:pt x="112782" y="111760"/>
                  </a:lnTo>
                  <a:lnTo>
                    <a:pt x="122094" y="104139"/>
                  </a:lnTo>
                  <a:lnTo>
                    <a:pt x="131624" y="95250"/>
                  </a:lnTo>
                  <a:lnTo>
                    <a:pt x="116689" y="77470"/>
                  </a:lnTo>
                  <a:close/>
                </a:path>
                <a:path w="895350" h="412750">
                  <a:moveTo>
                    <a:pt x="519647" y="76200"/>
                  </a:moveTo>
                  <a:lnTo>
                    <a:pt x="506490" y="93979"/>
                  </a:lnTo>
                  <a:lnTo>
                    <a:pt x="511913" y="97789"/>
                  </a:lnTo>
                  <a:lnTo>
                    <a:pt x="517069" y="102870"/>
                  </a:lnTo>
                  <a:lnTo>
                    <a:pt x="521959" y="106679"/>
                  </a:lnTo>
                  <a:lnTo>
                    <a:pt x="522873" y="107950"/>
                  </a:lnTo>
                  <a:lnTo>
                    <a:pt x="523724" y="107950"/>
                  </a:lnTo>
                  <a:lnTo>
                    <a:pt x="524537" y="109220"/>
                  </a:lnTo>
                  <a:lnTo>
                    <a:pt x="541745" y="96520"/>
                  </a:lnTo>
                  <a:lnTo>
                    <a:pt x="540653" y="95250"/>
                  </a:lnTo>
                  <a:lnTo>
                    <a:pt x="539485" y="93979"/>
                  </a:lnTo>
                  <a:lnTo>
                    <a:pt x="538240" y="92710"/>
                  </a:lnTo>
                  <a:lnTo>
                    <a:pt x="532500" y="86360"/>
                  </a:lnTo>
                  <a:lnTo>
                    <a:pt x="526289" y="81279"/>
                  </a:lnTo>
                  <a:lnTo>
                    <a:pt x="519647" y="76200"/>
                  </a:lnTo>
                  <a:close/>
                </a:path>
                <a:path w="895350" h="412750">
                  <a:moveTo>
                    <a:pt x="158510" y="46989"/>
                  </a:moveTo>
                  <a:lnTo>
                    <a:pt x="147675" y="54610"/>
                  </a:lnTo>
                  <a:lnTo>
                    <a:pt x="137095" y="62229"/>
                  </a:lnTo>
                  <a:lnTo>
                    <a:pt x="126767" y="69850"/>
                  </a:lnTo>
                  <a:lnTo>
                    <a:pt x="116689" y="77470"/>
                  </a:lnTo>
                  <a:lnTo>
                    <a:pt x="131624" y="95250"/>
                  </a:lnTo>
                  <a:lnTo>
                    <a:pt x="141094" y="87629"/>
                  </a:lnTo>
                  <a:lnTo>
                    <a:pt x="150798" y="80010"/>
                  </a:lnTo>
                  <a:lnTo>
                    <a:pt x="160735" y="73660"/>
                  </a:lnTo>
                  <a:lnTo>
                    <a:pt x="170905" y="66039"/>
                  </a:lnTo>
                  <a:lnTo>
                    <a:pt x="158510" y="46989"/>
                  </a:lnTo>
                  <a:close/>
                </a:path>
                <a:path w="895350" h="412750">
                  <a:moveTo>
                    <a:pt x="473064" y="48260"/>
                  </a:moveTo>
                  <a:lnTo>
                    <a:pt x="462091" y="67310"/>
                  </a:lnTo>
                  <a:lnTo>
                    <a:pt x="484652" y="80010"/>
                  </a:lnTo>
                  <a:lnTo>
                    <a:pt x="495663" y="87629"/>
                  </a:lnTo>
                  <a:lnTo>
                    <a:pt x="506490" y="93979"/>
                  </a:lnTo>
                  <a:lnTo>
                    <a:pt x="519647" y="76200"/>
                  </a:lnTo>
                  <a:lnTo>
                    <a:pt x="508356" y="68579"/>
                  </a:lnTo>
                  <a:lnTo>
                    <a:pt x="496827" y="60960"/>
                  </a:lnTo>
                  <a:lnTo>
                    <a:pt x="485063" y="54610"/>
                  </a:lnTo>
                  <a:lnTo>
                    <a:pt x="473064" y="48260"/>
                  </a:lnTo>
                  <a:close/>
                </a:path>
                <a:path w="895350" h="412750">
                  <a:moveTo>
                    <a:pt x="421108" y="21589"/>
                  </a:moveTo>
                  <a:lnTo>
                    <a:pt x="412472" y="43179"/>
                  </a:lnTo>
                  <a:lnTo>
                    <a:pt x="425095" y="49529"/>
                  </a:lnTo>
                  <a:lnTo>
                    <a:pt x="437572" y="54610"/>
                  </a:lnTo>
                  <a:lnTo>
                    <a:pt x="462091" y="67310"/>
                  </a:lnTo>
                  <a:lnTo>
                    <a:pt x="473064" y="48260"/>
                  </a:lnTo>
                  <a:lnTo>
                    <a:pt x="460338" y="40639"/>
                  </a:lnTo>
                  <a:lnTo>
                    <a:pt x="421108" y="21589"/>
                  </a:lnTo>
                  <a:close/>
                </a:path>
                <a:path w="895350" h="412750">
                  <a:moveTo>
                    <a:pt x="202897" y="22860"/>
                  </a:moveTo>
                  <a:lnTo>
                    <a:pt x="191536" y="27939"/>
                  </a:lnTo>
                  <a:lnTo>
                    <a:pt x="180351" y="34289"/>
                  </a:lnTo>
                  <a:lnTo>
                    <a:pt x="158510" y="46989"/>
                  </a:lnTo>
                  <a:lnTo>
                    <a:pt x="170905" y="66039"/>
                  </a:lnTo>
                  <a:lnTo>
                    <a:pt x="181150" y="60960"/>
                  </a:lnTo>
                  <a:lnTo>
                    <a:pt x="202129" y="48260"/>
                  </a:lnTo>
                  <a:lnTo>
                    <a:pt x="212866" y="43179"/>
                  </a:lnTo>
                  <a:lnTo>
                    <a:pt x="202897" y="22860"/>
                  </a:lnTo>
                  <a:close/>
                </a:path>
                <a:path w="895350" h="412750">
                  <a:moveTo>
                    <a:pt x="239104" y="7620"/>
                  </a:moveTo>
                  <a:lnTo>
                    <a:pt x="229884" y="11429"/>
                  </a:lnTo>
                  <a:lnTo>
                    <a:pt x="220777" y="13970"/>
                  </a:lnTo>
                  <a:lnTo>
                    <a:pt x="211781" y="17779"/>
                  </a:lnTo>
                  <a:lnTo>
                    <a:pt x="202897" y="22860"/>
                  </a:lnTo>
                  <a:lnTo>
                    <a:pt x="212866" y="43179"/>
                  </a:lnTo>
                  <a:lnTo>
                    <a:pt x="237610" y="31750"/>
                  </a:lnTo>
                  <a:lnTo>
                    <a:pt x="246064" y="29210"/>
                  </a:lnTo>
                  <a:lnTo>
                    <a:pt x="239104" y="7620"/>
                  </a:lnTo>
                  <a:close/>
                </a:path>
                <a:path w="895350" h="412750">
                  <a:moveTo>
                    <a:pt x="387580" y="10160"/>
                  </a:moveTo>
                  <a:lnTo>
                    <a:pt x="381306" y="31750"/>
                  </a:lnTo>
                  <a:lnTo>
                    <a:pt x="397022" y="36829"/>
                  </a:lnTo>
                  <a:lnTo>
                    <a:pt x="404781" y="40639"/>
                  </a:lnTo>
                  <a:lnTo>
                    <a:pt x="412472" y="43179"/>
                  </a:lnTo>
                  <a:lnTo>
                    <a:pt x="421108" y="21589"/>
                  </a:lnTo>
                  <a:lnTo>
                    <a:pt x="412833" y="19050"/>
                  </a:lnTo>
                  <a:lnTo>
                    <a:pt x="404487" y="15239"/>
                  </a:lnTo>
                  <a:lnTo>
                    <a:pt x="387580" y="10160"/>
                  </a:lnTo>
                  <a:close/>
                </a:path>
                <a:path w="895350" h="412750">
                  <a:moveTo>
                    <a:pt x="363348" y="3810"/>
                  </a:moveTo>
                  <a:lnTo>
                    <a:pt x="359234" y="26670"/>
                  </a:lnTo>
                  <a:lnTo>
                    <a:pt x="374029" y="29210"/>
                  </a:lnTo>
                  <a:lnTo>
                    <a:pt x="381306" y="31750"/>
                  </a:lnTo>
                  <a:lnTo>
                    <a:pt x="387580" y="10160"/>
                  </a:lnTo>
                  <a:lnTo>
                    <a:pt x="379592" y="7620"/>
                  </a:lnTo>
                  <a:lnTo>
                    <a:pt x="371514" y="6350"/>
                  </a:lnTo>
                  <a:lnTo>
                    <a:pt x="363348" y="3810"/>
                  </a:lnTo>
                  <a:close/>
                </a:path>
                <a:path w="895350" h="412750">
                  <a:moveTo>
                    <a:pt x="265012" y="1270"/>
                  </a:moveTo>
                  <a:lnTo>
                    <a:pt x="245496" y="5079"/>
                  </a:lnTo>
                  <a:lnTo>
                    <a:pt x="239104" y="7620"/>
                  </a:lnTo>
                  <a:lnTo>
                    <a:pt x="246064" y="29210"/>
                  </a:lnTo>
                  <a:lnTo>
                    <a:pt x="253354" y="26670"/>
                  </a:lnTo>
                  <a:lnTo>
                    <a:pt x="268365" y="24129"/>
                  </a:lnTo>
                  <a:lnTo>
                    <a:pt x="265012" y="1270"/>
                  </a:lnTo>
                  <a:close/>
                </a:path>
                <a:path w="895350" h="412750">
                  <a:moveTo>
                    <a:pt x="335565" y="1270"/>
                  </a:moveTo>
                  <a:lnTo>
                    <a:pt x="326252" y="1270"/>
                  </a:lnTo>
                  <a:lnTo>
                    <a:pt x="325109" y="22860"/>
                  </a:lnTo>
                  <a:lnTo>
                    <a:pt x="333677" y="24129"/>
                  </a:lnTo>
                  <a:lnTo>
                    <a:pt x="342219" y="24129"/>
                  </a:lnTo>
                  <a:lnTo>
                    <a:pt x="359234" y="26670"/>
                  </a:lnTo>
                  <a:lnTo>
                    <a:pt x="363348" y="3810"/>
                  </a:lnTo>
                  <a:lnTo>
                    <a:pt x="354114" y="2539"/>
                  </a:lnTo>
                  <a:lnTo>
                    <a:pt x="344852" y="2539"/>
                  </a:lnTo>
                  <a:lnTo>
                    <a:pt x="335565" y="1270"/>
                  </a:lnTo>
                  <a:close/>
                </a:path>
                <a:path w="895350" h="412750">
                  <a:moveTo>
                    <a:pt x="290069" y="0"/>
                  </a:moveTo>
                  <a:lnTo>
                    <a:pt x="273318" y="0"/>
                  </a:lnTo>
                  <a:lnTo>
                    <a:pt x="265012" y="1270"/>
                  </a:lnTo>
                  <a:lnTo>
                    <a:pt x="268365" y="24129"/>
                  </a:lnTo>
                  <a:lnTo>
                    <a:pt x="275566" y="22860"/>
                  </a:lnTo>
                  <a:lnTo>
                    <a:pt x="290069" y="22860"/>
                  </a:lnTo>
                  <a:lnTo>
                    <a:pt x="290069" y="0"/>
                  </a:lnTo>
                  <a:close/>
                </a:path>
                <a:path w="895350" h="412750">
                  <a:moveTo>
                    <a:pt x="317210" y="0"/>
                  </a:moveTo>
                  <a:lnTo>
                    <a:pt x="290069" y="0"/>
                  </a:lnTo>
                  <a:lnTo>
                    <a:pt x="290069" y="22860"/>
                  </a:lnTo>
                  <a:lnTo>
                    <a:pt x="325109" y="22860"/>
                  </a:lnTo>
                  <a:lnTo>
                    <a:pt x="326252" y="1270"/>
                  </a:lnTo>
                  <a:lnTo>
                    <a:pt x="317210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4118" y="2475222"/>
              <a:ext cx="1313675" cy="5792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0840" y="2015845"/>
              <a:ext cx="438086" cy="2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2699" y="1922602"/>
              <a:ext cx="1126049" cy="2800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0287" y="2935639"/>
              <a:ext cx="1981835" cy="66040"/>
            </a:xfrm>
            <a:custGeom>
              <a:avLst/>
              <a:gdLst/>
              <a:ahLst/>
              <a:cxnLst/>
              <a:rect l="l" t="t" r="r" b="b"/>
              <a:pathLst>
                <a:path w="1981835" h="66039">
                  <a:moveTo>
                    <a:pt x="390740" y="45465"/>
                  </a:moveTo>
                  <a:lnTo>
                    <a:pt x="388416" y="63880"/>
                  </a:lnTo>
                  <a:lnTo>
                    <a:pt x="401261" y="64897"/>
                  </a:lnTo>
                  <a:lnTo>
                    <a:pt x="414116" y="65532"/>
                  </a:lnTo>
                  <a:lnTo>
                    <a:pt x="426984" y="65912"/>
                  </a:lnTo>
                  <a:lnTo>
                    <a:pt x="439864" y="65912"/>
                  </a:lnTo>
                  <a:lnTo>
                    <a:pt x="439864" y="46989"/>
                  </a:lnTo>
                  <a:lnTo>
                    <a:pt x="427570" y="46989"/>
                  </a:lnTo>
                  <a:lnTo>
                    <a:pt x="415283" y="46736"/>
                  </a:lnTo>
                  <a:lnTo>
                    <a:pt x="403006" y="46227"/>
                  </a:lnTo>
                  <a:lnTo>
                    <a:pt x="390740" y="45465"/>
                  </a:lnTo>
                  <a:close/>
                </a:path>
                <a:path w="1981835" h="66039">
                  <a:moveTo>
                    <a:pt x="490092" y="44576"/>
                  </a:moveTo>
                  <a:lnTo>
                    <a:pt x="477567" y="45720"/>
                  </a:lnTo>
                  <a:lnTo>
                    <a:pt x="465021" y="46482"/>
                  </a:lnTo>
                  <a:lnTo>
                    <a:pt x="452454" y="46862"/>
                  </a:lnTo>
                  <a:lnTo>
                    <a:pt x="439864" y="46862"/>
                  </a:lnTo>
                  <a:lnTo>
                    <a:pt x="439864" y="65912"/>
                  </a:lnTo>
                  <a:lnTo>
                    <a:pt x="453168" y="65912"/>
                  </a:lnTo>
                  <a:lnTo>
                    <a:pt x="466450" y="65659"/>
                  </a:lnTo>
                  <a:lnTo>
                    <a:pt x="479710" y="64897"/>
                  </a:lnTo>
                  <a:lnTo>
                    <a:pt x="492950" y="63753"/>
                  </a:lnTo>
                  <a:lnTo>
                    <a:pt x="490092" y="44576"/>
                  </a:lnTo>
                  <a:close/>
                </a:path>
                <a:path w="1981835" h="66039">
                  <a:moveTo>
                    <a:pt x="358139" y="39115"/>
                  </a:moveTo>
                  <a:lnTo>
                    <a:pt x="388416" y="63880"/>
                  </a:lnTo>
                  <a:lnTo>
                    <a:pt x="390740" y="45465"/>
                  </a:lnTo>
                  <a:lnTo>
                    <a:pt x="382525" y="44196"/>
                  </a:lnTo>
                  <a:lnTo>
                    <a:pt x="374354" y="42672"/>
                  </a:lnTo>
                  <a:lnTo>
                    <a:pt x="366227" y="41021"/>
                  </a:lnTo>
                  <a:lnTo>
                    <a:pt x="358139" y="39115"/>
                  </a:lnTo>
                  <a:close/>
                </a:path>
                <a:path w="1981835" h="66039">
                  <a:moveTo>
                    <a:pt x="532028" y="37211"/>
                  </a:moveTo>
                  <a:lnTo>
                    <a:pt x="511084" y="41021"/>
                  </a:lnTo>
                  <a:lnTo>
                    <a:pt x="490092" y="44576"/>
                  </a:lnTo>
                  <a:lnTo>
                    <a:pt x="492950" y="63753"/>
                  </a:lnTo>
                  <a:lnTo>
                    <a:pt x="514332" y="60198"/>
                  </a:lnTo>
                  <a:lnTo>
                    <a:pt x="524999" y="58292"/>
                  </a:lnTo>
                  <a:lnTo>
                    <a:pt x="535647" y="56261"/>
                  </a:lnTo>
                  <a:lnTo>
                    <a:pt x="532028" y="37211"/>
                  </a:lnTo>
                  <a:close/>
                </a:path>
                <a:path w="1981835" h="66039">
                  <a:moveTo>
                    <a:pt x="8469" y="43941"/>
                  </a:moveTo>
                  <a:lnTo>
                    <a:pt x="4152" y="43941"/>
                  </a:lnTo>
                  <a:lnTo>
                    <a:pt x="0" y="48133"/>
                  </a:lnTo>
                  <a:lnTo>
                    <a:pt x="0" y="58292"/>
                  </a:lnTo>
                  <a:lnTo>
                    <a:pt x="4152" y="62484"/>
                  </a:lnTo>
                  <a:lnTo>
                    <a:pt x="14401" y="62484"/>
                  </a:lnTo>
                  <a:lnTo>
                    <a:pt x="14653" y="62229"/>
                  </a:lnTo>
                  <a:lnTo>
                    <a:pt x="11455" y="62229"/>
                  </a:lnTo>
                  <a:lnTo>
                    <a:pt x="7099" y="44196"/>
                  </a:lnTo>
                  <a:lnTo>
                    <a:pt x="8469" y="43941"/>
                  </a:lnTo>
                  <a:close/>
                </a:path>
                <a:path w="1981835" h="66039">
                  <a:moveTo>
                    <a:pt x="18059" y="42163"/>
                  </a:moveTo>
                  <a:lnTo>
                    <a:pt x="7099" y="44196"/>
                  </a:lnTo>
                  <a:lnTo>
                    <a:pt x="11455" y="62229"/>
                  </a:lnTo>
                  <a:lnTo>
                    <a:pt x="15984" y="60886"/>
                  </a:lnTo>
                  <a:lnTo>
                    <a:pt x="18554" y="58292"/>
                  </a:lnTo>
                  <a:lnTo>
                    <a:pt x="18554" y="48133"/>
                  </a:lnTo>
                  <a:lnTo>
                    <a:pt x="14401" y="43941"/>
                  </a:lnTo>
                  <a:lnTo>
                    <a:pt x="18491" y="43941"/>
                  </a:lnTo>
                  <a:lnTo>
                    <a:pt x="18059" y="42163"/>
                  </a:lnTo>
                  <a:close/>
                </a:path>
                <a:path w="1981835" h="66039">
                  <a:moveTo>
                    <a:pt x="15984" y="60886"/>
                  </a:moveTo>
                  <a:lnTo>
                    <a:pt x="11455" y="62229"/>
                  </a:lnTo>
                  <a:lnTo>
                    <a:pt x="14653" y="62229"/>
                  </a:lnTo>
                  <a:lnTo>
                    <a:pt x="15984" y="60886"/>
                  </a:lnTo>
                  <a:close/>
                </a:path>
                <a:path w="1981835" h="66039">
                  <a:moveTo>
                    <a:pt x="1647380" y="38735"/>
                  </a:moveTo>
                  <a:lnTo>
                    <a:pt x="1646110" y="60451"/>
                  </a:lnTo>
                  <a:lnTo>
                    <a:pt x="1654395" y="60833"/>
                  </a:lnTo>
                  <a:lnTo>
                    <a:pt x="1662679" y="60960"/>
                  </a:lnTo>
                  <a:lnTo>
                    <a:pt x="1670965" y="60960"/>
                  </a:lnTo>
                  <a:lnTo>
                    <a:pt x="1679257" y="60705"/>
                  </a:lnTo>
                  <a:lnTo>
                    <a:pt x="1678303" y="39115"/>
                  </a:lnTo>
                  <a:lnTo>
                    <a:pt x="1662831" y="39115"/>
                  </a:lnTo>
                  <a:lnTo>
                    <a:pt x="1655105" y="38988"/>
                  </a:lnTo>
                  <a:lnTo>
                    <a:pt x="1647380" y="38735"/>
                  </a:lnTo>
                  <a:close/>
                </a:path>
                <a:path w="1981835" h="66039">
                  <a:moveTo>
                    <a:pt x="18491" y="43941"/>
                  </a:moveTo>
                  <a:lnTo>
                    <a:pt x="14401" y="43941"/>
                  </a:lnTo>
                  <a:lnTo>
                    <a:pt x="18554" y="48133"/>
                  </a:lnTo>
                  <a:lnTo>
                    <a:pt x="18554" y="58292"/>
                  </a:lnTo>
                  <a:lnTo>
                    <a:pt x="15984" y="60886"/>
                  </a:lnTo>
                  <a:lnTo>
                    <a:pt x="22161" y="59054"/>
                  </a:lnTo>
                  <a:lnTo>
                    <a:pt x="18491" y="43941"/>
                  </a:lnTo>
                  <a:close/>
                </a:path>
                <a:path w="1981835" h="66039">
                  <a:moveTo>
                    <a:pt x="1720011" y="30099"/>
                  </a:moveTo>
                  <a:lnTo>
                    <a:pt x="1680921" y="38735"/>
                  </a:lnTo>
                  <a:lnTo>
                    <a:pt x="1678292" y="38862"/>
                  </a:lnTo>
                  <a:lnTo>
                    <a:pt x="1679257" y="60705"/>
                  </a:lnTo>
                  <a:lnTo>
                    <a:pt x="1717015" y="53975"/>
                  </a:lnTo>
                  <a:lnTo>
                    <a:pt x="1726323" y="51435"/>
                  </a:lnTo>
                  <a:lnTo>
                    <a:pt x="1720011" y="30099"/>
                  </a:lnTo>
                  <a:close/>
                </a:path>
                <a:path w="1981835" h="66039">
                  <a:moveTo>
                    <a:pt x="1609293" y="32512"/>
                  </a:moveTo>
                  <a:lnTo>
                    <a:pt x="1646110" y="60451"/>
                  </a:lnTo>
                  <a:lnTo>
                    <a:pt x="1647380" y="38735"/>
                  </a:lnTo>
                  <a:lnTo>
                    <a:pt x="1637771" y="37718"/>
                  </a:lnTo>
                  <a:lnTo>
                    <a:pt x="1628222" y="36322"/>
                  </a:lnTo>
                  <a:lnTo>
                    <a:pt x="1618730" y="34543"/>
                  </a:lnTo>
                  <a:lnTo>
                    <a:pt x="1609293" y="32512"/>
                  </a:lnTo>
                  <a:close/>
                </a:path>
                <a:path w="1981835" h="66039">
                  <a:moveTo>
                    <a:pt x="54635" y="39497"/>
                  </a:moveTo>
                  <a:lnTo>
                    <a:pt x="18059" y="42163"/>
                  </a:lnTo>
                  <a:lnTo>
                    <a:pt x="22161" y="59054"/>
                  </a:lnTo>
                  <a:lnTo>
                    <a:pt x="23977" y="58547"/>
                  </a:lnTo>
                  <a:lnTo>
                    <a:pt x="27686" y="57785"/>
                  </a:lnTo>
                  <a:lnTo>
                    <a:pt x="34477" y="56896"/>
                  </a:lnTo>
                  <a:lnTo>
                    <a:pt x="41289" y="56134"/>
                  </a:lnTo>
                  <a:lnTo>
                    <a:pt x="48122" y="55752"/>
                  </a:lnTo>
                  <a:lnTo>
                    <a:pt x="54978" y="55499"/>
                  </a:lnTo>
                  <a:lnTo>
                    <a:pt x="54635" y="39497"/>
                  </a:lnTo>
                  <a:close/>
                </a:path>
                <a:path w="1981835" h="66039">
                  <a:moveTo>
                    <a:pt x="317957" y="29590"/>
                  </a:moveTo>
                  <a:lnTo>
                    <a:pt x="313956" y="47243"/>
                  </a:lnTo>
                  <a:lnTo>
                    <a:pt x="323912" y="49529"/>
                  </a:lnTo>
                  <a:lnTo>
                    <a:pt x="343781" y="54355"/>
                  </a:lnTo>
                  <a:lnTo>
                    <a:pt x="353695" y="56896"/>
                  </a:lnTo>
                  <a:lnTo>
                    <a:pt x="358139" y="39115"/>
                  </a:lnTo>
                  <a:lnTo>
                    <a:pt x="338072" y="34289"/>
                  </a:lnTo>
                  <a:lnTo>
                    <a:pt x="328020" y="32003"/>
                  </a:lnTo>
                  <a:lnTo>
                    <a:pt x="317957" y="29590"/>
                  </a:lnTo>
                  <a:close/>
                </a:path>
                <a:path w="1981835" h="66039">
                  <a:moveTo>
                    <a:pt x="585355" y="27686"/>
                  </a:moveTo>
                  <a:lnTo>
                    <a:pt x="558658" y="32258"/>
                  </a:lnTo>
                  <a:lnTo>
                    <a:pt x="532028" y="37211"/>
                  </a:lnTo>
                  <a:lnTo>
                    <a:pt x="535647" y="56261"/>
                  </a:lnTo>
                  <a:lnTo>
                    <a:pt x="575270" y="49149"/>
                  </a:lnTo>
                  <a:lnTo>
                    <a:pt x="588505" y="46989"/>
                  </a:lnTo>
                  <a:lnTo>
                    <a:pt x="585355" y="27686"/>
                  </a:lnTo>
                  <a:close/>
                </a:path>
                <a:path w="1981835" h="66039">
                  <a:moveTo>
                    <a:pt x="1476476" y="32512"/>
                  </a:moveTo>
                  <a:lnTo>
                    <a:pt x="1472133" y="53848"/>
                  </a:lnTo>
                  <a:lnTo>
                    <a:pt x="1479253" y="54990"/>
                  </a:lnTo>
                  <a:lnTo>
                    <a:pt x="1486403" y="55752"/>
                  </a:lnTo>
                  <a:lnTo>
                    <a:pt x="1493584" y="56134"/>
                  </a:lnTo>
                  <a:lnTo>
                    <a:pt x="1500797" y="56134"/>
                  </a:lnTo>
                  <a:lnTo>
                    <a:pt x="1500558" y="34671"/>
                  </a:lnTo>
                  <a:lnTo>
                    <a:pt x="1492453" y="34671"/>
                  </a:lnTo>
                  <a:lnTo>
                    <a:pt x="1484439" y="34036"/>
                  </a:lnTo>
                  <a:lnTo>
                    <a:pt x="1476476" y="32512"/>
                  </a:lnTo>
                  <a:close/>
                </a:path>
                <a:path w="1981835" h="66039">
                  <a:moveTo>
                    <a:pt x="1525612" y="31876"/>
                  </a:moveTo>
                  <a:lnTo>
                    <a:pt x="1517345" y="33527"/>
                  </a:lnTo>
                  <a:lnTo>
                    <a:pt x="1508988" y="34416"/>
                  </a:lnTo>
                  <a:lnTo>
                    <a:pt x="1500555" y="34416"/>
                  </a:lnTo>
                  <a:lnTo>
                    <a:pt x="1500797" y="56134"/>
                  </a:lnTo>
                  <a:lnTo>
                    <a:pt x="1508226" y="56007"/>
                  </a:lnTo>
                  <a:lnTo>
                    <a:pt x="1515617" y="55372"/>
                  </a:lnTo>
                  <a:lnTo>
                    <a:pt x="1522971" y="54483"/>
                  </a:lnTo>
                  <a:lnTo>
                    <a:pt x="1530286" y="53086"/>
                  </a:lnTo>
                  <a:lnTo>
                    <a:pt x="1525612" y="31876"/>
                  </a:lnTo>
                  <a:close/>
                </a:path>
                <a:path w="1981835" h="66039">
                  <a:moveTo>
                    <a:pt x="107175" y="38735"/>
                  </a:moveTo>
                  <a:lnTo>
                    <a:pt x="54635" y="39497"/>
                  </a:lnTo>
                  <a:lnTo>
                    <a:pt x="54978" y="55499"/>
                  </a:lnTo>
                  <a:lnTo>
                    <a:pt x="107289" y="54737"/>
                  </a:lnTo>
                  <a:lnTo>
                    <a:pt x="107175" y="38735"/>
                  </a:lnTo>
                  <a:close/>
                </a:path>
                <a:path w="1981835" h="66039">
                  <a:moveTo>
                    <a:pt x="1886978" y="32765"/>
                  </a:moveTo>
                  <a:lnTo>
                    <a:pt x="1884121" y="53975"/>
                  </a:lnTo>
                  <a:lnTo>
                    <a:pt x="1891631" y="54610"/>
                  </a:lnTo>
                  <a:lnTo>
                    <a:pt x="1899153" y="55117"/>
                  </a:lnTo>
                  <a:lnTo>
                    <a:pt x="1906686" y="55372"/>
                  </a:lnTo>
                  <a:lnTo>
                    <a:pt x="1914232" y="55372"/>
                  </a:lnTo>
                  <a:lnTo>
                    <a:pt x="1914232" y="34925"/>
                  </a:lnTo>
                  <a:lnTo>
                    <a:pt x="1907391" y="34671"/>
                  </a:lnTo>
                  <a:lnTo>
                    <a:pt x="1900567" y="34289"/>
                  </a:lnTo>
                  <a:lnTo>
                    <a:pt x="1893762" y="33654"/>
                  </a:lnTo>
                  <a:lnTo>
                    <a:pt x="1886978" y="32765"/>
                  </a:lnTo>
                  <a:close/>
                </a:path>
                <a:path w="1981835" h="66039">
                  <a:moveTo>
                    <a:pt x="1914232" y="34925"/>
                  </a:moveTo>
                  <a:lnTo>
                    <a:pt x="1914232" y="55372"/>
                  </a:lnTo>
                  <a:lnTo>
                    <a:pt x="1921979" y="55372"/>
                  </a:lnTo>
                  <a:lnTo>
                    <a:pt x="1929561" y="54355"/>
                  </a:lnTo>
                  <a:lnTo>
                    <a:pt x="1937003" y="52197"/>
                  </a:lnTo>
                  <a:lnTo>
                    <a:pt x="1938972" y="51562"/>
                  </a:lnTo>
                  <a:lnTo>
                    <a:pt x="1942782" y="50037"/>
                  </a:lnTo>
                  <a:lnTo>
                    <a:pt x="1935874" y="35051"/>
                  </a:lnTo>
                  <a:lnTo>
                    <a:pt x="1919859" y="35051"/>
                  </a:lnTo>
                  <a:lnTo>
                    <a:pt x="1914232" y="34925"/>
                  </a:lnTo>
                  <a:close/>
                </a:path>
                <a:path w="1981835" h="66039">
                  <a:moveTo>
                    <a:pt x="154851" y="36322"/>
                  </a:moveTo>
                  <a:lnTo>
                    <a:pt x="142954" y="37337"/>
                  </a:lnTo>
                  <a:lnTo>
                    <a:pt x="131041" y="38100"/>
                  </a:lnTo>
                  <a:lnTo>
                    <a:pt x="119114" y="38480"/>
                  </a:lnTo>
                  <a:lnTo>
                    <a:pt x="107175" y="38735"/>
                  </a:lnTo>
                  <a:lnTo>
                    <a:pt x="107289" y="54737"/>
                  </a:lnTo>
                  <a:lnTo>
                    <a:pt x="119628" y="54610"/>
                  </a:lnTo>
                  <a:lnTo>
                    <a:pt x="131956" y="54228"/>
                  </a:lnTo>
                  <a:lnTo>
                    <a:pt x="144269" y="53466"/>
                  </a:lnTo>
                  <a:lnTo>
                    <a:pt x="156565" y="52577"/>
                  </a:lnTo>
                  <a:lnTo>
                    <a:pt x="154851" y="36322"/>
                  </a:lnTo>
                  <a:close/>
                </a:path>
                <a:path w="1981835" h="66039">
                  <a:moveTo>
                    <a:pt x="1849183" y="24129"/>
                  </a:moveTo>
                  <a:lnTo>
                    <a:pt x="1884121" y="53975"/>
                  </a:lnTo>
                  <a:lnTo>
                    <a:pt x="1886978" y="32765"/>
                  </a:lnTo>
                  <a:lnTo>
                    <a:pt x="1877451" y="30987"/>
                  </a:lnTo>
                  <a:lnTo>
                    <a:pt x="1867976" y="28955"/>
                  </a:lnTo>
                  <a:lnTo>
                    <a:pt x="1858553" y="26670"/>
                  </a:lnTo>
                  <a:lnTo>
                    <a:pt x="1849183" y="24129"/>
                  </a:lnTo>
                  <a:close/>
                </a:path>
                <a:path w="1981835" h="66039">
                  <a:moveTo>
                    <a:pt x="1455547" y="26288"/>
                  </a:moveTo>
                  <a:lnTo>
                    <a:pt x="1447749" y="46609"/>
                  </a:lnTo>
                  <a:lnTo>
                    <a:pt x="1453738" y="48767"/>
                  </a:lnTo>
                  <a:lnTo>
                    <a:pt x="1459798" y="50800"/>
                  </a:lnTo>
                  <a:lnTo>
                    <a:pt x="1465930" y="52450"/>
                  </a:lnTo>
                  <a:lnTo>
                    <a:pt x="1472133" y="53848"/>
                  </a:lnTo>
                  <a:lnTo>
                    <a:pt x="1476476" y="32512"/>
                  </a:lnTo>
                  <a:lnTo>
                    <a:pt x="1469339" y="30987"/>
                  </a:lnTo>
                  <a:lnTo>
                    <a:pt x="1462366" y="28955"/>
                  </a:lnTo>
                  <a:lnTo>
                    <a:pt x="1455547" y="26288"/>
                  </a:lnTo>
                  <a:close/>
                </a:path>
                <a:path w="1981835" h="66039">
                  <a:moveTo>
                    <a:pt x="1573072" y="27812"/>
                  </a:moveTo>
                  <a:lnTo>
                    <a:pt x="1560842" y="27812"/>
                  </a:lnTo>
                  <a:lnTo>
                    <a:pt x="1561922" y="49657"/>
                  </a:lnTo>
                  <a:lnTo>
                    <a:pt x="1572652" y="49657"/>
                  </a:lnTo>
                  <a:lnTo>
                    <a:pt x="1583315" y="50418"/>
                  </a:lnTo>
                  <a:lnTo>
                    <a:pt x="1593911" y="51815"/>
                  </a:lnTo>
                  <a:lnTo>
                    <a:pt x="1604441" y="53848"/>
                  </a:lnTo>
                  <a:lnTo>
                    <a:pt x="1609293" y="32512"/>
                  </a:lnTo>
                  <a:lnTo>
                    <a:pt x="1597299" y="30099"/>
                  </a:lnTo>
                  <a:lnTo>
                    <a:pt x="1585225" y="28575"/>
                  </a:lnTo>
                  <a:lnTo>
                    <a:pt x="1573072" y="27812"/>
                  </a:lnTo>
                  <a:close/>
                </a:path>
                <a:path w="1981835" h="66039">
                  <a:moveTo>
                    <a:pt x="1560842" y="27812"/>
                  </a:moveTo>
                  <a:lnTo>
                    <a:pt x="1551975" y="28321"/>
                  </a:lnTo>
                  <a:lnTo>
                    <a:pt x="1543146" y="29210"/>
                  </a:lnTo>
                  <a:lnTo>
                    <a:pt x="1534359" y="30352"/>
                  </a:lnTo>
                  <a:lnTo>
                    <a:pt x="1525612" y="31876"/>
                  </a:lnTo>
                  <a:lnTo>
                    <a:pt x="1530286" y="53086"/>
                  </a:lnTo>
                  <a:lnTo>
                    <a:pt x="1538144" y="51815"/>
                  </a:lnTo>
                  <a:lnTo>
                    <a:pt x="1546037" y="50800"/>
                  </a:lnTo>
                  <a:lnTo>
                    <a:pt x="1553964" y="50164"/>
                  </a:lnTo>
                  <a:lnTo>
                    <a:pt x="1561922" y="49657"/>
                  </a:lnTo>
                  <a:lnTo>
                    <a:pt x="1560842" y="27812"/>
                  </a:lnTo>
                  <a:close/>
                </a:path>
                <a:path w="1981835" h="66039">
                  <a:moveTo>
                    <a:pt x="197002" y="30861"/>
                  </a:moveTo>
                  <a:lnTo>
                    <a:pt x="175960" y="33909"/>
                  </a:lnTo>
                  <a:lnTo>
                    <a:pt x="165414" y="35178"/>
                  </a:lnTo>
                  <a:lnTo>
                    <a:pt x="154851" y="36322"/>
                  </a:lnTo>
                  <a:lnTo>
                    <a:pt x="156565" y="52577"/>
                  </a:lnTo>
                  <a:lnTo>
                    <a:pt x="178014" y="50037"/>
                  </a:lnTo>
                  <a:lnTo>
                    <a:pt x="188721" y="48640"/>
                  </a:lnTo>
                  <a:lnTo>
                    <a:pt x="199415" y="47116"/>
                  </a:lnTo>
                  <a:lnTo>
                    <a:pt x="197002" y="30861"/>
                  </a:lnTo>
                  <a:close/>
                </a:path>
                <a:path w="1981835" h="66039">
                  <a:moveTo>
                    <a:pt x="1761312" y="19430"/>
                  </a:moveTo>
                  <a:lnTo>
                    <a:pt x="1750879" y="21716"/>
                  </a:lnTo>
                  <a:lnTo>
                    <a:pt x="1740519" y="24129"/>
                  </a:lnTo>
                  <a:lnTo>
                    <a:pt x="1730229" y="26924"/>
                  </a:lnTo>
                  <a:lnTo>
                    <a:pt x="1720011" y="30099"/>
                  </a:lnTo>
                  <a:lnTo>
                    <a:pt x="1726323" y="51435"/>
                  </a:lnTo>
                  <a:lnTo>
                    <a:pt x="1735827" y="48640"/>
                  </a:lnTo>
                  <a:lnTo>
                    <a:pt x="1745387" y="46100"/>
                  </a:lnTo>
                  <a:lnTo>
                    <a:pt x="1755007" y="43814"/>
                  </a:lnTo>
                  <a:lnTo>
                    <a:pt x="1764690" y="41783"/>
                  </a:lnTo>
                  <a:lnTo>
                    <a:pt x="1761312" y="19430"/>
                  </a:lnTo>
                  <a:close/>
                </a:path>
                <a:path w="1981835" h="66039">
                  <a:moveTo>
                    <a:pt x="1956155" y="20192"/>
                  </a:moveTo>
                  <a:lnTo>
                    <a:pt x="1949183" y="24637"/>
                  </a:lnTo>
                  <a:lnTo>
                    <a:pt x="1941982" y="28575"/>
                  </a:lnTo>
                  <a:lnTo>
                    <a:pt x="1934527" y="32130"/>
                  </a:lnTo>
                  <a:lnTo>
                    <a:pt x="1942782" y="50037"/>
                  </a:lnTo>
                  <a:lnTo>
                    <a:pt x="1946160" y="48260"/>
                  </a:lnTo>
                  <a:lnTo>
                    <a:pt x="1947786" y="47243"/>
                  </a:lnTo>
                  <a:lnTo>
                    <a:pt x="1954263" y="43307"/>
                  </a:lnTo>
                  <a:lnTo>
                    <a:pt x="1960359" y="38735"/>
                  </a:lnTo>
                  <a:lnTo>
                    <a:pt x="1966087" y="33654"/>
                  </a:lnTo>
                  <a:lnTo>
                    <a:pt x="1956155" y="20192"/>
                  </a:lnTo>
                  <a:close/>
                </a:path>
                <a:path w="1981835" h="66039">
                  <a:moveTo>
                    <a:pt x="280492" y="24764"/>
                  </a:moveTo>
                  <a:lnTo>
                    <a:pt x="280288" y="42545"/>
                  </a:lnTo>
                  <a:lnTo>
                    <a:pt x="288792" y="43052"/>
                  </a:lnTo>
                  <a:lnTo>
                    <a:pt x="297237" y="44068"/>
                  </a:lnTo>
                  <a:lnTo>
                    <a:pt x="305624" y="45465"/>
                  </a:lnTo>
                  <a:lnTo>
                    <a:pt x="313956" y="47243"/>
                  </a:lnTo>
                  <a:lnTo>
                    <a:pt x="317957" y="29590"/>
                  </a:lnTo>
                  <a:lnTo>
                    <a:pt x="308679" y="27686"/>
                  </a:lnTo>
                  <a:lnTo>
                    <a:pt x="299343" y="26288"/>
                  </a:lnTo>
                  <a:lnTo>
                    <a:pt x="289948" y="25273"/>
                  </a:lnTo>
                  <a:lnTo>
                    <a:pt x="280492" y="24764"/>
                  </a:lnTo>
                  <a:close/>
                </a:path>
                <a:path w="1981835" h="66039">
                  <a:moveTo>
                    <a:pt x="242468" y="26035"/>
                  </a:moveTo>
                  <a:lnTo>
                    <a:pt x="231060" y="26797"/>
                  </a:lnTo>
                  <a:lnTo>
                    <a:pt x="219678" y="27939"/>
                  </a:lnTo>
                  <a:lnTo>
                    <a:pt x="208324" y="29210"/>
                  </a:lnTo>
                  <a:lnTo>
                    <a:pt x="197002" y="30861"/>
                  </a:lnTo>
                  <a:lnTo>
                    <a:pt x="199415" y="47116"/>
                  </a:lnTo>
                  <a:lnTo>
                    <a:pt x="210343" y="45592"/>
                  </a:lnTo>
                  <a:lnTo>
                    <a:pt x="221295" y="44576"/>
                  </a:lnTo>
                  <a:lnTo>
                    <a:pt x="232274" y="43687"/>
                  </a:lnTo>
                  <a:lnTo>
                    <a:pt x="243281" y="43052"/>
                  </a:lnTo>
                  <a:lnTo>
                    <a:pt x="242468" y="26035"/>
                  </a:lnTo>
                  <a:close/>
                </a:path>
                <a:path w="1981835" h="66039">
                  <a:moveTo>
                    <a:pt x="439864" y="46862"/>
                  </a:moveTo>
                  <a:lnTo>
                    <a:pt x="427570" y="46989"/>
                  </a:lnTo>
                  <a:lnTo>
                    <a:pt x="439864" y="46989"/>
                  </a:lnTo>
                  <a:close/>
                </a:path>
                <a:path w="1981835" h="66039">
                  <a:moveTo>
                    <a:pt x="648106" y="19050"/>
                  </a:moveTo>
                  <a:lnTo>
                    <a:pt x="616688" y="22987"/>
                  </a:lnTo>
                  <a:lnTo>
                    <a:pt x="585355" y="27686"/>
                  </a:lnTo>
                  <a:lnTo>
                    <a:pt x="588505" y="46989"/>
                  </a:lnTo>
                  <a:lnTo>
                    <a:pt x="603964" y="44576"/>
                  </a:lnTo>
                  <a:lnTo>
                    <a:pt x="634939" y="40259"/>
                  </a:lnTo>
                  <a:lnTo>
                    <a:pt x="650455" y="38353"/>
                  </a:lnTo>
                  <a:lnTo>
                    <a:pt x="648106" y="19050"/>
                  </a:lnTo>
                  <a:close/>
                </a:path>
                <a:path w="1981835" h="66039">
                  <a:moveTo>
                    <a:pt x="1431683" y="18287"/>
                  </a:moveTo>
                  <a:lnTo>
                    <a:pt x="1425587" y="39115"/>
                  </a:lnTo>
                  <a:lnTo>
                    <a:pt x="1433080" y="41401"/>
                  </a:lnTo>
                  <a:lnTo>
                    <a:pt x="1440459" y="43814"/>
                  </a:lnTo>
                  <a:lnTo>
                    <a:pt x="1447749" y="46609"/>
                  </a:lnTo>
                  <a:lnTo>
                    <a:pt x="1455547" y="26288"/>
                  </a:lnTo>
                  <a:lnTo>
                    <a:pt x="1447698" y="23367"/>
                  </a:lnTo>
                  <a:lnTo>
                    <a:pt x="1439748" y="20700"/>
                  </a:lnTo>
                  <a:lnTo>
                    <a:pt x="1431683" y="18287"/>
                  </a:lnTo>
                  <a:close/>
                </a:path>
                <a:path w="1981835" h="66039">
                  <a:moveTo>
                    <a:pt x="1797342" y="17145"/>
                  </a:moveTo>
                  <a:lnTo>
                    <a:pt x="1797710" y="39877"/>
                  </a:lnTo>
                  <a:lnTo>
                    <a:pt x="1809318" y="40259"/>
                  </a:lnTo>
                  <a:lnTo>
                    <a:pt x="1820843" y="41275"/>
                  </a:lnTo>
                  <a:lnTo>
                    <a:pt x="1832282" y="43052"/>
                  </a:lnTo>
                  <a:lnTo>
                    <a:pt x="1843633" y="45592"/>
                  </a:lnTo>
                  <a:lnTo>
                    <a:pt x="1849183" y="24129"/>
                  </a:lnTo>
                  <a:lnTo>
                    <a:pt x="1836391" y="21082"/>
                  </a:lnTo>
                  <a:lnTo>
                    <a:pt x="1823486" y="18923"/>
                  </a:lnTo>
                  <a:lnTo>
                    <a:pt x="1810469" y="17525"/>
                  </a:lnTo>
                  <a:lnTo>
                    <a:pt x="1797342" y="17145"/>
                  </a:lnTo>
                  <a:close/>
                </a:path>
                <a:path w="1981835" h="66039">
                  <a:moveTo>
                    <a:pt x="280492" y="24764"/>
                  </a:moveTo>
                  <a:lnTo>
                    <a:pt x="270979" y="24891"/>
                  </a:lnTo>
                  <a:lnTo>
                    <a:pt x="261470" y="25146"/>
                  </a:lnTo>
                  <a:lnTo>
                    <a:pt x="251967" y="25526"/>
                  </a:lnTo>
                  <a:lnTo>
                    <a:pt x="242468" y="26035"/>
                  </a:lnTo>
                  <a:lnTo>
                    <a:pt x="243281" y="43052"/>
                  </a:lnTo>
                  <a:lnTo>
                    <a:pt x="261785" y="42545"/>
                  </a:lnTo>
                  <a:lnTo>
                    <a:pt x="280288" y="42545"/>
                  </a:lnTo>
                  <a:lnTo>
                    <a:pt x="280492" y="24764"/>
                  </a:lnTo>
                  <a:close/>
                </a:path>
                <a:path w="1981835" h="66039">
                  <a:moveTo>
                    <a:pt x="1797342" y="17145"/>
                  </a:moveTo>
                  <a:lnTo>
                    <a:pt x="1788303" y="17399"/>
                  </a:lnTo>
                  <a:lnTo>
                    <a:pt x="1779284" y="17779"/>
                  </a:lnTo>
                  <a:lnTo>
                    <a:pt x="1770286" y="18541"/>
                  </a:lnTo>
                  <a:lnTo>
                    <a:pt x="1761312" y="19430"/>
                  </a:lnTo>
                  <a:lnTo>
                    <a:pt x="1764690" y="41783"/>
                  </a:lnTo>
                  <a:lnTo>
                    <a:pt x="1772919" y="41021"/>
                  </a:lnTo>
                  <a:lnTo>
                    <a:pt x="1781167" y="40386"/>
                  </a:lnTo>
                  <a:lnTo>
                    <a:pt x="1789430" y="40004"/>
                  </a:lnTo>
                  <a:lnTo>
                    <a:pt x="1797710" y="39877"/>
                  </a:lnTo>
                  <a:lnTo>
                    <a:pt x="1797342" y="17145"/>
                  </a:lnTo>
                  <a:close/>
                </a:path>
                <a:path w="1981835" h="66039">
                  <a:moveTo>
                    <a:pt x="1308265" y="16890"/>
                  </a:moveTo>
                  <a:lnTo>
                    <a:pt x="1342009" y="40132"/>
                  </a:lnTo>
                  <a:lnTo>
                    <a:pt x="1342009" y="19050"/>
                  </a:lnTo>
                  <a:lnTo>
                    <a:pt x="1333541" y="19050"/>
                  </a:lnTo>
                  <a:lnTo>
                    <a:pt x="1325094" y="18668"/>
                  </a:lnTo>
                  <a:lnTo>
                    <a:pt x="1316668" y="17907"/>
                  </a:lnTo>
                  <a:lnTo>
                    <a:pt x="1308265" y="16890"/>
                  </a:lnTo>
                  <a:close/>
                </a:path>
                <a:path w="1981835" h="66039">
                  <a:moveTo>
                    <a:pt x="1373479" y="16890"/>
                  </a:moveTo>
                  <a:lnTo>
                    <a:pt x="1365647" y="17907"/>
                  </a:lnTo>
                  <a:lnTo>
                    <a:pt x="1357791" y="18668"/>
                  </a:lnTo>
                  <a:lnTo>
                    <a:pt x="1349912" y="19050"/>
                  </a:lnTo>
                  <a:lnTo>
                    <a:pt x="1342009" y="19050"/>
                  </a:lnTo>
                  <a:lnTo>
                    <a:pt x="1342009" y="40132"/>
                  </a:lnTo>
                  <a:lnTo>
                    <a:pt x="1350760" y="40132"/>
                  </a:lnTo>
                  <a:lnTo>
                    <a:pt x="1359487" y="39750"/>
                  </a:lnTo>
                  <a:lnTo>
                    <a:pt x="1368190" y="39115"/>
                  </a:lnTo>
                  <a:lnTo>
                    <a:pt x="1376870" y="38100"/>
                  </a:lnTo>
                  <a:lnTo>
                    <a:pt x="1373479" y="16890"/>
                  </a:lnTo>
                  <a:close/>
                </a:path>
                <a:path w="1981835" h="66039">
                  <a:moveTo>
                    <a:pt x="1426479" y="36067"/>
                  </a:moveTo>
                  <a:lnTo>
                    <a:pt x="1410550" y="36067"/>
                  </a:lnTo>
                  <a:lnTo>
                    <a:pt x="1418145" y="37084"/>
                  </a:lnTo>
                  <a:lnTo>
                    <a:pt x="1425587" y="39115"/>
                  </a:lnTo>
                  <a:lnTo>
                    <a:pt x="1426479" y="36067"/>
                  </a:lnTo>
                  <a:close/>
                </a:path>
                <a:path w="1981835" h="66039">
                  <a:moveTo>
                    <a:pt x="1678292" y="38862"/>
                  </a:moveTo>
                  <a:lnTo>
                    <a:pt x="1670560" y="39115"/>
                  </a:lnTo>
                  <a:lnTo>
                    <a:pt x="1678303" y="39115"/>
                  </a:lnTo>
                  <a:lnTo>
                    <a:pt x="1678292" y="38862"/>
                  </a:lnTo>
                  <a:close/>
                </a:path>
                <a:path w="1981835" h="66039">
                  <a:moveTo>
                    <a:pt x="728726" y="12700"/>
                  </a:moveTo>
                  <a:lnTo>
                    <a:pt x="708528" y="13715"/>
                  </a:lnTo>
                  <a:lnTo>
                    <a:pt x="688359" y="15112"/>
                  </a:lnTo>
                  <a:lnTo>
                    <a:pt x="668218" y="16890"/>
                  </a:lnTo>
                  <a:lnTo>
                    <a:pt x="648106" y="19050"/>
                  </a:lnTo>
                  <a:lnTo>
                    <a:pt x="650455" y="38353"/>
                  </a:lnTo>
                  <a:lnTo>
                    <a:pt x="670189" y="36195"/>
                  </a:lnTo>
                  <a:lnTo>
                    <a:pt x="689954" y="34416"/>
                  </a:lnTo>
                  <a:lnTo>
                    <a:pt x="709750" y="33020"/>
                  </a:lnTo>
                  <a:lnTo>
                    <a:pt x="729576" y="31876"/>
                  </a:lnTo>
                  <a:lnTo>
                    <a:pt x="728726" y="12700"/>
                  </a:lnTo>
                  <a:close/>
                </a:path>
                <a:path w="1981835" h="66039">
                  <a:moveTo>
                    <a:pt x="1402816" y="14604"/>
                  </a:moveTo>
                  <a:lnTo>
                    <a:pt x="1395446" y="14732"/>
                  </a:lnTo>
                  <a:lnTo>
                    <a:pt x="1388100" y="15112"/>
                  </a:lnTo>
                  <a:lnTo>
                    <a:pt x="1380778" y="15875"/>
                  </a:lnTo>
                  <a:lnTo>
                    <a:pt x="1373479" y="16890"/>
                  </a:lnTo>
                  <a:lnTo>
                    <a:pt x="1376870" y="38100"/>
                  </a:lnTo>
                  <a:lnTo>
                    <a:pt x="1383328" y="37211"/>
                  </a:lnTo>
                  <a:lnTo>
                    <a:pt x="1389805" y="36575"/>
                  </a:lnTo>
                  <a:lnTo>
                    <a:pt x="1396301" y="36195"/>
                  </a:lnTo>
                  <a:lnTo>
                    <a:pt x="1402816" y="36195"/>
                  </a:lnTo>
                  <a:lnTo>
                    <a:pt x="1402816" y="14604"/>
                  </a:lnTo>
                  <a:close/>
                </a:path>
                <a:path w="1981835" h="66039">
                  <a:moveTo>
                    <a:pt x="1259370" y="7492"/>
                  </a:moveTo>
                  <a:lnTo>
                    <a:pt x="1255115" y="27686"/>
                  </a:lnTo>
                  <a:lnTo>
                    <a:pt x="1267548" y="30352"/>
                  </a:lnTo>
                  <a:lnTo>
                    <a:pt x="1292484" y="35178"/>
                  </a:lnTo>
                  <a:lnTo>
                    <a:pt x="1304988" y="37464"/>
                  </a:lnTo>
                  <a:lnTo>
                    <a:pt x="1308265" y="16890"/>
                  </a:lnTo>
                  <a:lnTo>
                    <a:pt x="1296006" y="14732"/>
                  </a:lnTo>
                  <a:lnTo>
                    <a:pt x="1283769" y="12446"/>
                  </a:lnTo>
                  <a:lnTo>
                    <a:pt x="1271556" y="10033"/>
                  </a:lnTo>
                  <a:lnTo>
                    <a:pt x="1259370" y="7492"/>
                  </a:lnTo>
                  <a:close/>
                </a:path>
                <a:path w="1981835" h="66039">
                  <a:moveTo>
                    <a:pt x="1402816" y="14604"/>
                  </a:moveTo>
                  <a:lnTo>
                    <a:pt x="1402816" y="36195"/>
                  </a:lnTo>
                  <a:lnTo>
                    <a:pt x="1410550" y="36067"/>
                  </a:lnTo>
                  <a:lnTo>
                    <a:pt x="1426479" y="36067"/>
                  </a:lnTo>
                  <a:lnTo>
                    <a:pt x="1431683" y="18287"/>
                  </a:lnTo>
                  <a:lnTo>
                    <a:pt x="1424565" y="16637"/>
                  </a:lnTo>
                  <a:lnTo>
                    <a:pt x="1417383" y="15366"/>
                  </a:lnTo>
                  <a:lnTo>
                    <a:pt x="1410134" y="14732"/>
                  </a:lnTo>
                  <a:lnTo>
                    <a:pt x="1402816" y="14604"/>
                  </a:lnTo>
                  <a:close/>
                </a:path>
                <a:path w="1981835" h="66039">
                  <a:moveTo>
                    <a:pt x="1934527" y="32130"/>
                  </a:moveTo>
                  <a:lnTo>
                    <a:pt x="1933346" y="32638"/>
                  </a:lnTo>
                  <a:lnTo>
                    <a:pt x="1932139" y="33020"/>
                  </a:lnTo>
                  <a:lnTo>
                    <a:pt x="1930908" y="33274"/>
                  </a:lnTo>
                  <a:lnTo>
                    <a:pt x="1925421" y="34543"/>
                  </a:lnTo>
                  <a:lnTo>
                    <a:pt x="1919859" y="35051"/>
                  </a:lnTo>
                  <a:lnTo>
                    <a:pt x="1935874" y="35051"/>
                  </a:lnTo>
                  <a:lnTo>
                    <a:pt x="1934527" y="32130"/>
                  </a:lnTo>
                  <a:close/>
                </a:path>
                <a:path w="1981835" h="66039">
                  <a:moveTo>
                    <a:pt x="1500555" y="34416"/>
                  </a:moveTo>
                  <a:lnTo>
                    <a:pt x="1492453" y="34671"/>
                  </a:lnTo>
                  <a:lnTo>
                    <a:pt x="1500558" y="34671"/>
                  </a:lnTo>
                  <a:lnTo>
                    <a:pt x="1500555" y="34416"/>
                  </a:lnTo>
                  <a:close/>
                </a:path>
                <a:path w="1981835" h="66039">
                  <a:moveTo>
                    <a:pt x="1967754" y="12949"/>
                  </a:moveTo>
                  <a:lnTo>
                    <a:pt x="1956155" y="20192"/>
                  </a:lnTo>
                  <a:lnTo>
                    <a:pt x="1966087" y="33654"/>
                  </a:lnTo>
                  <a:lnTo>
                    <a:pt x="1977321" y="23875"/>
                  </a:lnTo>
                  <a:lnTo>
                    <a:pt x="1970887" y="23875"/>
                  </a:lnTo>
                  <a:lnTo>
                    <a:pt x="1967876" y="20827"/>
                  </a:lnTo>
                  <a:lnTo>
                    <a:pt x="1967754" y="12949"/>
                  </a:lnTo>
                  <a:close/>
                </a:path>
                <a:path w="1981835" h="66039">
                  <a:moveTo>
                    <a:pt x="791095" y="9778"/>
                  </a:moveTo>
                  <a:lnTo>
                    <a:pt x="728726" y="12700"/>
                  </a:lnTo>
                  <a:lnTo>
                    <a:pt x="729576" y="31876"/>
                  </a:lnTo>
                  <a:lnTo>
                    <a:pt x="792162" y="28955"/>
                  </a:lnTo>
                  <a:lnTo>
                    <a:pt x="791095" y="9778"/>
                  </a:lnTo>
                  <a:close/>
                </a:path>
                <a:path w="1981835" h="66039">
                  <a:moveTo>
                    <a:pt x="844562" y="5334"/>
                  </a:moveTo>
                  <a:lnTo>
                    <a:pt x="831206" y="6603"/>
                  </a:lnTo>
                  <a:lnTo>
                    <a:pt x="791095" y="9778"/>
                  </a:lnTo>
                  <a:lnTo>
                    <a:pt x="792162" y="28955"/>
                  </a:lnTo>
                  <a:lnTo>
                    <a:pt x="832815" y="26035"/>
                  </a:lnTo>
                  <a:lnTo>
                    <a:pt x="846353" y="24891"/>
                  </a:lnTo>
                  <a:lnTo>
                    <a:pt x="844562" y="5334"/>
                  </a:lnTo>
                  <a:close/>
                </a:path>
                <a:path w="1981835" h="66039">
                  <a:moveTo>
                    <a:pt x="1198295" y="126"/>
                  </a:moveTo>
                  <a:lnTo>
                    <a:pt x="1198295" y="20700"/>
                  </a:lnTo>
                  <a:lnTo>
                    <a:pt x="1212621" y="21462"/>
                  </a:lnTo>
                  <a:lnTo>
                    <a:pt x="1226867" y="22860"/>
                  </a:lnTo>
                  <a:lnTo>
                    <a:pt x="1241033" y="24891"/>
                  </a:lnTo>
                  <a:lnTo>
                    <a:pt x="1255115" y="27686"/>
                  </a:lnTo>
                  <a:lnTo>
                    <a:pt x="1259370" y="7492"/>
                  </a:lnTo>
                  <a:lnTo>
                    <a:pt x="1244230" y="4445"/>
                  </a:lnTo>
                  <a:lnTo>
                    <a:pt x="1229004" y="2286"/>
                  </a:lnTo>
                  <a:lnTo>
                    <a:pt x="1213692" y="888"/>
                  </a:lnTo>
                  <a:lnTo>
                    <a:pt x="1198295" y="126"/>
                  </a:lnTo>
                  <a:close/>
                </a:path>
                <a:path w="1981835" h="66039">
                  <a:moveTo>
                    <a:pt x="1034529" y="2412"/>
                  </a:moveTo>
                  <a:lnTo>
                    <a:pt x="1080847" y="24764"/>
                  </a:lnTo>
                  <a:lnTo>
                    <a:pt x="1096797" y="25018"/>
                  </a:lnTo>
                  <a:lnTo>
                    <a:pt x="1096924" y="4952"/>
                  </a:lnTo>
                  <a:lnTo>
                    <a:pt x="1065703" y="4063"/>
                  </a:lnTo>
                  <a:lnTo>
                    <a:pt x="1034529" y="2412"/>
                  </a:lnTo>
                  <a:close/>
                </a:path>
                <a:path w="1981835" h="66039">
                  <a:moveTo>
                    <a:pt x="1149680" y="2793"/>
                  </a:moveTo>
                  <a:lnTo>
                    <a:pt x="1136516" y="3810"/>
                  </a:lnTo>
                  <a:lnTo>
                    <a:pt x="1123335" y="4572"/>
                  </a:lnTo>
                  <a:lnTo>
                    <a:pt x="1110137" y="4952"/>
                  </a:lnTo>
                  <a:lnTo>
                    <a:pt x="1096924" y="4952"/>
                  </a:lnTo>
                  <a:lnTo>
                    <a:pt x="1096797" y="25018"/>
                  </a:lnTo>
                  <a:lnTo>
                    <a:pt x="1110563" y="25018"/>
                  </a:lnTo>
                  <a:lnTo>
                    <a:pt x="1124315" y="24637"/>
                  </a:lnTo>
                  <a:lnTo>
                    <a:pt x="1138052" y="23875"/>
                  </a:lnTo>
                  <a:lnTo>
                    <a:pt x="1151775" y="22860"/>
                  </a:lnTo>
                  <a:lnTo>
                    <a:pt x="1149680" y="2793"/>
                  </a:lnTo>
                  <a:close/>
                </a:path>
                <a:path w="1981835" h="66039">
                  <a:moveTo>
                    <a:pt x="896988" y="888"/>
                  </a:moveTo>
                  <a:lnTo>
                    <a:pt x="870756" y="2921"/>
                  </a:lnTo>
                  <a:lnTo>
                    <a:pt x="844562" y="5334"/>
                  </a:lnTo>
                  <a:lnTo>
                    <a:pt x="846353" y="24891"/>
                  </a:lnTo>
                  <a:lnTo>
                    <a:pt x="872177" y="22733"/>
                  </a:lnTo>
                  <a:lnTo>
                    <a:pt x="898029" y="21082"/>
                  </a:lnTo>
                  <a:lnTo>
                    <a:pt x="896988" y="888"/>
                  </a:lnTo>
                  <a:close/>
                </a:path>
                <a:path w="1981835" h="66039">
                  <a:moveTo>
                    <a:pt x="1970595" y="11175"/>
                  </a:moveTo>
                  <a:lnTo>
                    <a:pt x="1967754" y="12949"/>
                  </a:lnTo>
                  <a:lnTo>
                    <a:pt x="1967876" y="20827"/>
                  </a:lnTo>
                  <a:lnTo>
                    <a:pt x="1970887" y="23875"/>
                  </a:lnTo>
                  <a:lnTo>
                    <a:pt x="1977321" y="23875"/>
                  </a:lnTo>
                  <a:lnTo>
                    <a:pt x="1978926" y="22478"/>
                  </a:lnTo>
                  <a:lnTo>
                    <a:pt x="1970595" y="11175"/>
                  </a:lnTo>
                  <a:close/>
                </a:path>
                <a:path w="1981835" h="66039">
                  <a:moveTo>
                    <a:pt x="1980014" y="11175"/>
                  </a:moveTo>
                  <a:lnTo>
                    <a:pt x="1970595" y="11175"/>
                  </a:lnTo>
                  <a:lnTo>
                    <a:pt x="1978926" y="22478"/>
                  </a:lnTo>
                  <a:lnTo>
                    <a:pt x="1977321" y="23875"/>
                  </a:lnTo>
                  <a:lnTo>
                    <a:pt x="1978634" y="23875"/>
                  </a:lnTo>
                  <a:lnTo>
                    <a:pt x="1981646" y="20827"/>
                  </a:lnTo>
                  <a:lnTo>
                    <a:pt x="1981767" y="12949"/>
                  </a:lnTo>
                  <a:lnTo>
                    <a:pt x="1980014" y="11175"/>
                  </a:lnTo>
                  <a:close/>
                </a:path>
                <a:path w="1981835" h="66039">
                  <a:moveTo>
                    <a:pt x="1198295" y="126"/>
                  </a:moveTo>
                  <a:lnTo>
                    <a:pt x="1186118" y="380"/>
                  </a:lnTo>
                  <a:lnTo>
                    <a:pt x="1173954" y="888"/>
                  </a:lnTo>
                  <a:lnTo>
                    <a:pt x="1161807" y="1650"/>
                  </a:lnTo>
                  <a:lnTo>
                    <a:pt x="1149680" y="2793"/>
                  </a:lnTo>
                  <a:lnTo>
                    <a:pt x="1151775" y="22860"/>
                  </a:lnTo>
                  <a:lnTo>
                    <a:pt x="1163384" y="21971"/>
                  </a:lnTo>
                  <a:lnTo>
                    <a:pt x="1175007" y="21209"/>
                  </a:lnTo>
                  <a:lnTo>
                    <a:pt x="1186644" y="20827"/>
                  </a:lnTo>
                  <a:lnTo>
                    <a:pt x="1198295" y="20700"/>
                  </a:lnTo>
                  <a:lnTo>
                    <a:pt x="1198295" y="126"/>
                  </a:lnTo>
                  <a:close/>
                </a:path>
                <a:path w="1981835" h="66039">
                  <a:moveTo>
                    <a:pt x="958405" y="0"/>
                  </a:moveTo>
                  <a:lnTo>
                    <a:pt x="958405" y="20192"/>
                  </a:lnTo>
                  <a:lnTo>
                    <a:pt x="977081" y="20320"/>
                  </a:lnTo>
                  <a:lnTo>
                    <a:pt x="995749" y="20700"/>
                  </a:lnTo>
                  <a:lnTo>
                    <a:pt x="1014408" y="21462"/>
                  </a:lnTo>
                  <a:lnTo>
                    <a:pt x="1033056" y="22478"/>
                  </a:lnTo>
                  <a:lnTo>
                    <a:pt x="1034529" y="2412"/>
                  </a:lnTo>
                  <a:lnTo>
                    <a:pt x="1015512" y="1270"/>
                  </a:lnTo>
                  <a:lnTo>
                    <a:pt x="996486" y="508"/>
                  </a:lnTo>
                  <a:lnTo>
                    <a:pt x="977450" y="126"/>
                  </a:lnTo>
                  <a:lnTo>
                    <a:pt x="958405" y="0"/>
                  </a:lnTo>
                  <a:close/>
                </a:path>
                <a:path w="1981835" h="66039">
                  <a:moveTo>
                    <a:pt x="958405" y="0"/>
                  </a:moveTo>
                  <a:lnTo>
                    <a:pt x="943044" y="0"/>
                  </a:lnTo>
                  <a:lnTo>
                    <a:pt x="927687" y="126"/>
                  </a:lnTo>
                  <a:lnTo>
                    <a:pt x="896988" y="888"/>
                  </a:lnTo>
                  <a:lnTo>
                    <a:pt x="898029" y="21082"/>
                  </a:lnTo>
                  <a:lnTo>
                    <a:pt x="928212" y="20320"/>
                  </a:lnTo>
                  <a:lnTo>
                    <a:pt x="958405" y="20192"/>
                  </a:lnTo>
                  <a:lnTo>
                    <a:pt x="958405" y="0"/>
                  </a:lnTo>
                  <a:close/>
                </a:path>
                <a:path w="1981835" h="66039">
                  <a:moveTo>
                    <a:pt x="1978634" y="9778"/>
                  </a:moveTo>
                  <a:lnTo>
                    <a:pt x="1970887" y="9778"/>
                  </a:lnTo>
                  <a:lnTo>
                    <a:pt x="1967754" y="12949"/>
                  </a:lnTo>
                  <a:lnTo>
                    <a:pt x="1970595" y="11175"/>
                  </a:lnTo>
                  <a:lnTo>
                    <a:pt x="1980014" y="11175"/>
                  </a:lnTo>
                  <a:lnTo>
                    <a:pt x="1978634" y="977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1191" y="2219452"/>
              <a:ext cx="3032363" cy="8242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7894535" y="2402979"/>
            <a:ext cx="509143" cy="306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6949" y="3150641"/>
            <a:ext cx="468048" cy="378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54908" y="3149879"/>
            <a:ext cx="576293" cy="3706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5772" y="3008439"/>
            <a:ext cx="263728" cy="186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0273" y="3283483"/>
            <a:ext cx="2043430" cy="532765"/>
          </a:xfrm>
          <a:custGeom>
            <a:avLst/>
            <a:gdLst/>
            <a:ahLst/>
            <a:cxnLst/>
            <a:rect l="l" t="t" r="r" b="b"/>
            <a:pathLst>
              <a:path w="2043429" h="532764">
                <a:moveTo>
                  <a:pt x="2042998" y="478205"/>
                </a:moveTo>
                <a:lnTo>
                  <a:pt x="2039835" y="475145"/>
                </a:lnTo>
                <a:lnTo>
                  <a:pt x="2036356" y="475145"/>
                </a:lnTo>
                <a:lnTo>
                  <a:pt x="2027008" y="474129"/>
                </a:lnTo>
                <a:lnTo>
                  <a:pt x="2019617" y="473506"/>
                </a:lnTo>
                <a:lnTo>
                  <a:pt x="2004822" y="472744"/>
                </a:lnTo>
                <a:lnTo>
                  <a:pt x="1997430" y="472478"/>
                </a:lnTo>
                <a:lnTo>
                  <a:pt x="1958187" y="470712"/>
                </a:lnTo>
                <a:lnTo>
                  <a:pt x="1945119" y="469950"/>
                </a:lnTo>
                <a:lnTo>
                  <a:pt x="1835886" y="462445"/>
                </a:lnTo>
                <a:lnTo>
                  <a:pt x="1748802" y="456222"/>
                </a:lnTo>
                <a:lnTo>
                  <a:pt x="1719757" y="454456"/>
                </a:lnTo>
                <a:lnTo>
                  <a:pt x="1634858" y="450392"/>
                </a:lnTo>
                <a:lnTo>
                  <a:pt x="1598536" y="448983"/>
                </a:lnTo>
                <a:lnTo>
                  <a:pt x="1562201" y="448106"/>
                </a:lnTo>
                <a:lnTo>
                  <a:pt x="1492885" y="447840"/>
                </a:lnTo>
                <a:lnTo>
                  <a:pt x="1458226" y="447840"/>
                </a:lnTo>
                <a:lnTo>
                  <a:pt x="1423568" y="447979"/>
                </a:lnTo>
                <a:lnTo>
                  <a:pt x="1297889" y="448805"/>
                </a:lnTo>
                <a:lnTo>
                  <a:pt x="1331518" y="441960"/>
                </a:lnTo>
                <a:lnTo>
                  <a:pt x="1343952" y="438150"/>
                </a:lnTo>
                <a:lnTo>
                  <a:pt x="1355813" y="435610"/>
                </a:lnTo>
                <a:lnTo>
                  <a:pt x="1367650" y="431800"/>
                </a:lnTo>
                <a:lnTo>
                  <a:pt x="1379461" y="429260"/>
                </a:lnTo>
                <a:lnTo>
                  <a:pt x="1391259" y="425450"/>
                </a:lnTo>
                <a:lnTo>
                  <a:pt x="1402321" y="421640"/>
                </a:lnTo>
                <a:lnTo>
                  <a:pt x="1413357" y="419100"/>
                </a:lnTo>
                <a:lnTo>
                  <a:pt x="1435366" y="411480"/>
                </a:lnTo>
                <a:lnTo>
                  <a:pt x="1445501" y="408940"/>
                </a:lnTo>
                <a:lnTo>
                  <a:pt x="1475663" y="397510"/>
                </a:lnTo>
                <a:lnTo>
                  <a:pt x="1513408" y="382270"/>
                </a:lnTo>
                <a:lnTo>
                  <a:pt x="1525854" y="375920"/>
                </a:lnTo>
                <a:lnTo>
                  <a:pt x="1538249" y="370840"/>
                </a:lnTo>
                <a:lnTo>
                  <a:pt x="1550593" y="364490"/>
                </a:lnTo>
                <a:lnTo>
                  <a:pt x="1562874" y="359410"/>
                </a:lnTo>
                <a:lnTo>
                  <a:pt x="1575816" y="353060"/>
                </a:lnTo>
                <a:lnTo>
                  <a:pt x="1588630" y="345440"/>
                </a:lnTo>
                <a:lnTo>
                  <a:pt x="1601292" y="339090"/>
                </a:lnTo>
                <a:lnTo>
                  <a:pt x="1613814" y="331470"/>
                </a:lnTo>
                <a:lnTo>
                  <a:pt x="1631264" y="321310"/>
                </a:lnTo>
                <a:lnTo>
                  <a:pt x="1633677" y="321310"/>
                </a:lnTo>
                <a:lnTo>
                  <a:pt x="1636534" y="317500"/>
                </a:lnTo>
                <a:lnTo>
                  <a:pt x="1636534" y="311150"/>
                </a:lnTo>
                <a:lnTo>
                  <a:pt x="1633677" y="308610"/>
                </a:lnTo>
                <a:lnTo>
                  <a:pt x="1626831" y="308610"/>
                </a:lnTo>
                <a:lnTo>
                  <a:pt x="1626603" y="308610"/>
                </a:lnTo>
                <a:lnTo>
                  <a:pt x="1625968" y="309156"/>
                </a:lnTo>
                <a:lnTo>
                  <a:pt x="1607223" y="321310"/>
                </a:lnTo>
                <a:lnTo>
                  <a:pt x="1594954" y="327660"/>
                </a:lnTo>
                <a:lnTo>
                  <a:pt x="1582559" y="335280"/>
                </a:lnTo>
                <a:lnTo>
                  <a:pt x="1557324" y="347980"/>
                </a:lnTo>
                <a:lnTo>
                  <a:pt x="1545170" y="353060"/>
                </a:lnTo>
                <a:lnTo>
                  <a:pt x="1532953" y="359410"/>
                </a:lnTo>
                <a:lnTo>
                  <a:pt x="1520698" y="364490"/>
                </a:lnTo>
                <a:lnTo>
                  <a:pt x="1508379" y="370840"/>
                </a:lnTo>
                <a:lnTo>
                  <a:pt x="1471091" y="386080"/>
                </a:lnTo>
                <a:lnTo>
                  <a:pt x="1461223" y="389890"/>
                </a:lnTo>
                <a:lnTo>
                  <a:pt x="1451317" y="392430"/>
                </a:lnTo>
                <a:lnTo>
                  <a:pt x="1431391" y="400050"/>
                </a:lnTo>
                <a:lnTo>
                  <a:pt x="1420507" y="403860"/>
                </a:lnTo>
                <a:lnTo>
                  <a:pt x="1409585" y="406400"/>
                </a:lnTo>
                <a:lnTo>
                  <a:pt x="1398651" y="410210"/>
                </a:lnTo>
                <a:lnTo>
                  <a:pt x="1387678" y="412750"/>
                </a:lnTo>
                <a:lnTo>
                  <a:pt x="1364259" y="420370"/>
                </a:lnTo>
                <a:lnTo>
                  <a:pt x="1340764" y="425450"/>
                </a:lnTo>
                <a:lnTo>
                  <a:pt x="1291424" y="436880"/>
                </a:lnTo>
                <a:lnTo>
                  <a:pt x="1238999" y="447040"/>
                </a:lnTo>
                <a:lnTo>
                  <a:pt x="1092365" y="452805"/>
                </a:lnTo>
                <a:lnTo>
                  <a:pt x="1002741" y="455079"/>
                </a:lnTo>
                <a:lnTo>
                  <a:pt x="1002741" y="476262"/>
                </a:lnTo>
                <a:lnTo>
                  <a:pt x="967359" y="480060"/>
                </a:lnTo>
                <a:lnTo>
                  <a:pt x="943698" y="481330"/>
                </a:lnTo>
                <a:lnTo>
                  <a:pt x="897102" y="485140"/>
                </a:lnTo>
                <a:lnTo>
                  <a:pt x="881545" y="485140"/>
                </a:lnTo>
                <a:lnTo>
                  <a:pt x="859015" y="486410"/>
                </a:lnTo>
                <a:lnTo>
                  <a:pt x="791438" y="486410"/>
                </a:lnTo>
                <a:lnTo>
                  <a:pt x="768426" y="486410"/>
                </a:lnTo>
                <a:lnTo>
                  <a:pt x="745439" y="485140"/>
                </a:lnTo>
                <a:lnTo>
                  <a:pt x="722439" y="485140"/>
                </a:lnTo>
                <a:lnTo>
                  <a:pt x="699465" y="483870"/>
                </a:lnTo>
                <a:lnTo>
                  <a:pt x="684060" y="483870"/>
                </a:lnTo>
                <a:lnTo>
                  <a:pt x="668655" y="482600"/>
                </a:lnTo>
                <a:lnTo>
                  <a:pt x="653262" y="482600"/>
                </a:lnTo>
                <a:lnTo>
                  <a:pt x="637870" y="481330"/>
                </a:lnTo>
                <a:lnTo>
                  <a:pt x="637451" y="481304"/>
                </a:lnTo>
                <a:lnTo>
                  <a:pt x="806551" y="479348"/>
                </a:lnTo>
                <a:lnTo>
                  <a:pt x="962914" y="477304"/>
                </a:lnTo>
                <a:lnTo>
                  <a:pt x="1002741" y="476262"/>
                </a:lnTo>
                <a:lnTo>
                  <a:pt x="1002741" y="455079"/>
                </a:lnTo>
                <a:lnTo>
                  <a:pt x="962571" y="456095"/>
                </a:lnTo>
                <a:lnTo>
                  <a:pt x="806310" y="458012"/>
                </a:lnTo>
                <a:lnTo>
                  <a:pt x="629843" y="459536"/>
                </a:lnTo>
                <a:lnTo>
                  <a:pt x="526694" y="460679"/>
                </a:lnTo>
                <a:lnTo>
                  <a:pt x="480783" y="461683"/>
                </a:lnTo>
                <a:lnTo>
                  <a:pt x="437045" y="463156"/>
                </a:lnTo>
                <a:lnTo>
                  <a:pt x="428459" y="462280"/>
                </a:lnTo>
                <a:lnTo>
                  <a:pt x="415912" y="459740"/>
                </a:lnTo>
                <a:lnTo>
                  <a:pt x="403555" y="458470"/>
                </a:lnTo>
                <a:lnTo>
                  <a:pt x="391210" y="455930"/>
                </a:lnTo>
                <a:lnTo>
                  <a:pt x="378879" y="454660"/>
                </a:lnTo>
                <a:lnTo>
                  <a:pt x="366560" y="452120"/>
                </a:lnTo>
                <a:lnTo>
                  <a:pt x="354660" y="450850"/>
                </a:lnTo>
                <a:lnTo>
                  <a:pt x="319151" y="443230"/>
                </a:lnTo>
                <a:lnTo>
                  <a:pt x="296849" y="438150"/>
                </a:lnTo>
                <a:lnTo>
                  <a:pt x="285788" y="434340"/>
                </a:lnTo>
                <a:lnTo>
                  <a:pt x="274789" y="431800"/>
                </a:lnTo>
                <a:lnTo>
                  <a:pt x="264883" y="427990"/>
                </a:lnTo>
                <a:lnTo>
                  <a:pt x="255054" y="425450"/>
                </a:lnTo>
                <a:lnTo>
                  <a:pt x="235661" y="417830"/>
                </a:lnTo>
                <a:lnTo>
                  <a:pt x="217970" y="410210"/>
                </a:lnTo>
                <a:lnTo>
                  <a:pt x="209257" y="405130"/>
                </a:lnTo>
                <a:lnTo>
                  <a:pt x="200660" y="401320"/>
                </a:lnTo>
                <a:lnTo>
                  <a:pt x="192341" y="396240"/>
                </a:lnTo>
                <a:lnTo>
                  <a:pt x="184111" y="392430"/>
                </a:lnTo>
                <a:lnTo>
                  <a:pt x="167868" y="382270"/>
                </a:lnTo>
                <a:lnTo>
                  <a:pt x="160197" y="377190"/>
                </a:lnTo>
                <a:lnTo>
                  <a:pt x="152603" y="373380"/>
                </a:lnTo>
                <a:lnTo>
                  <a:pt x="137579" y="363220"/>
                </a:lnTo>
                <a:lnTo>
                  <a:pt x="116547" y="347980"/>
                </a:lnTo>
                <a:lnTo>
                  <a:pt x="109639" y="342900"/>
                </a:lnTo>
                <a:lnTo>
                  <a:pt x="103212" y="339090"/>
                </a:lnTo>
                <a:lnTo>
                  <a:pt x="96888" y="334010"/>
                </a:lnTo>
                <a:lnTo>
                  <a:pt x="90639" y="328930"/>
                </a:lnTo>
                <a:lnTo>
                  <a:pt x="84480" y="323850"/>
                </a:lnTo>
                <a:lnTo>
                  <a:pt x="79273" y="318770"/>
                </a:lnTo>
                <a:lnTo>
                  <a:pt x="74180" y="314960"/>
                </a:lnTo>
                <a:lnTo>
                  <a:pt x="69189" y="309880"/>
                </a:lnTo>
                <a:lnTo>
                  <a:pt x="64325" y="304800"/>
                </a:lnTo>
                <a:lnTo>
                  <a:pt x="59004" y="299720"/>
                </a:lnTo>
                <a:lnTo>
                  <a:pt x="53962" y="293370"/>
                </a:lnTo>
                <a:lnTo>
                  <a:pt x="49212" y="288290"/>
                </a:lnTo>
                <a:lnTo>
                  <a:pt x="44894" y="281940"/>
                </a:lnTo>
                <a:lnTo>
                  <a:pt x="40932" y="276860"/>
                </a:lnTo>
                <a:lnTo>
                  <a:pt x="37325" y="270510"/>
                </a:lnTo>
                <a:lnTo>
                  <a:pt x="33959" y="265430"/>
                </a:lnTo>
                <a:lnTo>
                  <a:pt x="30937" y="259080"/>
                </a:lnTo>
                <a:lnTo>
                  <a:pt x="28244" y="254000"/>
                </a:lnTo>
                <a:lnTo>
                  <a:pt x="24091" y="242570"/>
                </a:lnTo>
                <a:lnTo>
                  <a:pt x="20789" y="214630"/>
                </a:lnTo>
                <a:lnTo>
                  <a:pt x="20815" y="198120"/>
                </a:lnTo>
                <a:lnTo>
                  <a:pt x="21107" y="193040"/>
                </a:lnTo>
                <a:lnTo>
                  <a:pt x="21805" y="185420"/>
                </a:lnTo>
                <a:lnTo>
                  <a:pt x="22847" y="177800"/>
                </a:lnTo>
                <a:lnTo>
                  <a:pt x="23291" y="176530"/>
                </a:lnTo>
                <a:lnTo>
                  <a:pt x="23837" y="173990"/>
                </a:lnTo>
                <a:lnTo>
                  <a:pt x="44526" y="139700"/>
                </a:lnTo>
                <a:lnTo>
                  <a:pt x="54622" y="130810"/>
                </a:lnTo>
                <a:lnTo>
                  <a:pt x="61315" y="125730"/>
                </a:lnTo>
                <a:lnTo>
                  <a:pt x="68224" y="121920"/>
                </a:lnTo>
                <a:lnTo>
                  <a:pt x="75323" y="116840"/>
                </a:lnTo>
                <a:lnTo>
                  <a:pt x="82638" y="113030"/>
                </a:lnTo>
                <a:lnTo>
                  <a:pt x="120764" y="97790"/>
                </a:lnTo>
                <a:lnTo>
                  <a:pt x="136728" y="91440"/>
                </a:lnTo>
                <a:lnTo>
                  <a:pt x="152768" y="86360"/>
                </a:lnTo>
                <a:lnTo>
                  <a:pt x="168871" y="80010"/>
                </a:lnTo>
                <a:lnTo>
                  <a:pt x="185051" y="74930"/>
                </a:lnTo>
                <a:lnTo>
                  <a:pt x="225856" y="62230"/>
                </a:lnTo>
                <a:lnTo>
                  <a:pt x="246354" y="57150"/>
                </a:lnTo>
                <a:lnTo>
                  <a:pt x="266903" y="50800"/>
                </a:lnTo>
                <a:lnTo>
                  <a:pt x="301980" y="40640"/>
                </a:lnTo>
                <a:lnTo>
                  <a:pt x="319570" y="36830"/>
                </a:lnTo>
                <a:lnTo>
                  <a:pt x="337185" y="31750"/>
                </a:lnTo>
                <a:lnTo>
                  <a:pt x="349961" y="27940"/>
                </a:lnTo>
                <a:lnTo>
                  <a:pt x="388658" y="20320"/>
                </a:lnTo>
                <a:lnTo>
                  <a:pt x="408889" y="17780"/>
                </a:lnTo>
                <a:lnTo>
                  <a:pt x="429272" y="17780"/>
                </a:lnTo>
                <a:lnTo>
                  <a:pt x="452120" y="17780"/>
                </a:lnTo>
                <a:lnTo>
                  <a:pt x="474941" y="20320"/>
                </a:lnTo>
                <a:lnTo>
                  <a:pt x="484606" y="20320"/>
                </a:lnTo>
                <a:lnTo>
                  <a:pt x="494258" y="21590"/>
                </a:lnTo>
                <a:lnTo>
                  <a:pt x="503872" y="24130"/>
                </a:lnTo>
                <a:lnTo>
                  <a:pt x="513461" y="25400"/>
                </a:lnTo>
                <a:lnTo>
                  <a:pt x="547293" y="33020"/>
                </a:lnTo>
                <a:lnTo>
                  <a:pt x="558507" y="36830"/>
                </a:lnTo>
                <a:lnTo>
                  <a:pt x="575157" y="40640"/>
                </a:lnTo>
                <a:lnTo>
                  <a:pt x="608253" y="50800"/>
                </a:lnTo>
                <a:lnTo>
                  <a:pt x="624713" y="57150"/>
                </a:lnTo>
                <a:lnTo>
                  <a:pt x="659879" y="67310"/>
                </a:lnTo>
                <a:lnTo>
                  <a:pt x="677545" y="73660"/>
                </a:lnTo>
                <a:lnTo>
                  <a:pt x="695274" y="78740"/>
                </a:lnTo>
                <a:lnTo>
                  <a:pt x="707999" y="82550"/>
                </a:lnTo>
                <a:lnTo>
                  <a:pt x="720763" y="85090"/>
                </a:lnTo>
                <a:lnTo>
                  <a:pt x="733564" y="88900"/>
                </a:lnTo>
                <a:lnTo>
                  <a:pt x="746404" y="91440"/>
                </a:lnTo>
                <a:lnTo>
                  <a:pt x="754684" y="93980"/>
                </a:lnTo>
                <a:lnTo>
                  <a:pt x="779780" y="97790"/>
                </a:lnTo>
                <a:lnTo>
                  <a:pt x="788301" y="97790"/>
                </a:lnTo>
                <a:lnTo>
                  <a:pt x="796823" y="99060"/>
                </a:lnTo>
                <a:lnTo>
                  <a:pt x="813930" y="99060"/>
                </a:lnTo>
                <a:lnTo>
                  <a:pt x="849477" y="99060"/>
                </a:lnTo>
                <a:lnTo>
                  <a:pt x="861326" y="97790"/>
                </a:lnTo>
                <a:lnTo>
                  <a:pt x="875563" y="97790"/>
                </a:lnTo>
                <a:lnTo>
                  <a:pt x="889774" y="96520"/>
                </a:lnTo>
                <a:lnTo>
                  <a:pt x="903973" y="96520"/>
                </a:lnTo>
                <a:lnTo>
                  <a:pt x="918159" y="93980"/>
                </a:lnTo>
                <a:lnTo>
                  <a:pt x="955548" y="90170"/>
                </a:lnTo>
                <a:lnTo>
                  <a:pt x="967981" y="87630"/>
                </a:lnTo>
                <a:lnTo>
                  <a:pt x="1002449" y="82550"/>
                </a:lnTo>
                <a:lnTo>
                  <a:pt x="1019416" y="82550"/>
                </a:lnTo>
                <a:lnTo>
                  <a:pt x="1027912" y="81280"/>
                </a:lnTo>
                <a:lnTo>
                  <a:pt x="1036434" y="81280"/>
                </a:lnTo>
                <a:lnTo>
                  <a:pt x="1047572" y="81280"/>
                </a:lnTo>
                <a:lnTo>
                  <a:pt x="1058710" y="82550"/>
                </a:lnTo>
                <a:lnTo>
                  <a:pt x="1080985" y="82550"/>
                </a:lnTo>
                <a:lnTo>
                  <a:pt x="1114386" y="86360"/>
                </a:lnTo>
                <a:lnTo>
                  <a:pt x="1125423" y="88900"/>
                </a:lnTo>
                <a:lnTo>
                  <a:pt x="1134516" y="90170"/>
                </a:lnTo>
                <a:lnTo>
                  <a:pt x="1161567" y="97790"/>
                </a:lnTo>
                <a:lnTo>
                  <a:pt x="1170965" y="100330"/>
                </a:lnTo>
                <a:lnTo>
                  <a:pt x="1180350" y="104140"/>
                </a:lnTo>
                <a:lnTo>
                  <a:pt x="1189697" y="106680"/>
                </a:lnTo>
                <a:lnTo>
                  <a:pt x="1199032" y="110490"/>
                </a:lnTo>
                <a:lnTo>
                  <a:pt x="1219568" y="118110"/>
                </a:lnTo>
                <a:lnTo>
                  <a:pt x="1240078" y="124460"/>
                </a:lnTo>
                <a:lnTo>
                  <a:pt x="1260551" y="132080"/>
                </a:lnTo>
                <a:lnTo>
                  <a:pt x="1281010" y="140970"/>
                </a:lnTo>
                <a:lnTo>
                  <a:pt x="1362595" y="171450"/>
                </a:lnTo>
                <a:lnTo>
                  <a:pt x="1374990" y="176530"/>
                </a:lnTo>
                <a:lnTo>
                  <a:pt x="1387271" y="182880"/>
                </a:lnTo>
                <a:lnTo>
                  <a:pt x="1399425" y="187960"/>
                </a:lnTo>
                <a:lnTo>
                  <a:pt x="1411478" y="194310"/>
                </a:lnTo>
                <a:lnTo>
                  <a:pt x="1420037" y="198120"/>
                </a:lnTo>
                <a:lnTo>
                  <a:pt x="1428470" y="203200"/>
                </a:lnTo>
                <a:lnTo>
                  <a:pt x="1460385" y="227330"/>
                </a:lnTo>
                <a:lnTo>
                  <a:pt x="1466100" y="234823"/>
                </a:lnTo>
                <a:lnTo>
                  <a:pt x="1466100" y="226060"/>
                </a:lnTo>
                <a:lnTo>
                  <a:pt x="1466176" y="234950"/>
                </a:lnTo>
                <a:lnTo>
                  <a:pt x="1466100" y="234823"/>
                </a:lnTo>
                <a:lnTo>
                  <a:pt x="1466100" y="236220"/>
                </a:lnTo>
                <a:lnTo>
                  <a:pt x="1470253" y="240030"/>
                </a:lnTo>
                <a:lnTo>
                  <a:pt x="1480502" y="240030"/>
                </a:lnTo>
                <a:lnTo>
                  <a:pt x="1483271" y="237490"/>
                </a:lnTo>
                <a:lnTo>
                  <a:pt x="1484655" y="236220"/>
                </a:lnTo>
                <a:lnTo>
                  <a:pt x="1484655" y="226060"/>
                </a:lnTo>
                <a:lnTo>
                  <a:pt x="1480502" y="222250"/>
                </a:lnTo>
                <a:lnTo>
                  <a:pt x="1479702" y="222250"/>
                </a:lnTo>
                <a:lnTo>
                  <a:pt x="1474863" y="215900"/>
                </a:lnTo>
                <a:lnTo>
                  <a:pt x="1438414" y="186690"/>
                </a:lnTo>
                <a:lnTo>
                  <a:pt x="1395564" y="165100"/>
                </a:lnTo>
                <a:lnTo>
                  <a:pt x="1383068" y="158750"/>
                </a:lnTo>
                <a:lnTo>
                  <a:pt x="1370495" y="153670"/>
                </a:lnTo>
                <a:lnTo>
                  <a:pt x="1329690" y="135890"/>
                </a:lnTo>
                <a:lnTo>
                  <a:pt x="1288529" y="120650"/>
                </a:lnTo>
                <a:lnTo>
                  <a:pt x="1206144" y="90170"/>
                </a:lnTo>
                <a:lnTo>
                  <a:pt x="1196606" y="86360"/>
                </a:lnTo>
                <a:lnTo>
                  <a:pt x="1187043" y="83820"/>
                </a:lnTo>
                <a:lnTo>
                  <a:pt x="1177455" y="80010"/>
                </a:lnTo>
                <a:lnTo>
                  <a:pt x="1167853" y="77470"/>
                </a:lnTo>
                <a:lnTo>
                  <a:pt x="1129601" y="67310"/>
                </a:lnTo>
                <a:lnTo>
                  <a:pt x="1117854" y="66040"/>
                </a:lnTo>
                <a:lnTo>
                  <a:pt x="1106055" y="63500"/>
                </a:lnTo>
                <a:lnTo>
                  <a:pt x="1094219" y="62230"/>
                </a:lnTo>
                <a:lnTo>
                  <a:pt x="1082332" y="62230"/>
                </a:lnTo>
                <a:lnTo>
                  <a:pt x="1070825" y="60960"/>
                </a:lnTo>
                <a:lnTo>
                  <a:pt x="1036281" y="60960"/>
                </a:lnTo>
                <a:lnTo>
                  <a:pt x="1009421" y="60960"/>
                </a:lnTo>
                <a:lnTo>
                  <a:pt x="1000493" y="62230"/>
                </a:lnTo>
                <a:lnTo>
                  <a:pt x="991476" y="62230"/>
                </a:lnTo>
                <a:lnTo>
                  <a:pt x="973505" y="64770"/>
                </a:lnTo>
                <a:lnTo>
                  <a:pt x="964552" y="67310"/>
                </a:lnTo>
                <a:lnTo>
                  <a:pt x="940155" y="69850"/>
                </a:lnTo>
                <a:lnTo>
                  <a:pt x="927925" y="72390"/>
                </a:lnTo>
                <a:lnTo>
                  <a:pt x="915695" y="73660"/>
                </a:lnTo>
                <a:lnTo>
                  <a:pt x="874407" y="77470"/>
                </a:lnTo>
                <a:lnTo>
                  <a:pt x="860615" y="77470"/>
                </a:lnTo>
                <a:lnTo>
                  <a:pt x="848995" y="78740"/>
                </a:lnTo>
                <a:lnTo>
                  <a:pt x="814146" y="78740"/>
                </a:lnTo>
                <a:lnTo>
                  <a:pt x="797890" y="78740"/>
                </a:lnTo>
                <a:lnTo>
                  <a:pt x="789787" y="77470"/>
                </a:lnTo>
                <a:lnTo>
                  <a:pt x="781697" y="77470"/>
                </a:lnTo>
                <a:lnTo>
                  <a:pt x="750544" y="72390"/>
                </a:lnTo>
                <a:lnTo>
                  <a:pt x="725411" y="67310"/>
                </a:lnTo>
                <a:lnTo>
                  <a:pt x="700468" y="59690"/>
                </a:lnTo>
                <a:lnTo>
                  <a:pt x="630491" y="39370"/>
                </a:lnTo>
                <a:lnTo>
                  <a:pt x="613752" y="33020"/>
                </a:lnTo>
                <a:lnTo>
                  <a:pt x="596976" y="27940"/>
                </a:lnTo>
                <a:lnTo>
                  <a:pt x="580123" y="24130"/>
                </a:lnTo>
                <a:lnTo>
                  <a:pt x="563219" y="19050"/>
                </a:lnTo>
                <a:lnTo>
                  <a:pt x="551700" y="16510"/>
                </a:lnTo>
                <a:lnTo>
                  <a:pt x="540143" y="12700"/>
                </a:lnTo>
                <a:lnTo>
                  <a:pt x="516928" y="7620"/>
                </a:lnTo>
                <a:lnTo>
                  <a:pt x="476529" y="2540"/>
                </a:lnTo>
                <a:lnTo>
                  <a:pt x="464756" y="1270"/>
                </a:lnTo>
                <a:lnTo>
                  <a:pt x="452983" y="1270"/>
                </a:lnTo>
                <a:lnTo>
                  <a:pt x="441198" y="0"/>
                </a:lnTo>
                <a:lnTo>
                  <a:pt x="429412" y="0"/>
                </a:lnTo>
                <a:lnTo>
                  <a:pt x="418515" y="0"/>
                </a:lnTo>
                <a:lnTo>
                  <a:pt x="407657" y="1270"/>
                </a:lnTo>
                <a:lnTo>
                  <a:pt x="396824" y="1270"/>
                </a:lnTo>
                <a:lnTo>
                  <a:pt x="386029" y="2540"/>
                </a:lnTo>
                <a:lnTo>
                  <a:pt x="345973" y="10160"/>
                </a:lnTo>
                <a:lnTo>
                  <a:pt x="332740" y="13970"/>
                </a:lnTo>
                <a:lnTo>
                  <a:pt x="314934" y="17780"/>
                </a:lnTo>
                <a:lnTo>
                  <a:pt x="279450" y="27940"/>
                </a:lnTo>
                <a:lnTo>
                  <a:pt x="261772" y="31750"/>
                </a:lnTo>
                <a:lnTo>
                  <a:pt x="179235" y="57150"/>
                </a:lnTo>
                <a:lnTo>
                  <a:pt x="146456" y="67310"/>
                </a:lnTo>
                <a:lnTo>
                  <a:pt x="113957" y="80010"/>
                </a:lnTo>
                <a:lnTo>
                  <a:pt x="84023" y="91440"/>
                </a:lnTo>
                <a:lnTo>
                  <a:pt x="74244" y="96520"/>
                </a:lnTo>
                <a:lnTo>
                  <a:pt x="66167" y="100330"/>
                </a:lnTo>
                <a:lnTo>
                  <a:pt x="58280" y="105410"/>
                </a:lnTo>
                <a:lnTo>
                  <a:pt x="25082" y="130810"/>
                </a:lnTo>
                <a:lnTo>
                  <a:pt x="11150" y="151130"/>
                </a:lnTo>
                <a:lnTo>
                  <a:pt x="7759" y="157480"/>
                </a:lnTo>
                <a:lnTo>
                  <a:pt x="5003" y="165100"/>
                </a:lnTo>
                <a:lnTo>
                  <a:pt x="4178" y="168910"/>
                </a:lnTo>
                <a:lnTo>
                  <a:pt x="3467" y="171450"/>
                </a:lnTo>
                <a:lnTo>
                  <a:pt x="0" y="215900"/>
                </a:lnTo>
                <a:lnTo>
                  <a:pt x="152" y="222250"/>
                </a:lnTo>
                <a:lnTo>
                  <a:pt x="558" y="228600"/>
                </a:lnTo>
                <a:lnTo>
                  <a:pt x="1181" y="236220"/>
                </a:lnTo>
                <a:lnTo>
                  <a:pt x="1447" y="238760"/>
                </a:lnTo>
                <a:lnTo>
                  <a:pt x="1803" y="240030"/>
                </a:lnTo>
                <a:lnTo>
                  <a:pt x="2260" y="242570"/>
                </a:lnTo>
                <a:lnTo>
                  <a:pt x="3937" y="248920"/>
                </a:lnTo>
                <a:lnTo>
                  <a:pt x="6184" y="255270"/>
                </a:lnTo>
                <a:lnTo>
                  <a:pt x="9029" y="261620"/>
                </a:lnTo>
                <a:lnTo>
                  <a:pt x="12077" y="269240"/>
                </a:lnTo>
                <a:lnTo>
                  <a:pt x="37807" y="307340"/>
                </a:lnTo>
                <a:lnTo>
                  <a:pt x="65087" y="335280"/>
                </a:lnTo>
                <a:lnTo>
                  <a:pt x="96901" y="360680"/>
                </a:lnTo>
                <a:lnTo>
                  <a:pt x="133299" y="386080"/>
                </a:lnTo>
                <a:lnTo>
                  <a:pt x="165239" y="405130"/>
                </a:lnTo>
                <a:lnTo>
                  <a:pt x="190919" y="420370"/>
                </a:lnTo>
                <a:lnTo>
                  <a:pt x="199999" y="424180"/>
                </a:lnTo>
                <a:lnTo>
                  <a:pt x="209181" y="429260"/>
                </a:lnTo>
                <a:lnTo>
                  <a:pt x="227850" y="436880"/>
                </a:lnTo>
                <a:lnTo>
                  <a:pt x="248183" y="444500"/>
                </a:lnTo>
                <a:lnTo>
                  <a:pt x="258470" y="447040"/>
                </a:lnTo>
                <a:lnTo>
                  <a:pt x="268833" y="450850"/>
                </a:lnTo>
                <a:lnTo>
                  <a:pt x="280212" y="454660"/>
                </a:lnTo>
                <a:lnTo>
                  <a:pt x="314718" y="462280"/>
                </a:lnTo>
                <a:lnTo>
                  <a:pt x="326783" y="466090"/>
                </a:lnTo>
                <a:lnTo>
                  <a:pt x="338874" y="467360"/>
                </a:lnTo>
                <a:lnTo>
                  <a:pt x="342684" y="468160"/>
                </a:lnTo>
                <a:lnTo>
                  <a:pt x="340296" y="468299"/>
                </a:lnTo>
                <a:lnTo>
                  <a:pt x="320357" y="469569"/>
                </a:lnTo>
                <a:lnTo>
                  <a:pt x="260540" y="472744"/>
                </a:lnTo>
                <a:lnTo>
                  <a:pt x="228295" y="473621"/>
                </a:lnTo>
                <a:lnTo>
                  <a:pt x="196062" y="474002"/>
                </a:lnTo>
                <a:lnTo>
                  <a:pt x="167449" y="474383"/>
                </a:lnTo>
                <a:lnTo>
                  <a:pt x="126136" y="476415"/>
                </a:lnTo>
                <a:lnTo>
                  <a:pt x="108216" y="480479"/>
                </a:lnTo>
                <a:lnTo>
                  <a:pt x="103555" y="482384"/>
                </a:lnTo>
                <a:lnTo>
                  <a:pt x="88265" y="518261"/>
                </a:lnTo>
                <a:lnTo>
                  <a:pt x="88201" y="528624"/>
                </a:lnTo>
                <a:lnTo>
                  <a:pt x="92354" y="532676"/>
                </a:lnTo>
                <a:lnTo>
                  <a:pt x="102603" y="532676"/>
                </a:lnTo>
                <a:lnTo>
                  <a:pt x="106756" y="528624"/>
                </a:lnTo>
                <a:lnTo>
                  <a:pt x="106680" y="518261"/>
                </a:lnTo>
                <a:lnTo>
                  <a:pt x="106616" y="514134"/>
                </a:lnTo>
                <a:lnTo>
                  <a:pt x="106603" y="512368"/>
                </a:lnTo>
                <a:lnTo>
                  <a:pt x="132295" y="494703"/>
                </a:lnTo>
                <a:lnTo>
                  <a:pt x="139357" y="494842"/>
                </a:lnTo>
                <a:lnTo>
                  <a:pt x="196151" y="494842"/>
                </a:lnTo>
                <a:lnTo>
                  <a:pt x="261340" y="493699"/>
                </a:lnTo>
                <a:lnTo>
                  <a:pt x="301472" y="491909"/>
                </a:lnTo>
                <a:lnTo>
                  <a:pt x="341604" y="489635"/>
                </a:lnTo>
                <a:lnTo>
                  <a:pt x="365125" y="488226"/>
                </a:lnTo>
                <a:lnTo>
                  <a:pt x="412191" y="485940"/>
                </a:lnTo>
                <a:lnTo>
                  <a:pt x="435737" y="485051"/>
                </a:lnTo>
                <a:lnTo>
                  <a:pt x="447078" y="484759"/>
                </a:lnTo>
                <a:lnTo>
                  <a:pt x="450951" y="485140"/>
                </a:lnTo>
                <a:lnTo>
                  <a:pt x="463638" y="487680"/>
                </a:lnTo>
                <a:lnTo>
                  <a:pt x="517245" y="492760"/>
                </a:lnTo>
                <a:lnTo>
                  <a:pt x="576249" y="497840"/>
                </a:lnTo>
                <a:lnTo>
                  <a:pt x="591375" y="499110"/>
                </a:lnTo>
                <a:lnTo>
                  <a:pt x="606513" y="499110"/>
                </a:lnTo>
                <a:lnTo>
                  <a:pt x="636803" y="501650"/>
                </a:lnTo>
                <a:lnTo>
                  <a:pt x="652297" y="501650"/>
                </a:lnTo>
                <a:lnTo>
                  <a:pt x="667804" y="502920"/>
                </a:lnTo>
                <a:lnTo>
                  <a:pt x="683310" y="502920"/>
                </a:lnTo>
                <a:lnTo>
                  <a:pt x="698817" y="504190"/>
                </a:lnTo>
                <a:lnTo>
                  <a:pt x="791324" y="504190"/>
                </a:lnTo>
                <a:lnTo>
                  <a:pt x="882167" y="504190"/>
                </a:lnTo>
                <a:lnTo>
                  <a:pt x="945337" y="499110"/>
                </a:lnTo>
                <a:lnTo>
                  <a:pt x="969060" y="496570"/>
                </a:lnTo>
                <a:lnTo>
                  <a:pt x="992797" y="495300"/>
                </a:lnTo>
                <a:lnTo>
                  <a:pt x="1016508" y="491490"/>
                </a:lnTo>
                <a:lnTo>
                  <a:pt x="1040218" y="488950"/>
                </a:lnTo>
                <a:lnTo>
                  <a:pt x="1130249" y="478790"/>
                </a:lnTo>
                <a:lnTo>
                  <a:pt x="1144219" y="476250"/>
                </a:lnTo>
                <a:lnTo>
                  <a:pt x="1158176" y="474980"/>
                </a:lnTo>
                <a:lnTo>
                  <a:pt x="1174635" y="471982"/>
                </a:lnTo>
                <a:lnTo>
                  <a:pt x="1250581" y="470204"/>
                </a:lnTo>
                <a:lnTo>
                  <a:pt x="1423606" y="469176"/>
                </a:lnTo>
                <a:lnTo>
                  <a:pt x="1561896" y="469442"/>
                </a:lnTo>
                <a:lnTo>
                  <a:pt x="1633956" y="471716"/>
                </a:lnTo>
                <a:lnTo>
                  <a:pt x="1718589" y="475792"/>
                </a:lnTo>
                <a:lnTo>
                  <a:pt x="1834426" y="483031"/>
                </a:lnTo>
                <a:lnTo>
                  <a:pt x="1889366" y="486587"/>
                </a:lnTo>
                <a:lnTo>
                  <a:pt x="1944382" y="489000"/>
                </a:lnTo>
                <a:lnTo>
                  <a:pt x="1970824" y="489381"/>
                </a:lnTo>
                <a:lnTo>
                  <a:pt x="1997278" y="489381"/>
                </a:lnTo>
                <a:lnTo>
                  <a:pt x="2011705" y="489115"/>
                </a:lnTo>
                <a:lnTo>
                  <a:pt x="2026145" y="489115"/>
                </a:lnTo>
                <a:lnTo>
                  <a:pt x="2032063" y="489115"/>
                </a:lnTo>
                <a:lnTo>
                  <a:pt x="2035543" y="489115"/>
                </a:lnTo>
                <a:lnTo>
                  <a:pt x="2039835" y="489115"/>
                </a:lnTo>
                <a:lnTo>
                  <a:pt x="2042998" y="486079"/>
                </a:lnTo>
                <a:lnTo>
                  <a:pt x="2042998" y="47820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5570" y="4010092"/>
            <a:ext cx="3422015" cy="148590"/>
          </a:xfrm>
          <a:custGeom>
            <a:avLst/>
            <a:gdLst/>
            <a:ahLst/>
            <a:cxnLst/>
            <a:rect l="l" t="t" r="r" b="b"/>
            <a:pathLst>
              <a:path w="3422015" h="148589">
                <a:moveTo>
                  <a:pt x="2761830" y="121919"/>
                </a:moveTo>
                <a:lnTo>
                  <a:pt x="2758325" y="146050"/>
                </a:lnTo>
                <a:lnTo>
                  <a:pt x="2790166" y="148589"/>
                </a:lnTo>
                <a:lnTo>
                  <a:pt x="2822130" y="148589"/>
                </a:lnTo>
                <a:lnTo>
                  <a:pt x="2822333" y="125729"/>
                </a:lnTo>
                <a:lnTo>
                  <a:pt x="2807165" y="124459"/>
                </a:lnTo>
                <a:lnTo>
                  <a:pt x="2792025" y="124459"/>
                </a:lnTo>
                <a:lnTo>
                  <a:pt x="2761830" y="121919"/>
                </a:lnTo>
                <a:close/>
              </a:path>
              <a:path w="3422015" h="148589">
                <a:moveTo>
                  <a:pt x="2880423" y="124459"/>
                </a:moveTo>
                <a:lnTo>
                  <a:pt x="2865907" y="124459"/>
                </a:lnTo>
                <a:lnTo>
                  <a:pt x="2851388" y="125729"/>
                </a:lnTo>
                <a:lnTo>
                  <a:pt x="2822333" y="125729"/>
                </a:lnTo>
                <a:lnTo>
                  <a:pt x="2822130" y="148589"/>
                </a:lnTo>
                <a:lnTo>
                  <a:pt x="2882214" y="148589"/>
                </a:lnTo>
                <a:lnTo>
                  <a:pt x="2880423" y="124459"/>
                </a:lnTo>
                <a:close/>
              </a:path>
              <a:path w="3422015" h="148589">
                <a:moveTo>
                  <a:pt x="2961944" y="111759"/>
                </a:moveTo>
                <a:lnTo>
                  <a:pt x="2941632" y="115569"/>
                </a:lnTo>
                <a:lnTo>
                  <a:pt x="2921274" y="118109"/>
                </a:lnTo>
                <a:lnTo>
                  <a:pt x="2900871" y="121919"/>
                </a:lnTo>
                <a:lnTo>
                  <a:pt x="2880423" y="124459"/>
                </a:lnTo>
                <a:lnTo>
                  <a:pt x="2882214" y="148589"/>
                </a:lnTo>
                <a:lnTo>
                  <a:pt x="2903249" y="144779"/>
                </a:lnTo>
                <a:lnTo>
                  <a:pt x="2924236" y="142239"/>
                </a:lnTo>
                <a:lnTo>
                  <a:pt x="2966059" y="134619"/>
                </a:lnTo>
                <a:lnTo>
                  <a:pt x="2961944" y="111759"/>
                </a:lnTo>
                <a:close/>
              </a:path>
              <a:path w="3422015" h="148589">
                <a:moveTo>
                  <a:pt x="2701683" y="107950"/>
                </a:moveTo>
                <a:lnTo>
                  <a:pt x="2695600" y="132079"/>
                </a:lnTo>
                <a:lnTo>
                  <a:pt x="2726796" y="139700"/>
                </a:lnTo>
                <a:lnTo>
                  <a:pt x="2742518" y="142239"/>
                </a:lnTo>
                <a:lnTo>
                  <a:pt x="2758325" y="146050"/>
                </a:lnTo>
                <a:lnTo>
                  <a:pt x="2761830" y="121919"/>
                </a:lnTo>
                <a:lnTo>
                  <a:pt x="2746676" y="119379"/>
                </a:lnTo>
                <a:lnTo>
                  <a:pt x="2701683" y="107950"/>
                </a:lnTo>
                <a:close/>
              </a:path>
              <a:path w="3422015" h="148589">
                <a:moveTo>
                  <a:pt x="1593418" y="118109"/>
                </a:moveTo>
                <a:lnTo>
                  <a:pt x="1591640" y="139700"/>
                </a:lnTo>
                <a:lnTo>
                  <a:pt x="1601567" y="140969"/>
                </a:lnTo>
                <a:lnTo>
                  <a:pt x="1631391" y="140969"/>
                </a:lnTo>
                <a:lnTo>
                  <a:pt x="1631238" y="119379"/>
                </a:lnTo>
                <a:lnTo>
                  <a:pt x="1602862" y="119379"/>
                </a:lnTo>
                <a:lnTo>
                  <a:pt x="1593418" y="118109"/>
                </a:lnTo>
                <a:close/>
              </a:path>
              <a:path w="3422015" h="148589">
                <a:moveTo>
                  <a:pt x="1696034" y="111759"/>
                </a:moveTo>
                <a:lnTo>
                  <a:pt x="1663765" y="116839"/>
                </a:lnTo>
                <a:lnTo>
                  <a:pt x="1631238" y="119379"/>
                </a:lnTo>
                <a:lnTo>
                  <a:pt x="1631391" y="140969"/>
                </a:lnTo>
                <a:lnTo>
                  <a:pt x="1665665" y="138429"/>
                </a:lnTo>
                <a:lnTo>
                  <a:pt x="1699691" y="133350"/>
                </a:lnTo>
                <a:lnTo>
                  <a:pt x="1696034" y="111759"/>
                </a:lnTo>
                <a:close/>
              </a:path>
              <a:path w="3422015" h="148589">
                <a:moveTo>
                  <a:pt x="1565541" y="114300"/>
                </a:moveTo>
                <a:lnTo>
                  <a:pt x="1560436" y="134619"/>
                </a:lnTo>
                <a:lnTo>
                  <a:pt x="1568171" y="137159"/>
                </a:lnTo>
                <a:lnTo>
                  <a:pt x="1583769" y="139700"/>
                </a:lnTo>
                <a:lnTo>
                  <a:pt x="1591640" y="139700"/>
                </a:lnTo>
                <a:lnTo>
                  <a:pt x="1593418" y="118109"/>
                </a:lnTo>
                <a:lnTo>
                  <a:pt x="1586383" y="118109"/>
                </a:lnTo>
                <a:lnTo>
                  <a:pt x="1565541" y="114300"/>
                </a:lnTo>
                <a:close/>
              </a:path>
              <a:path w="3422015" h="148589">
                <a:moveTo>
                  <a:pt x="1536763" y="104139"/>
                </a:moveTo>
                <a:lnTo>
                  <a:pt x="1528686" y="124459"/>
                </a:lnTo>
                <a:lnTo>
                  <a:pt x="1536494" y="128269"/>
                </a:lnTo>
                <a:lnTo>
                  <a:pt x="1552371" y="133350"/>
                </a:lnTo>
                <a:lnTo>
                  <a:pt x="1560436" y="134619"/>
                </a:lnTo>
                <a:lnTo>
                  <a:pt x="1565541" y="114300"/>
                </a:lnTo>
                <a:lnTo>
                  <a:pt x="1536763" y="104139"/>
                </a:lnTo>
                <a:close/>
              </a:path>
              <a:path w="3422015" h="148589">
                <a:moveTo>
                  <a:pt x="3049663" y="97789"/>
                </a:moveTo>
                <a:lnTo>
                  <a:pt x="3027658" y="101600"/>
                </a:lnTo>
                <a:lnTo>
                  <a:pt x="3005704" y="104139"/>
                </a:lnTo>
                <a:lnTo>
                  <a:pt x="2961944" y="111759"/>
                </a:lnTo>
                <a:lnTo>
                  <a:pt x="2966059" y="134619"/>
                </a:lnTo>
                <a:lnTo>
                  <a:pt x="2987438" y="130809"/>
                </a:lnTo>
                <a:lnTo>
                  <a:pt x="3008864" y="128269"/>
                </a:lnTo>
                <a:lnTo>
                  <a:pt x="3030339" y="124459"/>
                </a:lnTo>
                <a:lnTo>
                  <a:pt x="3051860" y="121919"/>
                </a:lnTo>
                <a:lnTo>
                  <a:pt x="3049663" y="97789"/>
                </a:lnTo>
                <a:close/>
              </a:path>
              <a:path w="3422015" h="148589">
                <a:moveTo>
                  <a:pt x="1757273" y="102869"/>
                </a:moveTo>
                <a:lnTo>
                  <a:pt x="1741931" y="104139"/>
                </a:lnTo>
                <a:lnTo>
                  <a:pt x="1696034" y="111759"/>
                </a:lnTo>
                <a:lnTo>
                  <a:pt x="1699691" y="133350"/>
                </a:lnTo>
                <a:lnTo>
                  <a:pt x="1729733" y="128269"/>
                </a:lnTo>
                <a:lnTo>
                  <a:pt x="1744797" y="127000"/>
                </a:lnTo>
                <a:lnTo>
                  <a:pt x="1759889" y="124459"/>
                </a:lnTo>
                <a:lnTo>
                  <a:pt x="1757273" y="102869"/>
                </a:lnTo>
                <a:close/>
              </a:path>
              <a:path w="3422015" h="148589">
                <a:moveTo>
                  <a:pt x="2640939" y="92709"/>
                </a:moveTo>
                <a:lnTo>
                  <a:pt x="2635643" y="116839"/>
                </a:lnTo>
                <a:lnTo>
                  <a:pt x="2695600" y="132079"/>
                </a:lnTo>
                <a:lnTo>
                  <a:pt x="2701683" y="107950"/>
                </a:lnTo>
                <a:lnTo>
                  <a:pt x="2640939" y="92709"/>
                </a:lnTo>
                <a:close/>
              </a:path>
              <a:path w="3422015" h="148589">
                <a:moveTo>
                  <a:pt x="2004272" y="105409"/>
                </a:moveTo>
                <a:lnTo>
                  <a:pt x="1993404" y="105409"/>
                </a:lnTo>
                <a:lnTo>
                  <a:pt x="1992845" y="129539"/>
                </a:lnTo>
                <a:lnTo>
                  <a:pt x="2003954" y="129539"/>
                </a:lnTo>
                <a:lnTo>
                  <a:pt x="2015064" y="130809"/>
                </a:lnTo>
                <a:lnTo>
                  <a:pt x="2037283" y="130809"/>
                </a:lnTo>
                <a:lnTo>
                  <a:pt x="2036864" y="106679"/>
                </a:lnTo>
                <a:lnTo>
                  <a:pt x="2015139" y="106679"/>
                </a:lnTo>
                <a:lnTo>
                  <a:pt x="2004272" y="105409"/>
                </a:lnTo>
                <a:close/>
              </a:path>
              <a:path w="3422015" h="148589">
                <a:moveTo>
                  <a:pt x="2058936" y="105409"/>
                </a:moveTo>
                <a:lnTo>
                  <a:pt x="2051608" y="105409"/>
                </a:lnTo>
                <a:lnTo>
                  <a:pt x="2044242" y="106679"/>
                </a:lnTo>
                <a:lnTo>
                  <a:pt x="2036864" y="106679"/>
                </a:lnTo>
                <a:lnTo>
                  <a:pt x="2037283" y="130809"/>
                </a:lnTo>
                <a:lnTo>
                  <a:pt x="2045411" y="130809"/>
                </a:lnTo>
                <a:lnTo>
                  <a:pt x="2061603" y="128269"/>
                </a:lnTo>
                <a:lnTo>
                  <a:pt x="2058936" y="105409"/>
                </a:lnTo>
                <a:close/>
              </a:path>
              <a:path w="3422015" h="148589">
                <a:moveTo>
                  <a:pt x="1920659" y="101600"/>
                </a:moveTo>
                <a:lnTo>
                  <a:pt x="1918627" y="125729"/>
                </a:lnTo>
                <a:lnTo>
                  <a:pt x="1974269" y="129539"/>
                </a:lnTo>
                <a:lnTo>
                  <a:pt x="1992845" y="129539"/>
                </a:lnTo>
                <a:lnTo>
                  <a:pt x="1993404" y="105409"/>
                </a:lnTo>
                <a:lnTo>
                  <a:pt x="1975198" y="105409"/>
                </a:lnTo>
                <a:lnTo>
                  <a:pt x="1920659" y="101600"/>
                </a:lnTo>
                <a:close/>
              </a:path>
              <a:path w="3422015" h="148589">
                <a:moveTo>
                  <a:pt x="2093798" y="97789"/>
                </a:moveTo>
                <a:lnTo>
                  <a:pt x="2085132" y="100329"/>
                </a:lnTo>
                <a:lnTo>
                  <a:pt x="2067702" y="102869"/>
                </a:lnTo>
                <a:lnTo>
                  <a:pt x="2058936" y="105409"/>
                </a:lnTo>
                <a:lnTo>
                  <a:pt x="2061603" y="128269"/>
                </a:lnTo>
                <a:lnTo>
                  <a:pt x="2089682" y="124459"/>
                </a:lnTo>
                <a:lnTo>
                  <a:pt x="2098967" y="121919"/>
                </a:lnTo>
                <a:lnTo>
                  <a:pt x="2093798" y="97789"/>
                </a:lnTo>
                <a:close/>
              </a:path>
              <a:path w="3422015" h="148589">
                <a:moveTo>
                  <a:pt x="1865382" y="97789"/>
                </a:moveTo>
                <a:lnTo>
                  <a:pt x="1846922" y="97789"/>
                </a:lnTo>
                <a:lnTo>
                  <a:pt x="1846922" y="121919"/>
                </a:lnTo>
                <a:lnTo>
                  <a:pt x="1864877" y="121919"/>
                </a:lnTo>
                <a:lnTo>
                  <a:pt x="1918627" y="125729"/>
                </a:lnTo>
                <a:lnTo>
                  <a:pt x="1920659" y="101600"/>
                </a:lnTo>
                <a:lnTo>
                  <a:pt x="1865382" y="97789"/>
                </a:lnTo>
                <a:close/>
              </a:path>
              <a:path w="3422015" h="148589">
                <a:moveTo>
                  <a:pt x="1476819" y="77469"/>
                </a:moveTo>
                <a:lnTo>
                  <a:pt x="1467485" y="99059"/>
                </a:lnTo>
                <a:lnTo>
                  <a:pt x="1528686" y="124459"/>
                </a:lnTo>
                <a:lnTo>
                  <a:pt x="1536763" y="104139"/>
                </a:lnTo>
                <a:lnTo>
                  <a:pt x="1491711" y="85089"/>
                </a:lnTo>
                <a:lnTo>
                  <a:pt x="1476819" y="77469"/>
                </a:lnTo>
                <a:close/>
              </a:path>
              <a:path w="3422015" h="148589">
                <a:moveTo>
                  <a:pt x="1795716" y="99059"/>
                </a:moveTo>
                <a:lnTo>
                  <a:pt x="1786077" y="99059"/>
                </a:lnTo>
                <a:lnTo>
                  <a:pt x="1757273" y="102869"/>
                </a:lnTo>
                <a:lnTo>
                  <a:pt x="1759889" y="124459"/>
                </a:lnTo>
                <a:lnTo>
                  <a:pt x="1769040" y="123189"/>
                </a:lnTo>
                <a:lnTo>
                  <a:pt x="1787380" y="123189"/>
                </a:lnTo>
                <a:lnTo>
                  <a:pt x="1796567" y="121919"/>
                </a:lnTo>
                <a:lnTo>
                  <a:pt x="1795716" y="99059"/>
                </a:lnTo>
                <a:close/>
              </a:path>
              <a:path w="3422015" h="148589">
                <a:moveTo>
                  <a:pt x="3418116" y="109219"/>
                </a:moveTo>
                <a:lnTo>
                  <a:pt x="3416465" y="109219"/>
                </a:lnTo>
                <a:lnTo>
                  <a:pt x="3411410" y="123189"/>
                </a:lnTo>
                <a:lnTo>
                  <a:pt x="3408633" y="123189"/>
                </a:lnTo>
                <a:lnTo>
                  <a:pt x="3409759" y="124459"/>
                </a:lnTo>
                <a:lnTo>
                  <a:pt x="3418116" y="124459"/>
                </a:lnTo>
                <a:lnTo>
                  <a:pt x="3421494" y="120650"/>
                </a:lnTo>
                <a:lnTo>
                  <a:pt x="3421494" y="111759"/>
                </a:lnTo>
                <a:lnTo>
                  <a:pt x="3418116" y="109219"/>
                </a:lnTo>
                <a:close/>
              </a:path>
              <a:path w="3422015" h="148589">
                <a:moveTo>
                  <a:pt x="3322713" y="97789"/>
                </a:moveTo>
                <a:lnTo>
                  <a:pt x="3320935" y="120650"/>
                </a:lnTo>
                <a:lnTo>
                  <a:pt x="3351961" y="123189"/>
                </a:lnTo>
                <a:lnTo>
                  <a:pt x="3383026" y="123189"/>
                </a:lnTo>
                <a:lnTo>
                  <a:pt x="3383864" y="102869"/>
                </a:lnTo>
                <a:lnTo>
                  <a:pt x="3322713" y="97789"/>
                </a:lnTo>
                <a:close/>
              </a:path>
              <a:path w="3422015" h="148589">
                <a:moveTo>
                  <a:pt x="3383864" y="102869"/>
                </a:moveTo>
                <a:lnTo>
                  <a:pt x="3383026" y="123189"/>
                </a:lnTo>
                <a:lnTo>
                  <a:pt x="3408633" y="123189"/>
                </a:lnTo>
                <a:lnTo>
                  <a:pt x="3406381" y="120650"/>
                </a:lnTo>
                <a:lnTo>
                  <a:pt x="3406381" y="111759"/>
                </a:lnTo>
                <a:lnTo>
                  <a:pt x="3409759" y="109219"/>
                </a:lnTo>
                <a:lnTo>
                  <a:pt x="3413745" y="109219"/>
                </a:lnTo>
                <a:lnTo>
                  <a:pt x="3414204" y="107950"/>
                </a:lnTo>
                <a:lnTo>
                  <a:pt x="3412858" y="106679"/>
                </a:lnTo>
                <a:lnTo>
                  <a:pt x="3410064" y="106679"/>
                </a:lnTo>
                <a:lnTo>
                  <a:pt x="3396997" y="104139"/>
                </a:lnTo>
                <a:lnTo>
                  <a:pt x="3390438" y="104139"/>
                </a:lnTo>
                <a:lnTo>
                  <a:pt x="3383864" y="102869"/>
                </a:lnTo>
                <a:close/>
              </a:path>
              <a:path w="3422015" h="148589">
                <a:moveTo>
                  <a:pt x="3413745" y="109219"/>
                </a:moveTo>
                <a:lnTo>
                  <a:pt x="3409759" y="109219"/>
                </a:lnTo>
                <a:lnTo>
                  <a:pt x="3406381" y="111759"/>
                </a:lnTo>
                <a:lnTo>
                  <a:pt x="3406381" y="120650"/>
                </a:lnTo>
                <a:lnTo>
                  <a:pt x="3408633" y="123189"/>
                </a:lnTo>
                <a:lnTo>
                  <a:pt x="3413745" y="109219"/>
                </a:lnTo>
                <a:close/>
              </a:path>
              <a:path w="3422015" h="148589">
                <a:moveTo>
                  <a:pt x="3414204" y="107950"/>
                </a:moveTo>
                <a:lnTo>
                  <a:pt x="3408692" y="123189"/>
                </a:lnTo>
                <a:lnTo>
                  <a:pt x="3409200" y="123189"/>
                </a:lnTo>
                <a:lnTo>
                  <a:pt x="3414204" y="107950"/>
                </a:lnTo>
                <a:close/>
              </a:path>
              <a:path w="3422015" h="148589">
                <a:moveTo>
                  <a:pt x="3414204" y="107950"/>
                </a:moveTo>
                <a:lnTo>
                  <a:pt x="3409200" y="123189"/>
                </a:lnTo>
                <a:lnTo>
                  <a:pt x="3411410" y="123189"/>
                </a:lnTo>
                <a:lnTo>
                  <a:pt x="3416465" y="109219"/>
                </a:lnTo>
                <a:lnTo>
                  <a:pt x="3414204" y="107950"/>
                </a:lnTo>
                <a:close/>
              </a:path>
              <a:path w="3422015" h="148589">
                <a:moveTo>
                  <a:pt x="1846922" y="97789"/>
                </a:moveTo>
                <a:lnTo>
                  <a:pt x="1821310" y="97789"/>
                </a:lnTo>
                <a:lnTo>
                  <a:pt x="1808510" y="99059"/>
                </a:lnTo>
                <a:lnTo>
                  <a:pt x="1795716" y="99059"/>
                </a:lnTo>
                <a:lnTo>
                  <a:pt x="1796567" y="121919"/>
                </a:lnTo>
                <a:lnTo>
                  <a:pt x="1846922" y="121919"/>
                </a:lnTo>
                <a:lnTo>
                  <a:pt x="1846922" y="97789"/>
                </a:lnTo>
                <a:close/>
              </a:path>
              <a:path w="3422015" h="148589">
                <a:moveTo>
                  <a:pt x="2167229" y="80009"/>
                </a:moveTo>
                <a:lnTo>
                  <a:pt x="2130575" y="90169"/>
                </a:lnTo>
                <a:lnTo>
                  <a:pt x="2093798" y="97789"/>
                </a:lnTo>
                <a:lnTo>
                  <a:pt x="2098967" y="121919"/>
                </a:lnTo>
                <a:lnTo>
                  <a:pt x="2117554" y="118109"/>
                </a:lnTo>
                <a:lnTo>
                  <a:pt x="2136113" y="113029"/>
                </a:lnTo>
                <a:lnTo>
                  <a:pt x="2154640" y="109219"/>
                </a:lnTo>
                <a:lnTo>
                  <a:pt x="2173135" y="104139"/>
                </a:lnTo>
                <a:lnTo>
                  <a:pt x="2167229" y="80009"/>
                </a:lnTo>
                <a:close/>
              </a:path>
              <a:path w="3422015" h="148589">
                <a:moveTo>
                  <a:pt x="3104375" y="95250"/>
                </a:moveTo>
                <a:lnTo>
                  <a:pt x="3090675" y="95250"/>
                </a:lnTo>
                <a:lnTo>
                  <a:pt x="3076990" y="96519"/>
                </a:lnTo>
                <a:lnTo>
                  <a:pt x="3063320" y="96519"/>
                </a:lnTo>
                <a:lnTo>
                  <a:pt x="3049663" y="97789"/>
                </a:lnTo>
                <a:lnTo>
                  <a:pt x="3051860" y="121919"/>
                </a:lnTo>
                <a:lnTo>
                  <a:pt x="3078492" y="119379"/>
                </a:lnTo>
                <a:lnTo>
                  <a:pt x="3091822" y="119379"/>
                </a:lnTo>
                <a:lnTo>
                  <a:pt x="3105162" y="118109"/>
                </a:lnTo>
                <a:lnTo>
                  <a:pt x="3104375" y="95250"/>
                </a:lnTo>
                <a:close/>
              </a:path>
              <a:path w="3422015" h="148589">
                <a:moveTo>
                  <a:pt x="3279501" y="95250"/>
                </a:moveTo>
                <a:lnTo>
                  <a:pt x="3265068" y="95250"/>
                </a:lnTo>
                <a:lnTo>
                  <a:pt x="3264509" y="118109"/>
                </a:lnTo>
                <a:lnTo>
                  <a:pt x="3278630" y="118109"/>
                </a:lnTo>
                <a:lnTo>
                  <a:pt x="3292741" y="119379"/>
                </a:lnTo>
                <a:lnTo>
                  <a:pt x="3306843" y="119379"/>
                </a:lnTo>
                <a:lnTo>
                  <a:pt x="3320935" y="120650"/>
                </a:lnTo>
                <a:lnTo>
                  <a:pt x="3322713" y="97789"/>
                </a:lnTo>
                <a:lnTo>
                  <a:pt x="3308323" y="96519"/>
                </a:lnTo>
                <a:lnTo>
                  <a:pt x="3293919" y="96519"/>
                </a:lnTo>
                <a:lnTo>
                  <a:pt x="3279501" y="95250"/>
                </a:lnTo>
                <a:close/>
              </a:path>
              <a:path w="3422015" h="148589">
                <a:moveTo>
                  <a:pt x="3190074" y="93979"/>
                </a:moveTo>
                <a:lnTo>
                  <a:pt x="3125797" y="93979"/>
                </a:lnTo>
                <a:lnTo>
                  <a:pt x="3104375" y="95250"/>
                </a:lnTo>
                <a:lnTo>
                  <a:pt x="3105162" y="118109"/>
                </a:lnTo>
                <a:lnTo>
                  <a:pt x="3147614" y="118109"/>
                </a:lnTo>
                <a:lnTo>
                  <a:pt x="3168843" y="116839"/>
                </a:lnTo>
                <a:lnTo>
                  <a:pt x="3190074" y="116839"/>
                </a:lnTo>
                <a:lnTo>
                  <a:pt x="3190074" y="93979"/>
                </a:lnTo>
                <a:close/>
              </a:path>
              <a:path w="3422015" h="148589">
                <a:moveTo>
                  <a:pt x="3246323" y="93979"/>
                </a:moveTo>
                <a:lnTo>
                  <a:pt x="3190074" y="93979"/>
                </a:lnTo>
                <a:lnTo>
                  <a:pt x="3190074" y="116839"/>
                </a:lnTo>
                <a:lnTo>
                  <a:pt x="3227292" y="116839"/>
                </a:lnTo>
                <a:lnTo>
                  <a:pt x="3245899" y="118109"/>
                </a:lnTo>
                <a:lnTo>
                  <a:pt x="3264509" y="118109"/>
                </a:lnTo>
                <a:lnTo>
                  <a:pt x="3265068" y="95250"/>
                </a:lnTo>
                <a:lnTo>
                  <a:pt x="3246323" y="93979"/>
                </a:lnTo>
                <a:close/>
              </a:path>
              <a:path w="3422015" h="148589">
                <a:moveTo>
                  <a:pt x="2592501" y="85089"/>
                </a:moveTo>
                <a:lnTo>
                  <a:pt x="2589123" y="107950"/>
                </a:lnTo>
                <a:lnTo>
                  <a:pt x="2600817" y="110489"/>
                </a:lnTo>
                <a:lnTo>
                  <a:pt x="2612469" y="111759"/>
                </a:lnTo>
                <a:lnTo>
                  <a:pt x="2635643" y="116839"/>
                </a:lnTo>
                <a:lnTo>
                  <a:pt x="2640939" y="92709"/>
                </a:lnTo>
                <a:lnTo>
                  <a:pt x="2628895" y="91439"/>
                </a:lnTo>
                <a:lnTo>
                  <a:pt x="2604674" y="86359"/>
                </a:lnTo>
                <a:lnTo>
                  <a:pt x="2592501" y="85089"/>
                </a:lnTo>
                <a:close/>
              </a:path>
              <a:path w="3422015" h="148589">
                <a:moveTo>
                  <a:pt x="2538247" y="74929"/>
                </a:moveTo>
                <a:lnTo>
                  <a:pt x="2533650" y="99059"/>
                </a:lnTo>
                <a:lnTo>
                  <a:pt x="2575212" y="106679"/>
                </a:lnTo>
                <a:lnTo>
                  <a:pt x="2589123" y="107950"/>
                </a:lnTo>
                <a:lnTo>
                  <a:pt x="2592501" y="85089"/>
                </a:lnTo>
                <a:lnTo>
                  <a:pt x="2538247" y="74929"/>
                </a:lnTo>
                <a:close/>
              </a:path>
              <a:path w="3422015" h="148589">
                <a:moveTo>
                  <a:pt x="2241626" y="63500"/>
                </a:moveTo>
                <a:lnTo>
                  <a:pt x="2204337" y="71119"/>
                </a:lnTo>
                <a:lnTo>
                  <a:pt x="2185760" y="76200"/>
                </a:lnTo>
                <a:lnTo>
                  <a:pt x="2167229" y="80009"/>
                </a:lnTo>
                <a:lnTo>
                  <a:pt x="2173135" y="104139"/>
                </a:lnTo>
                <a:lnTo>
                  <a:pt x="2191370" y="99059"/>
                </a:lnTo>
                <a:lnTo>
                  <a:pt x="2209652" y="95250"/>
                </a:lnTo>
                <a:lnTo>
                  <a:pt x="2227979" y="90169"/>
                </a:lnTo>
                <a:lnTo>
                  <a:pt x="2246350" y="86359"/>
                </a:lnTo>
                <a:lnTo>
                  <a:pt x="2241626" y="63500"/>
                </a:lnTo>
                <a:close/>
              </a:path>
              <a:path w="3422015" h="148589">
                <a:moveTo>
                  <a:pt x="1411020" y="49529"/>
                </a:moveTo>
                <a:lnTo>
                  <a:pt x="1403248" y="72389"/>
                </a:lnTo>
                <a:lnTo>
                  <a:pt x="1419471" y="77469"/>
                </a:lnTo>
                <a:lnTo>
                  <a:pt x="1435585" y="85089"/>
                </a:lnTo>
                <a:lnTo>
                  <a:pt x="1451590" y="91439"/>
                </a:lnTo>
                <a:lnTo>
                  <a:pt x="1467485" y="99059"/>
                </a:lnTo>
                <a:lnTo>
                  <a:pt x="1476819" y="77469"/>
                </a:lnTo>
                <a:lnTo>
                  <a:pt x="1460562" y="69850"/>
                </a:lnTo>
                <a:lnTo>
                  <a:pt x="1444177" y="63500"/>
                </a:lnTo>
                <a:lnTo>
                  <a:pt x="1427663" y="55879"/>
                </a:lnTo>
                <a:lnTo>
                  <a:pt x="1411020" y="49529"/>
                </a:lnTo>
                <a:close/>
              </a:path>
              <a:path w="3422015" h="148589">
                <a:moveTo>
                  <a:pt x="2482215" y="63500"/>
                </a:moveTo>
                <a:lnTo>
                  <a:pt x="2476411" y="86359"/>
                </a:lnTo>
                <a:lnTo>
                  <a:pt x="2490660" y="88900"/>
                </a:lnTo>
                <a:lnTo>
                  <a:pt x="2519278" y="96519"/>
                </a:lnTo>
                <a:lnTo>
                  <a:pt x="2533650" y="99059"/>
                </a:lnTo>
                <a:lnTo>
                  <a:pt x="2538247" y="74929"/>
                </a:lnTo>
                <a:lnTo>
                  <a:pt x="2510150" y="69850"/>
                </a:lnTo>
                <a:lnTo>
                  <a:pt x="2496161" y="66039"/>
                </a:lnTo>
                <a:lnTo>
                  <a:pt x="2482215" y="63500"/>
                </a:lnTo>
                <a:close/>
              </a:path>
              <a:path w="3422015" h="148589">
                <a:moveTo>
                  <a:pt x="2291588" y="55879"/>
                </a:moveTo>
                <a:lnTo>
                  <a:pt x="2266526" y="58419"/>
                </a:lnTo>
                <a:lnTo>
                  <a:pt x="2241626" y="63500"/>
                </a:lnTo>
                <a:lnTo>
                  <a:pt x="2246350" y="86359"/>
                </a:lnTo>
                <a:lnTo>
                  <a:pt x="2258247" y="83819"/>
                </a:lnTo>
                <a:lnTo>
                  <a:pt x="2282155" y="81279"/>
                </a:lnTo>
                <a:lnTo>
                  <a:pt x="2294166" y="78739"/>
                </a:lnTo>
                <a:lnTo>
                  <a:pt x="2291588" y="55879"/>
                </a:lnTo>
                <a:close/>
              </a:path>
              <a:path w="3422015" h="148589">
                <a:moveTo>
                  <a:pt x="2435618" y="53339"/>
                </a:moveTo>
                <a:lnTo>
                  <a:pt x="2432304" y="76200"/>
                </a:lnTo>
                <a:lnTo>
                  <a:pt x="2476411" y="86359"/>
                </a:lnTo>
                <a:lnTo>
                  <a:pt x="2482215" y="63500"/>
                </a:lnTo>
                <a:lnTo>
                  <a:pt x="2470651" y="59689"/>
                </a:lnTo>
                <a:lnTo>
                  <a:pt x="2447353" y="54609"/>
                </a:lnTo>
                <a:lnTo>
                  <a:pt x="2435618" y="53339"/>
                </a:lnTo>
                <a:close/>
              </a:path>
              <a:path w="3422015" h="148589">
                <a:moveTo>
                  <a:pt x="2347747" y="52069"/>
                </a:moveTo>
                <a:lnTo>
                  <a:pt x="2333678" y="52069"/>
                </a:lnTo>
                <a:lnTo>
                  <a:pt x="2291588" y="55879"/>
                </a:lnTo>
                <a:lnTo>
                  <a:pt x="2294166" y="78739"/>
                </a:lnTo>
                <a:lnTo>
                  <a:pt x="2307739" y="77469"/>
                </a:lnTo>
                <a:lnTo>
                  <a:pt x="2321329" y="77469"/>
                </a:lnTo>
                <a:lnTo>
                  <a:pt x="2334937" y="76200"/>
                </a:lnTo>
                <a:lnTo>
                  <a:pt x="2348560" y="76200"/>
                </a:lnTo>
                <a:lnTo>
                  <a:pt x="2347747" y="52069"/>
                </a:lnTo>
                <a:close/>
              </a:path>
              <a:path w="3422015" h="148589">
                <a:moveTo>
                  <a:pt x="2398394" y="50800"/>
                </a:moveTo>
                <a:lnTo>
                  <a:pt x="2360406" y="50800"/>
                </a:lnTo>
                <a:lnTo>
                  <a:pt x="2347747" y="52069"/>
                </a:lnTo>
                <a:lnTo>
                  <a:pt x="2348560" y="76200"/>
                </a:lnTo>
                <a:lnTo>
                  <a:pt x="2361011" y="74929"/>
                </a:lnTo>
                <a:lnTo>
                  <a:pt x="2398394" y="74929"/>
                </a:lnTo>
                <a:lnTo>
                  <a:pt x="2398394" y="50800"/>
                </a:lnTo>
                <a:close/>
              </a:path>
              <a:path w="3422015" h="148589">
                <a:moveTo>
                  <a:pt x="2417054" y="50800"/>
                </a:moveTo>
                <a:lnTo>
                  <a:pt x="2398394" y="50800"/>
                </a:lnTo>
                <a:lnTo>
                  <a:pt x="2398394" y="74929"/>
                </a:lnTo>
                <a:lnTo>
                  <a:pt x="2415387" y="74929"/>
                </a:lnTo>
                <a:lnTo>
                  <a:pt x="2423855" y="76200"/>
                </a:lnTo>
                <a:lnTo>
                  <a:pt x="2432304" y="76200"/>
                </a:lnTo>
                <a:lnTo>
                  <a:pt x="2435618" y="53339"/>
                </a:lnTo>
                <a:lnTo>
                  <a:pt x="2417054" y="50800"/>
                </a:lnTo>
                <a:close/>
              </a:path>
              <a:path w="3422015" h="148589">
                <a:moveTo>
                  <a:pt x="1367409" y="36829"/>
                </a:moveTo>
                <a:lnTo>
                  <a:pt x="1361859" y="59689"/>
                </a:lnTo>
                <a:lnTo>
                  <a:pt x="1382701" y="64769"/>
                </a:lnTo>
                <a:lnTo>
                  <a:pt x="1403248" y="72389"/>
                </a:lnTo>
                <a:lnTo>
                  <a:pt x="1411020" y="49529"/>
                </a:lnTo>
                <a:lnTo>
                  <a:pt x="1400243" y="45719"/>
                </a:lnTo>
                <a:lnTo>
                  <a:pt x="1389381" y="43179"/>
                </a:lnTo>
                <a:lnTo>
                  <a:pt x="1378436" y="39369"/>
                </a:lnTo>
                <a:lnTo>
                  <a:pt x="1367409" y="36829"/>
                </a:lnTo>
                <a:close/>
              </a:path>
              <a:path w="3422015" h="148589">
                <a:moveTo>
                  <a:pt x="974991" y="45719"/>
                </a:moveTo>
                <a:lnTo>
                  <a:pt x="957503" y="45719"/>
                </a:lnTo>
                <a:lnTo>
                  <a:pt x="956348" y="69850"/>
                </a:lnTo>
                <a:lnTo>
                  <a:pt x="974102" y="69850"/>
                </a:lnTo>
                <a:lnTo>
                  <a:pt x="991858" y="71119"/>
                </a:lnTo>
                <a:lnTo>
                  <a:pt x="1027379" y="71119"/>
                </a:lnTo>
                <a:lnTo>
                  <a:pt x="1027468" y="46989"/>
                </a:lnTo>
                <a:lnTo>
                  <a:pt x="992481" y="46989"/>
                </a:lnTo>
                <a:lnTo>
                  <a:pt x="974991" y="45719"/>
                </a:lnTo>
                <a:close/>
              </a:path>
              <a:path w="3422015" h="148589">
                <a:moveTo>
                  <a:pt x="1098156" y="45719"/>
                </a:moveTo>
                <a:lnTo>
                  <a:pt x="1080487" y="46989"/>
                </a:lnTo>
                <a:lnTo>
                  <a:pt x="1027468" y="46989"/>
                </a:lnTo>
                <a:lnTo>
                  <a:pt x="1027379" y="71119"/>
                </a:lnTo>
                <a:lnTo>
                  <a:pt x="1081135" y="71119"/>
                </a:lnTo>
                <a:lnTo>
                  <a:pt x="1099045" y="69850"/>
                </a:lnTo>
                <a:lnTo>
                  <a:pt x="1098156" y="45719"/>
                </a:lnTo>
                <a:close/>
              </a:path>
              <a:path w="3422015" h="148589">
                <a:moveTo>
                  <a:pt x="901357" y="41909"/>
                </a:moveTo>
                <a:lnTo>
                  <a:pt x="899147" y="64769"/>
                </a:lnTo>
                <a:lnTo>
                  <a:pt x="956348" y="69850"/>
                </a:lnTo>
                <a:lnTo>
                  <a:pt x="957503" y="45719"/>
                </a:lnTo>
                <a:lnTo>
                  <a:pt x="943449" y="44450"/>
                </a:lnTo>
                <a:lnTo>
                  <a:pt x="929406" y="44450"/>
                </a:lnTo>
                <a:lnTo>
                  <a:pt x="901357" y="41909"/>
                </a:lnTo>
                <a:close/>
              </a:path>
              <a:path w="3422015" h="148589">
                <a:moveTo>
                  <a:pt x="1158836" y="40639"/>
                </a:moveTo>
                <a:lnTo>
                  <a:pt x="1143713" y="41909"/>
                </a:lnTo>
                <a:lnTo>
                  <a:pt x="1128558" y="44450"/>
                </a:lnTo>
                <a:lnTo>
                  <a:pt x="1113372" y="45719"/>
                </a:lnTo>
                <a:lnTo>
                  <a:pt x="1098156" y="45719"/>
                </a:lnTo>
                <a:lnTo>
                  <a:pt x="1099045" y="69850"/>
                </a:lnTo>
                <a:lnTo>
                  <a:pt x="1146277" y="66039"/>
                </a:lnTo>
                <a:lnTo>
                  <a:pt x="1161961" y="63500"/>
                </a:lnTo>
                <a:lnTo>
                  <a:pt x="1158836" y="40639"/>
                </a:lnTo>
                <a:close/>
              </a:path>
              <a:path w="3422015" h="148589">
                <a:moveTo>
                  <a:pt x="848360" y="35559"/>
                </a:moveTo>
                <a:lnTo>
                  <a:pt x="845312" y="59689"/>
                </a:lnTo>
                <a:lnTo>
                  <a:pt x="899147" y="64769"/>
                </a:lnTo>
                <a:lnTo>
                  <a:pt x="901357" y="41909"/>
                </a:lnTo>
                <a:lnTo>
                  <a:pt x="861594" y="38100"/>
                </a:lnTo>
                <a:lnTo>
                  <a:pt x="848360" y="35559"/>
                </a:lnTo>
                <a:close/>
              </a:path>
              <a:path w="3422015" h="148589">
                <a:moveTo>
                  <a:pt x="1222375" y="33019"/>
                </a:moveTo>
                <a:lnTo>
                  <a:pt x="1206467" y="34289"/>
                </a:lnTo>
                <a:lnTo>
                  <a:pt x="1190577" y="36829"/>
                </a:lnTo>
                <a:lnTo>
                  <a:pt x="1174701" y="38100"/>
                </a:lnTo>
                <a:lnTo>
                  <a:pt x="1158836" y="40639"/>
                </a:lnTo>
                <a:lnTo>
                  <a:pt x="1161961" y="63500"/>
                </a:lnTo>
                <a:lnTo>
                  <a:pt x="1177629" y="62229"/>
                </a:lnTo>
                <a:lnTo>
                  <a:pt x="1193315" y="59689"/>
                </a:lnTo>
                <a:lnTo>
                  <a:pt x="1209018" y="58419"/>
                </a:lnTo>
                <a:lnTo>
                  <a:pt x="1224737" y="55879"/>
                </a:lnTo>
                <a:lnTo>
                  <a:pt x="1222375" y="33019"/>
                </a:lnTo>
                <a:close/>
              </a:path>
              <a:path w="3422015" h="148589">
                <a:moveTo>
                  <a:pt x="809536" y="31750"/>
                </a:moveTo>
                <a:lnTo>
                  <a:pt x="807389" y="54609"/>
                </a:lnTo>
                <a:lnTo>
                  <a:pt x="845312" y="59689"/>
                </a:lnTo>
                <a:lnTo>
                  <a:pt x="848360" y="35559"/>
                </a:lnTo>
                <a:lnTo>
                  <a:pt x="838668" y="34289"/>
                </a:lnTo>
                <a:lnTo>
                  <a:pt x="828967" y="34289"/>
                </a:lnTo>
                <a:lnTo>
                  <a:pt x="809536" y="31750"/>
                </a:lnTo>
                <a:close/>
              </a:path>
              <a:path w="3422015" h="148589">
                <a:moveTo>
                  <a:pt x="1332166" y="30479"/>
                </a:moveTo>
                <a:lnTo>
                  <a:pt x="1329880" y="53339"/>
                </a:lnTo>
                <a:lnTo>
                  <a:pt x="1353931" y="57150"/>
                </a:lnTo>
                <a:lnTo>
                  <a:pt x="1361859" y="59689"/>
                </a:lnTo>
                <a:lnTo>
                  <a:pt x="1367409" y="36829"/>
                </a:lnTo>
                <a:lnTo>
                  <a:pt x="1358675" y="34289"/>
                </a:lnTo>
                <a:lnTo>
                  <a:pt x="1332166" y="30479"/>
                </a:lnTo>
                <a:close/>
              </a:path>
              <a:path w="3422015" h="148589">
                <a:moveTo>
                  <a:pt x="1271663" y="29209"/>
                </a:moveTo>
                <a:lnTo>
                  <a:pt x="1259324" y="30479"/>
                </a:lnTo>
                <a:lnTo>
                  <a:pt x="1246995" y="30479"/>
                </a:lnTo>
                <a:lnTo>
                  <a:pt x="1222375" y="33019"/>
                </a:lnTo>
                <a:lnTo>
                  <a:pt x="1224737" y="55879"/>
                </a:lnTo>
                <a:lnTo>
                  <a:pt x="1236631" y="54609"/>
                </a:lnTo>
                <a:lnTo>
                  <a:pt x="1248540" y="54609"/>
                </a:lnTo>
                <a:lnTo>
                  <a:pt x="1260463" y="53339"/>
                </a:lnTo>
                <a:lnTo>
                  <a:pt x="1272400" y="53339"/>
                </a:lnTo>
                <a:lnTo>
                  <a:pt x="1271663" y="29209"/>
                </a:lnTo>
                <a:close/>
              </a:path>
              <a:path w="3422015" h="148589">
                <a:moveTo>
                  <a:pt x="579711" y="29209"/>
                </a:moveTo>
                <a:lnTo>
                  <a:pt x="565264" y="29209"/>
                </a:lnTo>
                <a:lnTo>
                  <a:pt x="562165" y="52069"/>
                </a:lnTo>
                <a:lnTo>
                  <a:pt x="577345" y="53339"/>
                </a:lnTo>
                <a:lnTo>
                  <a:pt x="607749" y="53339"/>
                </a:lnTo>
                <a:lnTo>
                  <a:pt x="622973" y="54609"/>
                </a:lnTo>
                <a:lnTo>
                  <a:pt x="623150" y="30479"/>
                </a:lnTo>
                <a:lnTo>
                  <a:pt x="594174" y="30479"/>
                </a:lnTo>
                <a:lnTo>
                  <a:pt x="579711" y="29209"/>
                </a:lnTo>
                <a:close/>
              </a:path>
              <a:path w="3422015" h="148589">
                <a:moveTo>
                  <a:pt x="700760" y="30479"/>
                </a:moveTo>
                <a:lnTo>
                  <a:pt x="623150" y="30479"/>
                </a:lnTo>
                <a:lnTo>
                  <a:pt x="622973" y="54609"/>
                </a:lnTo>
                <a:lnTo>
                  <a:pt x="662101" y="54609"/>
                </a:lnTo>
                <a:lnTo>
                  <a:pt x="681666" y="53339"/>
                </a:lnTo>
                <a:lnTo>
                  <a:pt x="701230" y="53339"/>
                </a:lnTo>
                <a:lnTo>
                  <a:pt x="700760" y="30479"/>
                </a:lnTo>
                <a:close/>
              </a:path>
              <a:path w="3422015" h="148589">
                <a:moveTo>
                  <a:pt x="797653" y="30479"/>
                </a:moveTo>
                <a:lnTo>
                  <a:pt x="761949" y="30479"/>
                </a:lnTo>
                <a:lnTo>
                  <a:pt x="761809" y="53339"/>
                </a:lnTo>
                <a:lnTo>
                  <a:pt x="784623" y="53339"/>
                </a:lnTo>
                <a:lnTo>
                  <a:pt x="796011" y="54609"/>
                </a:lnTo>
                <a:lnTo>
                  <a:pt x="807389" y="54609"/>
                </a:lnTo>
                <a:lnTo>
                  <a:pt x="809536" y="31750"/>
                </a:lnTo>
                <a:lnTo>
                  <a:pt x="797653" y="30479"/>
                </a:lnTo>
                <a:close/>
              </a:path>
              <a:path w="3422015" h="148589">
                <a:moveTo>
                  <a:pt x="761949" y="30479"/>
                </a:moveTo>
                <a:lnTo>
                  <a:pt x="700760" y="30479"/>
                </a:lnTo>
                <a:lnTo>
                  <a:pt x="701230" y="53339"/>
                </a:lnTo>
                <a:lnTo>
                  <a:pt x="761809" y="53339"/>
                </a:lnTo>
                <a:lnTo>
                  <a:pt x="761949" y="30479"/>
                </a:lnTo>
                <a:close/>
              </a:path>
              <a:path w="3422015" h="148589">
                <a:moveTo>
                  <a:pt x="1307820" y="29209"/>
                </a:moveTo>
                <a:lnTo>
                  <a:pt x="1271663" y="29209"/>
                </a:lnTo>
                <a:lnTo>
                  <a:pt x="1272400" y="53339"/>
                </a:lnTo>
                <a:lnTo>
                  <a:pt x="1281256" y="53339"/>
                </a:lnTo>
                <a:lnTo>
                  <a:pt x="1290110" y="52069"/>
                </a:lnTo>
                <a:lnTo>
                  <a:pt x="1307820" y="52069"/>
                </a:lnTo>
                <a:lnTo>
                  <a:pt x="1307820" y="29209"/>
                </a:lnTo>
                <a:close/>
              </a:path>
              <a:path w="3422015" h="148589">
                <a:moveTo>
                  <a:pt x="1324063" y="29209"/>
                </a:moveTo>
                <a:lnTo>
                  <a:pt x="1307820" y="29209"/>
                </a:lnTo>
                <a:lnTo>
                  <a:pt x="1307820" y="52069"/>
                </a:lnTo>
                <a:lnTo>
                  <a:pt x="1322539" y="52069"/>
                </a:lnTo>
                <a:lnTo>
                  <a:pt x="1329880" y="53339"/>
                </a:lnTo>
                <a:lnTo>
                  <a:pt x="1332166" y="30479"/>
                </a:lnTo>
                <a:lnTo>
                  <a:pt x="1324063" y="29209"/>
                </a:lnTo>
                <a:close/>
              </a:path>
              <a:path w="3422015" h="148589">
                <a:moveTo>
                  <a:pt x="509244" y="17779"/>
                </a:moveTo>
                <a:lnTo>
                  <a:pt x="504647" y="40639"/>
                </a:lnTo>
                <a:lnTo>
                  <a:pt x="518979" y="44450"/>
                </a:lnTo>
                <a:lnTo>
                  <a:pt x="562165" y="52069"/>
                </a:lnTo>
                <a:lnTo>
                  <a:pt x="565264" y="29209"/>
                </a:lnTo>
                <a:lnTo>
                  <a:pt x="523203" y="21589"/>
                </a:lnTo>
                <a:lnTo>
                  <a:pt x="509244" y="17779"/>
                </a:lnTo>
                <a:close/>
              </a:path>
              <a:path w="3422015" h="148589">
                <a:moveTo>
                  <a:pt x="440461" y="5079"/>
                </a:moveTo>
                <a:lnTo>
                  <a:pt x="436778" y="27939"/>
                </a:lnTo>
                <a:lnTo>
                  <a:pt x="453785" y="31750"/>
                </a:lnTo>
                <a:lnTo>
                  <a:pt x="470765" y="34289"/>
                </a:lnTo>
                <a:lnTo>
                  <a:pt x="487718" y="38100"/>
                </a:lnTo>
                <a:lnTo>
                  <a:pt x="504647" y="40639"/>
                </a:lnTo>
                <a:lnTo>
                  <a:pt x="509244" y="17779"/>
                </a:lnTo>
                <a:lnTo>
                  <a:pt x="492094" y="15239"/>
                </a:lnTo>
                <a:lnTo>
                  <a:pt x="474914" y="11429"/>
                </a:lnTo>
                <a:lnTo>
                  <a:pt x="457704" y="8889"/>
                </a:lnTo>
                <a:lnTo>
                  <a:pt x="440461" y="5079"/>
                </a:lnTo>
                <a:close/>
              </a:path>
              <a:path w="3422015" h="148589">
                <a:moveTo>
                  <a:pt x="1155" y="25977"/>
                </a:moveTo>
                <a:lnTo>
                  <a:pt x="1155" y="29209"/>
                </a:lnTo>
                <a:lnTo>
                  <a:pt x="5308" y="34289"/>
                </a:lnTo>
                <a:lnTo>
                  <a:pt x="15557" y="34289"/>
                </a:lnTo>
                <a:lnTo>
                  <a:pt x="19710" y="29209"/>
                </a:lnTo>
                <a:lnTo>
                  <a:pt x="13525" y="29209"/>
                </a:lnTo>
                <a:lnTo>
                  <a:pt x="9338" y="27939"/>
                </a:lnTo>
                <a:lnTo>
                  <a:pt x="1803" y="27939"/>
                </a:lnTo>
                <a:lnTo>
                  <a:pt x="1155" y="25977"/>
                </a:lnTo>
                <a:close/>
              </a:path>
              <a:path w="3422015" h="148589">
                <a:moveTo>
                  <a:pt x="19710" y="19050"/>
                </a:moveTo>
                <a:lnTo>
                  <a:pt x="17906" y="19050"/>
                </a:lnTo>
                <a:lnTo>
                  <a:pt x="19062" y="21589"/>
                </a:lnTo>
                <a:lnTo>
                  <a:pt x="5208" y="26687"/>
                </a:lnTo>
                <a:lnTo>
                  <a:pt x="13525" y="29209"/>
                </a:lnTo>
                <a:lnTo>
                  <a:pt x="19710" y="29209"/>
                </a:lnTo>
                <a:lnTo>
                  <a:pt x="19710" y="19050"/>
                </a:lnTo>
                <a:close/>
              </a:path>
              <a:path w="3422015" h="148589">
                <a:moveTo>
                  <a:pt x="29819" y="15239"/>
                </a:moveTo>
                <a:lnTo>
                  <a:pt x="15557" y="15239"/>
                </a:lnTo>
                <a:lnTo>
                  <a:pt x="19710" y="19050"/>
                </a:lnTo>
                <a:lnTo>
                  <a:pt x="19710" y="29209"/>
                </a:lnTo>
                <a:lnTo>
                  <a:pt x="29819" y="29209"/>
                </a:lnTo>
                <a:lnTo>
                  <a:pt x="29819" y="15239"/>
                </a:lnTo>
                <a:close/>
              </a:path>
              <a:path w="3422015" h="148589">
                <a:moveTo>
                  <a:pt x="68097" y="7619"/>
                </a:moveTo>
                <a:lnTo>
                  <a:pt x="58533" y="7619"/>
                </a:lnTo>
                <a:lnTo>
                  <a:pt x="48968" y="8889"/>
                </a:lnTo>
                <a:lnTo>
                  <a:pt x="29819" y="8889"/>
                </a:lnTo>
                <a:lnTo>
                  <a:pt x="29819" y="29209"/>
                </a:lnTo>
                <a:lnTo>
                  <a:pt x="69392" y="29209"/>
                </a:lnTo>
                <a:lnTo>
                  <a:pt x="68097" y="7619"/>
                </a:lnTo>
                <a:close/>
              </a:path>
              <a:path w="3422015" h="148589">
                <a:moveTo>
                  <a:pt x="99644" y="3809"/>
                </a:moveTo>
                <a:lnTo>
                  <a:pt x="83889" y="6350"/>
                </a:lnTo>
                <a:lnTo>
                  <a:pt x="75998" y="6350"/>
                </a:lnTo>
                <a:lnTo>
                  <a:pt x="68097" y="7619"/>
                </a:lnTo>
                <a:lnTo>
                  <a:pt x="69392" y="29209"/>
                </a:lnTo>
                <a:lnTo>
                  <a:pt x="77648" y="29209"/>
                </a:lnTo>
                <a:lnTo>
                  <a:pt x="85896" y="27939"/>
                </a:lnTo>
                <a:lnTo>
                  <a:pt x="94135" y="27939"/>
                </a:lnTo>
                <a:lnTo>
                  <a:pt x="102250" y="26687"/>
                </a:lnTo>
                <a:lnTo>
                  <a:pt x="102202" y="25328"/>
                </a:lnTo>
                <a:lnTo>
                  <a:pt x="99644" y="3809"/>
                </a:lnTo>
                <a:close/>
              </a:path>
              <a:path w="3422015" h="148589">
                <a:moveTo>
                  <a:pt x="1155" y="25457"/>
                </a:moveTo>
                <a:lnTo>
                  <a:pt x="1155" y="25977"/>
                </a:lnTo>
                <a:lnTo>
                  <a:pt x="1803" y="27939"/>
                </a:lnTo>
                <a:lnTo>
                  <a:pt x="5208" y="26687"/>
                </a:lnTo>
                <a:lnTo>
                  <a:pt x="1155" y="25457"/>
                </a:lnTo>
                <a:close/>
              </a:path>
              <a:path w="3422015" h="148589">
                <a:moveTo>
                  <a:pt x="5208" y="26687"/>
                </a:moveTo>
                <a:lnTo>
                  <a:pt x="1803" y="27939"/>
                </a:lnTo>
                <a:lnTo>
                  <a:pt x="9338" y="27939"/>
                </a:lnTo>
                <a:lnTo>
                  <a:pt x="5208" y="26687"/>
                </a:lnTo>
                <a:close/>
              </a:path>
              <a:path w="3422015" h="148589">
                <a:moveTo>
                  <a:pt x="396328" y="0"/>
                </a:moveTo>
                <a:lnTo>
                  <a:pt x="395109" y="22859"/>
                </a:lnTo>
                <a:lnTo>
                  <a:pt x="436778" y="27939"/>
                </a:lnTo>
                <a:lnTo>
                  <a:pt x="440461" y="5079"/>
                </a:lnTo>
                <a:lnTo>
                  <a:pt x="396328" y="0"/>
                </a:lnTo>
                <a:close/>
              </a:path>
              <a:path w="3422015" h="148589">
                <a:moveTo>
                  <a:pt x="17906" y="19050"/>
                </a:moveTo>
                <a:lnTo>
                  <a:pt x="1155" y="25328"/>
                </a:lnTo>
                <a:lnTo>
                  <a:pt x="1155" y="25457"/>
                </a:lnTo>
                <a:lnTo>
                  <a:pt x="5208" y="26687"/>
                </a:lnTo>
                <a:lnTo>
                  <a:pt x="19062" y="21589"/>
                </a:lnTo>
                <a:lnTo>
                  <a:pt x="17906" y="19050"/>
                </a:lnTo>
                <a:close/>
              </a:path>
              <a:path w="3422015" h="148589">
                <a:moveTo>
                  <a:pt x="137363" y="1269"/>
                </a:moveTo>
                <a:lnTo>
                  <a:pt x="127912" y="1269"/>
                </a:lnTo>
                <a:lnTo>
                  <a:pt x="109052" y="3809"/>
                </a:lnTo>
                <a:lnTo>
                  <a:pt x="99644" y="3809"/>
                </a:lnTo>
                <a:lnTo>
                  <a:pt x="102362" y="26669"/>
                </a:lnTo>
                <a:lnTo>
                  <a:pt x="111425" y="25400"/>
                </a:lnTo>
                <a:lnTo>
                  <a:pt x="120497" y="25400"/>
                </a:lnTo>
                <a:lnTo>
                  <a:pt x="129579" y="24129"/>
                </a:lnTo>
                <a:lnTo>
                  <a:pt x="138671" y="24129"/>
                </a:lnTo>
                <a:lnTo>
                  <a:pt x="137363" y="1269"/>
                </a:lnTo>
                <a:close/>
              </a:path>
              <a:path w="3422015" h="148589">
                <a:moveTo>
                  <a:pt x="965" y="25400"/>
                </a:moveTo>
                <a:lnTo>
                  <a:pt x="1155" y="25977"/>
                </a:lnTo>
                <a:lnTo>
                  <a:pt x="1155" y="25457"/>
                </a:lnTo>
                <a:lnTo>
                  <a:pt x="965" y="25400"/>
                </a:lnTo>
                <a:close/>
              </a:path>
              <a:path w="3422015" h="148589">
                <a:moveTo>
                  <a:pt x="1155" y="25328"/>
                </a:moveTo>
                <a:lnTo>
                  <a:pt x="965" y="25400"/>
                </a:lnTo>
                <a:lnTo>
                  <a:pt x="1155" y="25457"/>
                </a:lnTo>
                <a:lnTo>
                  <a:pt x="1155" y="25328"/>
                </a:lnTo>
                <a:close/>
              </a:path>
              <a:path w="3422015" h="148589">
                <a:moveTo>
                  <a:pt x="29819" y="8889"/>
                </a:moveTo>
                <a:lnTo>
                  <a:pt x="22872" y="10159"/>
                </a:lnTo>
                <a:lnTo>
                  <a:pt x="15989" y="10159"/>
                </a:lnTo>
                <a:lnTo>
                  <a:pt x="9182" y="11429"/>
                </a:lnTo>
                <a:lnTo>
                  <a:pt x="7886" y="11429"/>
                </a:lnTo>
                <a:lnTo>
                  <a:pt x="6654" y="12700"/>
                </a:lnTo>
                <a:lnTo>
                  <a:pt x="5461" y="12700"/>
                </a:lnTo>
                <a:lnTo>
                  <a:pt x="0" y="22859"/>
                </a:lnTo>
                <a:lnTo>
                  <a:pt x="965" y="25400"/>
                </a:lnTo>
                <a:lnTo>
                  <a:pt x="1155" y="25328"/>
                </a:lnTo>
                <a:lnTo>
                  <a:pt x="1155" y="19050"/>
                </a:lnTo>
                <a:lnTo>
                  <a:pt x="5308" y="15239"/>
                </a:lnTo>
                <a:lnTo>
                  <a:pt x="29819" y="15239"/>
                </a:lnTo>
                <a:lnTo>
                  <a:pt x="29819" y="8889"/>
                </a:lnTo>
                <a:close/>
              </a:path>
              <a:path w="3422015" h="148589">
                <a:moveTo>
                  <a:pt x="15557" y="15239"/>
                </a:moveTo>
                <a:lnTo>
                  <a:pt x="5308" y="15239"/>
                </a:lnTo>
                <a:lnTo>
                  <a:pt x="1155" y="19050"/>
                </a:lnTo>
                <a:lnTo>
                  <a:pt x="1155" y="25328"/>
                </a:lnTo>
                <a:lnTo>
                  <a:pt x="17906" y="19050"/>
                </a:lnTo>
                <a:lnTo>
                  <a:pt x="19710" y="19050"/>
                </a:lnTo>
                <a:lnTo>
                  <a:pt x="15557" y="15239"/>
                </a:lnTo>
                <a:close/>
              </a:path>
              <a:path w="3422015" h="148589">
                <a:moveTo>
                  <a:pt x="269659" y="0"/>
                </a:moveTo>
                <a:lnTo>
                  <a:pt x="170434" y="0"/>
                </a:lnTo>
                <a:lnTo>
                  <a:pt x="137363" y="1269"/>
                </a:lnTo>
                <a:lnTo>
                  <a:pt x="138671" y="24129"/>
                </a:lnTo>
                <a:lnTo>
                  <a:pt x="171420" y="22859"/>
                </a:lnTo>
                <a:lnTo>
                  <a:pt x="269697" y="22859"/>
                </a:lnTo>
                <a:lnTo>
                  <a:pt x="269659" y="0"/>
                </a:lnTo>
                <a:close/>
              </a:path>
              <a:path w="3422015" h="148589">
                <a:moveTo>
                  <a:pt x="396328" y="0"/>
                </a:moveTo>
                <a:lnTo>
                  <a:pt x="269659" y="0"/>
                </a:lnTo>
                <a:lnTo>
                  <a:pt x="269697" y="22859"/>
                </a:lnTo>
                <a:lnTo>
                  <a:pt x="395109" y="22859"/>
                </a:lnTo>
                <a:lnTo>
                  <a:pt x="39632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3468" y="3801579"/>
            <a:ext cx="347518" cy="197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6633" y="3731818"/>
            <a:ext cx="921085" cy="2515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68628" y="3765334"/>
            <a:ext cx="212178" cy="1746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3094" y="3787216"/>
            <a:ext cx="388808" cy="156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4641" y="3765461"/>
            <a:ext cx="538366" cy="2809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723275" y="4453661"/>
            <a:ext cx="3729354" cy="1032510"/>
            <a:chOff x="1723275" y="4453661"/>
            <a:chExt cx="3729354" cy="1032510"/>
          </a:xfrm>
        </p:grpSpPr>
        <p:sp>
          <p:nvSpPr>
            <p:cNvPr id="27" name="object 27"/>
            <p:cNvSpPr/>
            <p:nvPr/>
          </p:nvSpPr>
          <p:spPr>
            <a:xfrm>
              <a:off x="2325623" y="5350611"/>
              <a:ext cx="2075180" cy="80645"/>
            </a:xfrm>
            <a:custGeom>
              <a:avLst/>
              <a:gdLst/>
              <a:ahLst/>
              <a:cxnLst/>
              <a:rect l="l" t="t" r="r" b="b"/>
              <a:pathLst>
                <a:path w="2075179" h="80645">
                  <a:moveTo>
                    <a:pt x="841959" y="52451"/>
                  </a:moveTo>
                  <a:lnTo>
                    <a:pt x="840613" y="79375"/>
                  </a:lnTo>
                  <a:lnTo>
                    <a:pt x="849404" y="79883"/>
                  </a:lnTo>
                  <a:lnTo>
                    <a:pt x="858199" y="80137"/>
                  </a:lnTo>
                  <a:lnTo>
                    <a:pt x="866998" y="80264"/>
                  </a:lnTo>
                  <a:lnTo>
                    <a:pt x="875804" y="80264"/>
                  </a:lnTo>
                  <a:lnTo>
                    <a:pt x="875461" y="53340"/>
                  </a:lnTo>
                  <a:lnTo>
                    <a:pt x="858705" y="53086"/>
                  </a:lnTo>
                  <a:lnTo>
                    <a:pt x="850331" y="52832"/>
                  </a:lnTo>
                  <a:lnTo>
                    <a:pt x="841959" y="52451"/>
                  </a:lnTo>
                  <a:close/>
                </a:path>
                <a:path w="2075179" h="80645">
                  <a:moveTo>
                    <a:pt x="900023" y="50546"/>
                  </a:moveTo>
                  <a:lnTo>
                    <a:pt x="891920" y="52197"/>
                  </a:lnTo>
                  <a:lnTo>
                    <a:pt x="883729" y="53086"/>
                  </a:lnTo>
                  <a:lnTo>
                    <a:pt x="875461" y="53340"/>
                  </a:lnTo>
                  <a:lnTo>
                    <a:pt x="875804" y="80264"/>
                  </a:lnTo>
                  <a:lnTo>
                    <a:pt x="883262" y="80010"/>
                  </a:lnTo>
                  <a:lnTo>
                    <a:pt x="890684" y="79375"/>
                  </a:lnTo>
                  <a:lnTo>
                    <a:pt x="898069" y="78359"/>
                  </a:lnTo>
                  <a:lnTo>
                    <a:pt x="905421" y="76962"/>
                  </a:lnTo>
                  <a:lnTo>
                    <a:pt x="900023" y="50546"/>
                  </a:lnTo>
                  <a:close/>
                </a:path>
                <a:path w="2075179" h="80645">
                  <a:moveTo>
                    <a:pt x="803211" y="48514"/>
                  </a:moveTo>
                  <a:lnTo>
                    <a:pt x="830166" y="78740"/>
                  </a:lnTo>
                  <a:lnTo>
                    <a:pt x="840613" y="79375"/>
                  </a:lnTo>
                  <a:lnTo>
                    <a:pt x="841959" y="52451"/>
                  </a:lnTo>
                  <a:lnTo>
                    <a:pt x="832234" y="51816"/>
                  </a:lnTo>
                  <a:lnTo>
                    <a:pt x="822532" y="50927"/>
                  </a:lnTo>
                  <a:lnTo>
                    <a:pt x="812857" y="49911"/>
                  </a:lnTo>
                  <a:lnTo>
                    <a:pt x="803211" y="48514"/>
                  </a:lnTo>
                  <a:close/>
                </a:path>
                <a:path w="2075179" h="80645">
                  <a:moveTo>
                    <a:pt x="931379" y="40513"/>
                  </a:moveTo>
                  <a:lnTo>
                    <a:pt x="923697" y="43561"/>
                  </a:lnTo>
                  <a:lnTo>
                    <a:pt x="915911" y="46228"/>
                  </a:lnTo>
                  <a:lnTo>
                    <a:pt x="908019" y="48641"/>
                  </a:lnTo>
                  <a:lnTo>
                    <a:pt x="900023" y="50546"/>
                  </a:lnTo>
                  <a:lnTo>
                    <a:pt x="905421" y="76962"/>
                  </a:lnTo>
                  <a:lnTo>
                    <a:pt x="914591" y="74676"/>
                  </a:lnTo>
                  <a:lnTo>
                    <a:pt x="923642" y="72009"/>
                  </a:lnTo>
                  <a:lnTo>
                    <a:pt x="932574" y="68961"/>
                  </a:lnTo>
                  <a:lnTo>
                    <a:pt x="941387" y="65532"/>
                  </a:lnTo>
                  <a:lnTo>
                    <a:pt x="931379" y="40513"/>
                  </a:lnTo>
                  <a:close/>
                </a:path>
                <a:path w="2075179" h="80645">
                  <a:moveTo>
                    <a:pt x="765416" y="43053"/>
                  </a:moveTo>
                  <a:lnTo>
                    <a:pt x="762025" y="69977"/>
                  </a:lnTo>
                  <a:lnTo>
                    <a:pt x="771279" y="71120"/>
                  </a:lnTo>
                  <a:lnTo>
                    <a:pt x="780524" y="72390"/>
                  </a:lnTo>
                  <a:lnTo>
                    <a:pt x="798995" y="75184"/>
                  </a:lnTo>
                  <a:lnTo>
                    <a:pt x="803211" y="48514"/>
                  </a:lnTo>
                  <a:lnTo>
                    <a:pt x="793776" y="46990"/>
                  </a:lnTo>
                  <a:lnTo>
                    <a:pt x="784332" y="45593"/>
                  </a:lnTo>
                  <a:lnTo>
                    <a:pt x="765416" y="43053"/>
                  </a:lnTo>
                  <a:close/>
                </a:path>
                <a:path w="2075179" h="80645">
                  <a:moveTo>
                    <a:pt x="606602" y="45847"/>
                  </a:moveTo>
                  <a:lnTo>
                    <a:pt x="606145" y="71628"/>
                  </a:lnTo>
                  <a:lnTo>
                    <a:pt x="628956" y="71882"/>
                  </a:lnTo>
                  <a:lnTo>
                    <a:pt x="651776" y="71628"/>
                  </a:lnTo>
                  <a:lnTo>
                    <a:pt x="650518" y="45974"/>
                  </a:lnTo>
                  <a:lnTo>
                    <a:pt x="617582" y="45974"/>
                  </a:lnTo>
                  <a:lnTo>
                    <a:pt x="606602" y="45847"/>
                  </a:lnTo>
                  <a:close/>
                </a:path>
                <a:path w="2075179" h="80645">
                  <a:moveTo>
                    <a:pt x="553046" y="43434"/>
                  </a:moveTo>
                  <a:lnTo>
                    <a:pt x="550964" y="68961"/>
                  </a:lnTo>
                  <a:lnTo>
                    <a:pt x="564742" y="69977"/>
                  </a:lnTo>
                  <a:lnTo>
                    <a:pt x="578531" y="70739"/>
                  </a:lnTo>
                  <a:lnTo>
                    <a:pt x="606145" y="71628"/>
                  </a:lnTo>
                  <a:lnTo>
                    <a:pt x="606602" y="45847"/>
                  </a:lnTo>
                  <a:lnTo>
                    <a:pt x="579805" y="44958"/>
                  </a:lnTo>
                  <a:lnTo>
                    <a:pt x="566422" y="44323"/>
                  </a:lnTo>
                  <a:lnTo>
                    <a:pt x="553046" y="43434"/>
                  </a:lnTo>
                  <a:close/>
                </a:path>
                <a:path w="2075179" h="80645">
                  <a:moveTo>
                    <a:pt x="674865" y="43053"/>
                  </a:moveTo>
                  <a:lnTo>
                    <a:pt x="666775" y="44196"/>
                  </a:lnTo>
                  <a:lnTo>
                    <a:pt x="658660" y="44958"/>
                  </a:lnTo>
                  <a:lnTo>
                    <a:pt x="650494" y="45466"/>
                  </a:lnTo>
                  <a:lnTo>
                    <a:pt x="651776" y="71628"/>
                  </a:lnTo>
                  <a:lnTo>
                    <a:pt x="665260" y="70866"/>
                  </a:lnTo>
                  <a:lnTo>
                    <a:pt x="678688" y="69342"/>
                  </a:lnTo>
                  <a:lnTo>
                    <a:pt x="674865" y="43053"/>
                  </a:lnTo>
                  <a:close/>
                </a:path>
                <a:path w="2075179" h="80645">
                  <a:moveTo>
                    <a:pt x="418973" y="43053"/>
                  </a:moveTo>
                  <a:lnTo>
                    <a:pt x="405894" y="43688"/>
                  </a:lnTo>
                  <a:lnTo>
                    <a:pt x="392814" y="44069"/>
                  </a:lnTo>
                  <a:lnTo>
                    <a:pt x="379728" y="44196"/>
                  </a:lnTo>
                  <a:lnTo>
                    <a:pt x="366636" y="44196"/>
                  </a:lnTo>
                  <a:lnTo>
                    <a:pt x="365671" y="69977"/>
                  </a:lnTo>
                  <a:lnTo>
                    <a:pt x="379327" y="70104"/>
                  </a:lnTo>
                  <a:lnTo>
                    <a:pt x="392979" y="69977"/>
                  </a:lnTo>
                  <a:lnTo>
                    <a:pt x="406626" y="69596"/>
                  </a:lnTo>
                  <a:lnTo>
                    <a:pt x="420268" y="68961"/>
                  </a:lnTo>
                  <a:lnTo>
                    <a:pt x="418973" y="43053"/>
                  </a:lnTo>
                  <a:close/>
                </a:path>
                <a:path w="2075179" h="80645">
                  <a:moveTo>
                    <a:pt x="339255" y="40259"/>
                  </a:moveTo>
                  <a:lnTo>
                    <a:pt x="365671" y="69977"/>
                  </a:lnTo>
                  <a:lnTo>
                    <a:pt x="366636" y="44196"/>
                  </a:lnTo>
                  <a:lnTo>
                    <a:pt x="359702" y="43815"/>
                  </a:lnTo>
                  <a:lnTo>
                    <a:pt x="352826" y="43053"/>
                  </a:lnTo>
                  <a:lnTo>
                    <a:pt x="346010" y="41783"/>
                  </a:lnTo>
                  <a:lnTo>
                    <a:pt x="339255" y="40259"/>
                  </a:lnTo>
                  <a:close/>
                </a:path>
                <a:path w="2075179" h="80645">
                  <a:moveTo>
                    <a:pt x="728765" y="40894"/>
                  </a:moveTo>
                  <a:lnTo>
                    <a:pt x="716508" y="41021"/>
                  </a:lnTo>
                  <a:lnTo>
                    <a:pt x="716699" y="67818"/>
                  </a:lnTo>
                  <a:lnTo>
                    <a:pt x="728055" y="67818"/>
                  </a:lnTo>
                  <a:lnTo>
                    <a:pt x="739395" y="68199"/>
                  </a:lnTo>
                  <a:lnTo>
                    <a:pt x="750719" y="68834"/>
                  </a:lnTo>
                  <a:lnTo>
                    <a:pt x="762025" y="69977"/>
                  </a:lnTo>
                  <a:lnTo>
                    <a:pt x="765416" y="43053"/>
                  </a:lnTo>
                  <a:lnTo>
                    <a:pt x="753216" y="42037"/>
                  </a:lnTo>
                  <a:lnTo>
                    <a:pt x="741000" y="41275"/>
                  </a:lnTo>
                  <a:lnTo>
                    <a:pt x="728765" y="40894"/>
                  </a:lnTo>
                  <a:close/>
                </a:path>
                <a:path w="2075179" h="80645">
                  <a:moveTo>
                    <a:pt x="716508" y="41021"/>
                  </a:moveTo>
                  <a:lnTo>
                    <a:pt x="706069" y="41021"/>
                  </a:lnTo>
                  <a:lnTo>
                    <a:pt x="695648" y="41402"/>
                  </a:lnTo>
                  <a:lnTo>
                    <a:pt x="685247" y="42164"/>
                  </a:lnTo>
                  <a:lnTo>
                    <a:pt x="674865" y="43053"/>
                  </a:lnTo>
                  <a:lnTo>
                    <a:pt x="678688" y="69342"/>
                  </a:lnTo>
                  <a:lnTo>
                    <a:pt x="688172" y="68580"/>
                  </a:lnTo>
                  <a:lnTo>
                    <a:pt x="697669" y="68072"/>
                  </a:lnTo>
                  <a:lnTo>
                    <a:pt x="707179" y="67818"/>
                  </a:lnTo>
                  <a:lnTo>
                    <a:pt x="716699" y="67818"/>
                  </a:lnTo>
                  <a:lnTo>
                    <a:pt x="716508" y="41021"/>
                  </a:lnTo>
                  <a:close/>
                </a:path>
                <a:path w="2075179" h="80645">
                  <a:moveTo>
                    <a:pt x="491299" y="41275"/>
                  </a:moveTo>
                  <a:lnTo>
                    <a:pt x="473206" y="41275"/>
                  </a:lnTo>
                  <a:lnTo>
                    <a:pt x="437044" y="42164"/>
                  </a:lnTo>
                  <a:lnTo>
                    <a:pt x="418973" y="43053"/>
                  </a:lnTo>
                  <a:lnTo>
                    <a:pt x="420268" y="68961"/>
                  </a:lnTo>
                  <a:lnTo>
                    <a:pt x="438016" y="68199"/>
                  </a:lnTo>
                  <a:lnTo>
                    <a:pt x="473530" y="67310"/>
                  </a:lnTo>
                  <a:lnTo>
                    <a:pt x="491299" y="67183"/>
                  </a:lnTo>
                  <a:lnTo>
                    <a:pt x="491299" y="41275"/>
                  </a:lnTo>
                  <a:close/>
                </a:path>
                <a:path w="2075179" h="80645">
                  <a:moveTo>
                    <a:pt x="491299" y="41275"/>
                  </a:moveTo>
                  <a:lnTo>
                    <a:pt x="491299" y="67183"/>
                  </a:lnTo>
                  <a:lnTo>
                    <a:pt x="506229" y="67183"/>
                  </a:lnTo>
                  <a:lnTo>
                    <a:pt x="521150" y="67437"/>
                  </a:lnTo>
                  <a:lnTo>
                    <a:pt x="536062" y="68072"/>
                  </a:lnTo>
                  <a:lnTo>
                    <a:pt x="550964" y="68961"/>
                  </a:lnTo>
                  <a:lnTo>
                    <a:pt x="553046" y="43434"/>
                  </a:lnTo>
                  <a:lnTo>
                    <a:pt x="537623" y="42418"/>
                  </a:lnTo>
                  <a:lnTo>
                    <a:pt x="522192" y="41783"/>
                  </a:lnTo>
                  <a:lnTo>
                    <a:pt x="506751" y="41402"/>
                  </a:lnTo>
                  <a:lnTo>
                    <a:pt x="491299" y="41275"/>
                  </a:lnTo>
                  <a:close/>
                </a:path>
                <a:path w="2075179" h="80645">
                  <a:moveTo>
                    <a:pt x="976020" y="21971"/>
                  </a:moveTo>
                  <a:lnTo>
                    <a:pt x="942584" y="36068"/>
                  </a:lnTo>
                  <a:lnTo>
                    <a:pt x="931379" y="40513"/>
                  </a:lnTo>
                  <a:lnTo>
                    <a:pt x="941387" y="65532"/>
                  </a:lnTo>
                  <a:lnTo>
                    <a:pt x="952744" y="60960"/>
                  </a:lnTo>
                  <a:lnTo>
                    <a:pt x="964069" y="56261"/>
                  </a:lnTo>
                  <a:lnTo>
                    <a:pt x="986637" y="46609"/>
                  </a:lnTo>
                  <a:lnTo>
                    <a:pt x="976020" y="21971"/>
                  </a:lnTo>
                  <a:close/>
                </a:path>
                <a:path w="2075179" h="80645">
                  <a:moveTo>
                    <a:pt x="318350" y="32131"/>
                  </a:moveTo>
                  <a:lnTo>
                    <a:pt x="306679" y="54737"/>
                  </a:lnTo>
                  <a:lnTo>
                    <a:pt x="312785" y="57785"/>
                  </a:lnTo>
                  <a:lnTo>
                    <a:pt x="319008" y="60452"/>
                  </a:lnTo>
                  <a:lnTo>
                    <a:pt x="325349" y="62865"/>
                  </a:lnTo>
                  <a:lnTo>
                    <a:pt x="331812" y="65024"/>
                  </a:lnTo>
                  <a:lnTo>
                    <a:pt x="339255" y="40259"/>
                  </a:lnTo>
                  <a:lnTo>
                    <a:pt x="332054" y="38227"/>
                  </a:lnTo>
                  <a:lnTo>
                    <a:pt x="325081" y="35433"/>
                  </a:lnTo>
                  <a:lnTo>
                    <a:pt x="318350" y="32131"/>
                  </a:lnTo>
                  <a:close/>
                </a:path>
                <a:path w="2075179" h="80645">
                  <a:moveTo>
                    <a:pt x="1330604" y="26670"/>
                  </a:moveTo>
                  <a:lnTo>
                    <a:pt x="1363084" y="55245"/>
                  </a:lnTo>
                  <a:lnTo>
                    <a:pt x="1374495" y="55372"/>
                  </a:lnTo>
                  <a:lnTo>
                    <a:pt x="1374495" y="27813"/>
                  </a:lnTo>
                  <a:lnTo>
                    <a:pt x="1363515" y="27813"/>
                  </a:lnTo>
                  <a:lnTo>
                    <a:pt x="1352540" y="27559"/>
                  </a:lnTo>
                  <a:lnTo>
                    <a:pt x="1341570" y="27178"/>
                  </a:lnTo>
                  <a:lnTo>
                    <a:pt x="1330604" y="26670"/>
                  </a:lnTo>
                  <a:close/>
                </a:path>
                <a:path w="2075179" h="80645">
                  <a:moveTo>
                    <a:pt x="1418577" y="26543"/>
                  </a:moveTo>
                  <a:lnTo>
                    <a:pt x="1407564" y="27051"/>
                  </a:lnTo>
                  <a:lnTo>
                    <a:pt x="1396545" y="27432"/>
                  </a:lnTo>
                  <a:lnTo>
                    <a:pt x="1385523" y="27686"/>
                  </a:lnTo>
                  <a:lnTo>
                    <a:pt x="1374495" y="27813"/>
                  </a:lnTo>
                  <a:lnTo>
                    <a:pt x="1374495" y="55372"/>
                  </a:lnTo>
                  <a:lnTo>
                    <a:pt x="1385959" y="55245"/>
                  </a:lnTo>
                  <a:lnTo>
                    <a:pt x="1397414" y="54991"/>
                  </a:lnTo>
                  <a:lnTo>
                    <a:pt x="1408862" y="54610"/>
                  </a:lnTo>
                  <a:lnTo>
                    <a:pt x="1420304" y="54102"/>
                  </a:lnTo>
                  <a:lnTo>
                    <a:pt x="1418577" y="26543"/>
                  </a:lnTo>
                  <a:close/>
                </a:path>
                <a:path w="2075179" h="80645">
                  <a:moveTo>
                    <a:pt x="295173" y="21717"/>
                  </a:moveTo>
                  <a:lnTo>
                    <a:pt x="285635" y="44704"/>
                  </a:lnTo>
                  <a:lnTo>
                    <a:pt x="292798" y="47752"/>
                  </a:lnTo>
                  <a:lnTo>
                    <a:pt x="299808" y="51054"/>
                  </a:lnTo>
                  <a:lnTo>
                    <a:pt x="306679" y="54737"/>
                  </a:lnTo>
                  <a:lnTo>
                    <a:pt x="318350" y="32131"/>
                  </a:lnTo>
                  <a:lnTo>
                    <a:pt x="312636" y="29337"/>
                  </a:lnTo>
                  <a:lnTo>
                    <a:pt x="306866" y="26670"/>
                  </a:lnTo>
                  <a:lnTo>
                    <a:pt x="301045" y="24130"/>
                  </a:lnTo>
                  <a:lnTo>
                    <a:pt x="295173" y="21717"/>
                  </a:lnTo>
                  <a:close/>
                </a:path>
                <a:path w="2075179" h="80645">
                  <a:moveTo>
                    <a:pt x="1485049" y="20574"/>
                  </a:moveTo>
                  <a:lnTo>
                    <a:pt x="1451832" y="23876"/>
                  </a:lnTo>
                  <a:lnTo>
                    <a:pt x="1418577" y="26543"/>
                  </a:lnTo>
                  <a:lnTo>
                    <a:pt x="1420304" y="54102"/>
                  </a:lnTo>
                  <a:lnTo>
                    <a:pt x="1454054" y="51435"/>
                  </a:lnTo>
                  <a:lnTo>
                    <a:pt x="1487766" y="48260"/>
                  </a:lnTo>
                  <a:lnTo>
                    <a:pt x="1485049" y="20574"/>
                  </a:lnTo>
                  <a:close/>
                </a:path>
                <a:path w="2075179" h="80645">
                  <a:moveTo>
                    <a:pt x="1279016" y="22352"/>
                  </a:moveTo>
                  <a:lnTo>
                    <a:pt x="1276337" y="49403"/>
                  </a:lnTo>
                  <a:lnTo>
                    <a:pt x="1302577" y="51943"/>
                  </a:lnTo>
                  <a:lnTo>
                    <a:pt x="1328864" y="53975"/>
                  </a:lnTo>
                  <a:lnTo>
                    <a:pt x="1330604" y="26670"/>
                  </a:lnTo>
                  <a:lnTo>
                    <a:pt x="1279016" y="22352"/>
                  </a:lnTo>
                  <a:close/>
                </a:path>
                <a:path w="2075179" h="80645">
                  <a:moveTo>
                    <a:pt x="1210132" y="17145"/>
                  </a:moveTo>
                  <a:lnTo>
                    <a:pt x="1208570" y="43942"/>
                  </a:lnTo>
                  <a:lnTo>
                    <a:pt x="1225534" y="45085"/>
                  </a:lnTo>
                  <a:lnTo>
                    <a:pt x="1259415" y="47752"/>
                  </a:lnTo>
                  <a:lnTo>
                    <a:pt x="1276337" y="49403"/>
                  </a:lnTo>
                  <a:lnTo>
                    <a:pt x="1279016" y="22352"/>
                  </a:lnTo>
                  <a:lnTo>
                    <a:pt x="1261817" y="20701"/>
                  </a:lnTo>
                  <a:lnTo>
                    <a:pt x="1227374" y="18161"/>
                  </a:lnTo>
                  <a:lnTo>
                    <a:pt x="1210132" y="17145"/>
                  </a:lnTo>
                  <a:close/>
                </a:path>
                <a:path w="2075179" h="80645">
                  <a:moveTo>
                    <a:pt x="1560309" y="14224"/>
                  </a:moveTo>
                  <a:lnTo>
                    <a:pt x="1522650" y="17145"/>
                  </a:lnTo>
                  <a:lnTo>
                    <a:pt x="1485049" y="20574"/>
                  </a:lnTo>
                  <a:lnTo>
                    <a:pt x="1487766" y="48260"/>
                  </a:lnTo>
                  <a:lnTo>
                    <a:pt x="1524809" y="44831"/>
                  </a:lnTo>
                  <a:lnTo>
                    <a:pt x="1561909" y="42164"/>
                  </a:lnTo>
                  <a:lnTo>
                    <a:pt x="1560309" y="14224"/>
                  </a:lnTo>
                  <a:close/>
                </a:path>
                <a:path w="2075179" h="80645">
                  <a:moveTo>
                    <a:pt x="1014704" y="7112"/>
                  </a:moveTo>
                  <a:lnTo>
                    <a:pt x="1004891" y="10414"/>
                  </a:lnTo>
                  <a:lnTo>
                    <a:pt x="995172" y="13970"/>
                  </a:lnTo>
                  <a:lnTo>
                    <a:pt x="985547" y="17907"/>
                  </a:lnTo>
                  <a:lnTo>
                    <a:pt x="976020" y="21971"/>
                  </a:lnTo>
                  <a:lnTo>
                    <a:pt x="986637" y="46609"/>
                  </a:lnTo>
                  <a:lnTo>
                    <a:pt x="995420" y="42799"/>
                  </a:lnTo>
                  <a:lnTo>
                    <a:pt x="1004282" y="39243"/>
                  </a:lnTo>
                  <a:lnTo>
                    <a:pt x="1013228" y="35941"/>
                  </a:lnTo>
                  <a:lnTo>
                    <a:pt x="1022261" y="32893"/>
                  </a:lnTo>
                  <a:lnTo>
                    <a:pt x="1014704" y="7112"/>
                  </a:lnTo>
                  <a:close/>
                </a:path>
                <a:path w="2075179" h="80645">
                  <a:moveTo>
                    <a:pt x="44132" y="19812"/>
                  </a:moveTo>
                  <a:lnTo>
                    <a:pt x="68300" y="46101"/>
                  </a:lnTo>
                  <a:lnTo>
                    <a:pt x="67959" y="21971"/>
                  </a:lnTo>
                  <a:lnTo>
                    <a:pt x="59943" y="21971"/>
                  </a:lnTo>
                  <a:lnTo>
                    <a:pt x="52006" y="21336"/>
                  </a:lnTo>
                  <a:lnTo>
                    <a:pt x="44132" y="19812"/>
                  </a:lnTo>
                  <a:close/>
                </a:path>
                <a:path w="2075179" h="80645">
                  <a:moveTo>
                    <a:pt x="92963" y="16129"/>
                  </a:moveTo>
                  <a:lnTo>
                    <a:pt x="86901" y="18415"/>
                  </a:lnTo>
                  <a:lnTo>
                    <a:pt x="80713" y="20066"/>
                  </a:lnTo>
                  <a:lnTo>
                    <a:pt x="74399" y="21209"/>
                  </a:lnTo>
                  <a:lnTo>
                    <a:pt x="67957" y="21844"/>
                  </a:lnTo>
                  <a:lnTo>
                    <a:pt x="68300" y="46101"/>
                  </a:lnTo>
                  <a:lnTo>
                    <a:pt x="77066" y="45593"/>
                  </a:lnTo>
                  <a:lnTo>
                    <a:pt x="85667" y="44196"/>
                  </a:lnTo>
                  <a:lnTo>
                    <a:pt x="94107" y="42037"/>
                  </a:lnTo>
                  <a:lnTo>
                    <a:pt x="102387" y="38989"/>
                  </a:lnTo>
                  <a:lnTo>
                    <a:pt x="92963" y="16129"/>
                  </a:lnTo>
                  <a:close/>
                </a:path>
                <a:path w="2075179" h="80645">
                  <a:moveTo>
                    <a:pt x="650494" y="45466"/>
                  </a:moveTo>
                  <a:lnTo>
                    <a:pt x="639528" y="45847"/>
                  </a:lnTo>
                  <a:lnTo>
                    <a:pt x="628557" y="45974"/>
                  </a:lnTo>
                  <a:lnTo>
                    <a:pt x="650518" y="45974"/>
                  </a:lnTo>
                  <a:lnTo>
                    <a:pt x="650494" y="45466"/>
                  </a:lnTo>
                  <a:close/>
                </a:path>
                <a:path w="2075179" h="80645">
                  <a:moveTo>
                    <a:pt x="2055152" y="21971"/>
                  </a:moveTo>
                  <a:lnTo>
                    <a:pt x="2049678" y="44450"/>
                  </a:lnTo>
                  <a:lnTo>
                    <a:pt x="2055126" y="45466"/>
                  </a:lnTo>
                  <a:lnTo>
                    <a:pt x="2060600" y="45720"/>
                  </a:lnTo>
                  <a:lnTo>
                    <a:pt x="2066099" y="45339"/>
                  </a:lnTo>
                  <a:lnTo>
                    <a:pt x="2069579" y="44831"/>
                  </a:lnTo>
                  <a:lnTo>
                    <a:pt x="2071651" y="43307"/>
                  </a:lnTo>
                  <a:lnTo>
                    <a:pt x="2060359" y="43307"/>
                  </a:lnTo>
                  <a:lnTo>
                    <a:pt x="2060281" y="42926"/>
                  </a:lnTo>
                  <a:lnTo>
                    <a:pt x="2057082" y="39751"/>
                  </a:lnTo>
                  <a:lnTo>
                    <a:pt x="2057082" y="31242"/>
                  </a:lnTo>
                  <a:lnTo>
                    <a:pt x="2060536" y="27813"/>
                  </a:lnTo>
                  <a:lnTo>
                    <a:pt x="2068927" y="27813"/>
                  </a:lnTo>
                  <a:lnTo>
                    <a:pt x="2066455" y="26543"/>
                  </a:lnTo>
                  <a:lnTo>
                    <a:pt x="2066239" y="26289"/>
                  </a:lnTo>
                  <a:lnTo>
                    <a:pt x="2062200" y="24384"/>
                  </a:lnTo>
                  <a:lnTo>
                    <a:pt x="2058708" y="23114"/>
                  </a:lnTo>
                  <a:lnTo>
                    <a:pt x="2055152" y="21971"/>
                  </a:lnTo>
                  <a:close/>
                </a:path>
                <a:path w="2075179" h="80645">
                  <a:moveTo>
                    <a:pt x="265302" y="15621"/>
                  </a:moveTo>
                  <a:lnTo>
                    <a:pt x="264413" y="40259"/>
                  </a:lnTo>
                  <a:lnTo>
                    <a:pt x="271754" y="40386"/>
                  </a:lnTo>
                  <a:lnTo>
                    <a:pt x="278841" y="41910"/>
                  </a:lnTo>
                  <a:lnTo>
                    <a:pt x="285635" y="44704"/>
                  </a:lnTo>
                  <a:lnTo>
                    <a:pt x="295173" y="21717"/>
                  </a:lnTo>
                  <a:lnTo>
                    <a:pt x="287905" y="19177"/>
                  </a:lnTo>
                  <a:lnTo>
                    <a:pt x="280504" y="17399"/>
                  </a:lnTo>
                  <a:lnTo>
                    <a:pt x="272970" y="16129"/>
                  </a:lnTo>
                  <a:lnTo>
                    <a:pt x="265302" y="15621"/>
                  </a:lnTo>
                  <a:close/>
                </a:path>
                <a:path w="2075179" h="80645">
                  <a:moveTo>
                    <a:pt x="2024151" y="14859"/>
                  </a:moveTo>
                  <a:lnTo>
                    <a:pt x="2020785" y="40640"/>
                  </a:lnTo>
                  <a:lnTo>
                    <a:pt x="2035236" y="42418"/>
                  </a:lnTo>
                  <a:lnTo>
                    <a:pt x="2049678" y="44450"/>
                  </a:lnTo>
                  <a:lnTo>
                    <a:pt x="2055152" y="21971"/>
                  </a:lnTo>
                  <a:lnTo>
                    <a:pt x="2047529" y="19558"/>
                  </a:lnTo>
                  <a:lnTo>
                    <a:pt x="2039823" y="17653"/>
                  </a:lnTo>
                  <a:lnTo>
                    <a:pt x="2032031" y="16002"/>
                  </a:lnTo>
                  <a:lnTo>
                    <a:pt x="2024151" y="14859"/>
                  </a:lnTo>
                  <a:close/>
                </a:path>
                <a:path w="2075179" h="80645">
                  <a:moveTo>
                    <a:pt x="1160284" y="13081"/>
                  </a:moveTo>
                  <a:lnTo>
                    <a:pt x="1156474" y="39497"/>
                  </a:lnTo>
                  <a:lnTo>
                    <a:pt x="1182489" y="42164"/>
                  </a:lnTo>
                  <a:lnTo>
                    <a:pt x="1195520" y="43180"/>
                  </a:lnTo>
                  <a:lnTo>
                    <a:pt x="1208570" y="43942"/>
                  </a:lnTo>
                  <a:lnTo>
                    <a:pt x="1210132" y="17145"/>
                  </a:lnTo>
                  <a:lnTo>
                    <a:pt x="1197644" y="16383"/>
                  </a:lnTo>
                  <a:lnTo>
                    <a:pt x="1185175" y="15494"/>
                  </a:lnTo>
                  <a:lnTo>
                    <a:pt x="1172722" y="14478"/>
                  </a:lnTo>
                  <a:lnTo>
                    <a:pt x="1160284" y="13081"/>
                  </a:lnTo>
                  <a:close/>
                </a:path>
                <a:path w="2075179" h="80645">
                  <a:moveTo>
                    <a:pt x="189928" y="17780"/>
                  </a:moveTo>
                  <a:lnTo>
                    <a:pt x="185737" y="42037"/>
                  </a:lnTo>
                  <a:lnTo>
                    <a:pt x="192296" y="42799"/>
                  </a:lnTo>
                  <a:lnTo>
                    <a:pt x="198867" y="43180"/>
                  </a:lnTo>
                  <a:lnTo>
                    <a:pt x="205456" y="43434"/>
                  </a:lnTo>
                  <a:lnTo>
                    <a:pt x="212064" y="43180"/>
                  </a:lnTo>
                  <a:lnTo>
                    <a:pt x="211096" y="19304"/>
                  </a:lnTo>
                  <a:lnTo>
                    <a:pt x="203987" y="19304"/>
                  </a:lnTo>
                  <a:lnTo>
                    <a:pt x="196926" y="18923"/>
                  </a:lnTo>
                  <a:lnTo>
                    <a:pt x="189928" y="17780"/>
                  </a:lnTo>
                  <a:close/>
                </a:path>
                <a:path w="2075179" h="80645">
                  <a:moveTo>
                    <a:pt x="2070658" y="28702"/>
                  </a:moveTo>
                  <a:lnTo>
                    <a:pt x="2070569" y="28829"/>
                  </a:lnTo>
                  <a:lnTo>
                    <a:pt x="2070448" y="29210"/>
                  </a:lnTo>
                  <a:lnTo>
                    <a:pt x="2072487" y="31242"/>
                  </a:lnTo>
                  <a:lnTo>
                    <a:pt x="2072487" y="39751"/>
                  </a:lnTo>
                  <a:lnTo>
                    <a:pt x="2069045" y="43180"/>
                  </a:lnTo>
                  <a:lnTo>
                    <a:pt x="2060448" y="43180"/>
                  </a:lnTo>
                  <a:lnTo>
                    <a:pt x="2060359" y="43307"/>
                  </a:lnTo>
                  <a:lnTo>
                    <a:pt x="2071651" y="43307"/>
                  </a:lnTo>
                  <a:lnTo>
                    <a:pt x="2072170" y="42926"/>
                  </a:lnTo>
                  <a:lnTo>
                    <a:pt x="2074623" y="35330"/>
                  </a:lnTo>
                  <a:lnTo>
                    <a:pt x="2074597" y="33274"/>
                  </a:lnTo>
                  <a:lnTo>
                    <a:pt x="2073351" y="30734"/>
                  </a:lnTo>
                  <a:lnTo>
                    <a:pt x="2070658" y="28702"/>
                  </a:lnTo>
                  <a:close/>
                </a:path>
                <a:path w="2075179" h="80645">
                  <a:moveTo>
                    <a:pt x="236474" y="17018"/>
                  </a:moveTo>
                  <a:lnTo>
                    <a:pt x="223804" y="18288"/>
                  </a:lnTo>
                  <a:lnTo>
                    <a:pt x="211086" y="19050"/>
                  </a:lnTo>
                  <a:lnTo>
                    <a:pt x="212064" y="43180"/>
                  </a:lnTo>
                  <a:lnTo>
                    <a:pt x="218910" y="42799"/>
                  </a:lnTo>
                  <a:lnTo>
                    <a:pt x="232583" y="41783"/>
                  </a:lnTo>
                  <a:lnTo>
                    <a:pt x="239407" y="41021"/>
                  </a:lnTo>
                  <a:lnTo>
                    <a:pt x="236474" y="17018"/>
                  </a:lnTo>
                  <a:close/>
                </a:path>
                <a:path w="2075179" h="80645">
                  <a:moveTo>
                    <a:pt x="2060484" y="43128"/>
                  </a:moveTo>
                  <a:close/>
                </a:path>
                <a:path w="2075179" h="80645">
                  <a:moveTo>
                    <a:pt x="2070361" y="29123"/>
                  </a:moveTo>
                  <a:lnTo>
                    <a:pt x="2060627" y="42926"/>
                  </a:lnTo>
                  <a:lnTo>
                    <a:pt x="2060536" y="43180"/>
                  </a:lnTo>
                  <a:lnTo>
                    <a:pt x="2069045" y="43180"/>
                  </a:lnTo>
                  <a:lnTo>
                    <a:pt x="2072487" y="39751"/>
                  </a:lnTo>
                  <a:lnTo>
                    <a:pt x="2072487" y="31242"/>
                  </a:lnTo>
                  <a:lnTo>
                    <a:pt x="2070361" y="29123"/>
                  </a:lnTo>
                  <a:close/>
                </a:path>
                <a:path w="2075179" h="80645">
                  <a:moveTo>
                    <a:pt x="2070125" y="28888"/>
                  </a:moveTo>
                  <a:lnTo>
                    <a:pt x="2069211" y="29210"/>
                  </a:lnTo>
                  <a:lnTo>
                    <a:pt x="2060448" y="41656"/>
                  </a:lnTo>
                  <a:lnTo>
                    <a:pt x="2060484" y="43128"/>
                  </a:lnTo>
                  <a:lnTo>
                    <a:pt x="2070361" y="29123"/>
                  </a:lnTo>
                  <a:lnTo>
                    <a:pt x="2070125" y="28888"/>
                  </a:lnTo>
                  <a:close/>
                </a:path>
                <a:path w="2075179" h="80645">
                  <a:moveTo>
                    <a:pt x="2068927" y="27813"/>
                  </a:moveTo>
                  <a:lnTo>
                    <a:pt x="2060536" y="27813"/>
                  </a:lnTo>
                  <a:lnTo>
                    <a:pt x="2057082" y="31242"/>
                  </a:lnTo>
                  <a:lnTo>
                    <a:pt x="2057082" y="39751"/>
                  </a:lnTo>
                  <a:lnTo>
                    <a:pt x="2060359" y="43003"/>
                  </a:lnTo>
                  <a:lnTo>
                    <a:pt x="2060448" y="41656"/>
                  </a:lnTo>
                  <a:lnTo>
                    <a:pt x="2069211" y="29210"/>
                  </a:lnTo>
                  <a:lnTo>
                    <a:pt x="2070125" y="28888"/>
                  </a:lnTo>
                  <a:lnTo>
                    <a:pt x="2069171" y="27938"/>
                  </a:lnTo>
                  <a:lnTo>
                    <a:pt x="2068927" y="27813"/>
                  </a:lnTo>
                  <a:close/>
                </a:path>
                <a:path w="2075179" h="80645">
                  <a:moveTo>
                    <a:pt x="31100" y="18161"/>
                  </a:moveTo>
                  <a:lnTo>
                    <a:pt x="24553" y="18161"/>
                  </a:lnTo>
                  <a:lnTo>
                    <a:pt x="17983" y="18796"/>
                  </a:lnTo>
                  <a:lnTo>
                    <a:pt x="18185" y="25273"/>
                  </a:lnTo>
                  <a:lnTo>
                    <a:pt x="18300" y="26543"/>
                  </a:lnTo>
                  <a:lnTo>
                    <a:pt x="19433" y="27686"/>
                  </a:lnTo>
                  <a:lnTo>
                    <a:pt x="19559" y="38227"/>
                  </a:lnTo>
                  <a:lnTo>
                    <a:pt x="19004" y="38787"/>
                  </a:lnTo>
                  <a:lnTo>
                    <a:pt x="25400" y="39624"/>
                  </a:lnTo>
                  <a:lnTo>
                    <a:pt x="32118" y="41021"/>
                  </a:lnTo>
                  <a:lnTo>
                    <a:pt x="38760" y="42799"/>
                  </a:lnTo>
                  <a:lnTo>
                    <a:pt x="44132" y="19812"/>
                  </a:lnTo>
                  <a:lnTo>
                    <a:pt x="37626" y="18669"/>
                  </a:lnTo>
                  <a:lnTo>
                    <a:pt x="31100" y="18161"/>
                  </a:lnTo>
                  <a:close/>
                </a:path>
                <a:path w="2075179" h="80645">
                  <a:moveTo>
                    <a:pt x="1130" y="35330"/>
                  </a:moveTo>
                  <a:lnTo>
                    <a:pt x="1256" y="38227"/>
                  </a:lnTo>
                  <a:lnTo>
                    <a:pt x="5283" y="42291"/>
                  </a:lnTo>
                  <a:lnTo>
                    <a:pt x="15532" y="42291"/>
                  </a:lnTo>
                  <a:lnTo>
                    <a:pt x="19004" y="38787"/>
                  </a:lnTo>
                  <a:lnTo>
                    <a:pt x="18605" y="38735"/>
                  </a:lnTo>
                  <a:lnTo>
                    <a:pt x="3149" y="38735"/>
                  </a:lnTo>
                  <a:lnTo>
                    <a:pt x="1993" y="36576"/>
                  </a:lnTo>
                  <a:lnTo>
                    <a:pt x="1130" y="35330"/>
                  </a:lnTo>
                  <a:close/>
                </a:path>
                <a:path w="2075179" h="80645">
                  <a:moveTo>
                    <a:pt x="1637411" y="12573"/>
                  </a:moveTo>
                  <a:lnTo>
                    <a:pt x="1598850" y="12954"/>
                  </a:lnTo>
                  <a:lnTo>
                    <a:pt x="1579578" y="13462"/>
                  </a:lnTo>
                  <a:lnTo>
                    <a:pt x="1560309" y="14224"/>
                  </a:lnTo>
                  <a:lnTo>
                    <a:pt x="1561909" y="42164"/>
                  </a:lnTo>
                  <a:lnTo>
                    <a:pt x="1580778" y="41402"/>
                  </a:lnTo>
                  <a:lnTo>
                    <a:pt x="1599650" y="40894"/>
                  </a:lnTo>
                  <a:lnTo>
                    <a:pt x="1618527" y="40640"/>
                  </a:lnTo>
                  <a:lnTo>
                    <a:pt x="1637411" y="40640"/>
                  </a:lnTo>
                  <a:lnTo>
                    <a:pt x="1637411" y="12573"/>
                  </a:lnTo>
                  <a:close/>
                </a:path>
                <a:path w="2075179" h="80645">
                  <a:moveTo>
                    <a:pt x="170078" y="11938"/>
                  </a:moveTo>
                  <a:lnTo>
                    <a:pt x="161366" y="35433"/>
                  </a:lnTo>
                  <a:lnTo>
                    <a:pt x="169278" y="38354"/>
                  </a:lnTo>
                  <a:lnTo>
                    <a:pt x="177406" y="40513"/>
                  </a:lnTo>
                  <a:lnTo>
                    <a:pt x="185737" y="42037"/>
                  </a:lnTo>
                  <a:lnTo>
                    <a:pt x="189928" y="17780"/>
                  </a:lnTo>
                  <a:lnTo>
                    <a:pt x="183146" y="16383"/>
                  </a:lnTo>
                  <a:lnTo>
                    <a:pt x="176542" y="14478"/>
                  </a:lnTo>
                  <a:lnTo>
                    <a:pt x="170078" y="11938"/>
                  </a:lnTo>
                  <a:close/>
                </a:path>
                <a:path w="2075179" h="80645">
                  <a:moveTo>
                    <a:pt x="265302" y="15621"/>
                  </a:moveTo>
                  <a:lnTo>
                    <a:pt x="258078" y="15621"/>
                  </a:lnTo>
                  <a:lnTo>
                    <a:pt x="250864" y="15748"/>
                  </a:lnTo>
                  <a:lnTo>
                    <a:pt x="243662" y="16256"/>
                  </a:lnTo>
                  <a:lnTo>
                    <a:pt x="236474" y="17018"/>
                  </a:lnTo>
                  <a:lnTo>
                    <a:pt x="239407" y="41021"/>
                  </a:lnTo>
                  <a:lnTo>
                    <a:pt x="247713" y="40132"/>
                  </a:lnTo>
                  <a:lnTo>
                    <a:pt x="256057" y="39878"/>
                  </a:lnTo>
                  <a:lnTo>
                    <a:pt x="264427" y="39878"/>
                  </a:lnTo>
                  <a:lnTo>
                    <a:pt x="265302" y="15621"/>
                  </a:lnTo>
                  <a:close/>
                </a:path>
                <a:path w="2075179" h="80645">
                  <a:moveTo>
                    <a:pt x="1637411" y="12573"/>
                  </a:moveTo>
                  <a:lnTo>
                    <a:pt x="1637411" y="40640"/>
                  </a:lnTo>
                  <a:lnTo>
                    <a:pt x="1652955" y="40640"/>
                  </a:lnTo>
                  <a:lnTo>
                    <a:pt x="1684040" y="40259"/>
                  </a:lnTo>
                  <a:lnTo>
                    <a:pt x="1699577" y="39878"/>
                  </a:lnTo>
                  <a:lnTo>
                    <a:pt x="1698144" y="12700"/>
                  </a:lnTo>
                  <a:lnTo>
                    <a:pt x="1652591" y="12700"/>
                  </a:lnTo>
                  <a:lnTo>
                    <a:pt x="1637411" y="12573"/>
                  </a:lnTo>
                  <a:close/>
                </a:path>
                <a:path w="2075179" h="80645">
                  <a:moveTo>
                    <a:pt x="1980857" y="10668"/>
                  </a:moveTo>
                  <a:lnTo>
                    <a:pt x="1979091" y="36957"/>
                  </a:lnTo>
                  <a:lnTo>
                    <a:pt x="1989533" y="37592"/>
                  </a:lnTo>
                  <a:lnTo>
                    <a:pt x="1999962" y="38481"/>
                  </a:lnTo>
                  <a:lnTo>
                    <a:pt x="2010379" y="39497"/>
                  </a:lnTo>
                  <a:lnTo>
                    <a:pt x="2020785" y="40640"/>
                  </a:lnTo>
                  <a:lnTo>
                    <a:pt x="2024151" y="14859"/>
                  </a:lnTo>
                  <a:lnTo>
                    <a:pt x="2013350" y="13589"/>
                  </a:lnTo>
                  <a:lnTo>
                    <a:pt x="2002532" y="12446"/>
                  </a:lnTo>
                  <a:lnTo>
                    <a:pt x="1991700" y="11430"/>
                  </a:lnTo>
                  <a:lnTo>
                    <a:pt x="1980857" y="10668"/>
                  </a:lnTo>
                  <a:close/>
                </a:path>
                <a:path w="2075179" h="80645">
                  <a:moveTo>
                    <a:pt x="264427" y="39878"/>
                  </a:moveTo>
                  <a:lnTo>
                    <a:pt x="256057" y="39878"/>
                  </a:lnTo>
                  <a:lnTo>
                    <a:pt x="264413" y="40259"/>
                  </a:lnTo>
                  <a:lnTo>
                    <a:pt x="264427" y="39878"/>
                  </a:lnTo>
                  <a:close/>
                </a:path>
                <a:path w="2075179" h="80645">
                  <a:moveTo>
                    <a:pt x="1736775" y="7366"/>
                  </a:moveTo>
                  <a:lnTo>
                    <a:pt x="1727143" y="8763"/>
                  </a:lnTo>
                  <a:lnTo>
                    <a:pt x="1717487" y="10033"/>
                  </a:lnTo>
                  <a:lnTo>
                    <a:pt x="1707807" y="11049"/>
                  </a:lnTo>
                  <a:lnTo>
                    <a:pt x="1698104" y="11938"/>
                  </a:lnTo>
                  <a:lnTo>
                    <a:pt x="1699577" y="39878"/>
                  </a:lnTo>
                  <a:lnTo>
                    <a:pt x="1709955" y="38989"/>
                  </a:lnTo>
                  <a:lnTo>
                    <a:pt x="1720305" y="37846"/>
                  </a:lnTo>
                  <a:lnTo>
                    <a:pt x="1730629" y="36576"/>
                  </a:lnTo>
                  <a:lnTo>
                    <a:pt x="1740928" y="35052"/>
                  </a:lnTo>
                  <a:lnTo>
                    <a:pt x="1736775" y="7366"/>
                  </a:lnTo>
                  <a:close/>
                </a:path>
                <a:path w="2075179" h="80645">
                  <a:moveTo>
                    <a:pt x="1119073" y="5588"/>
                  </a:moveTo>
                  <a:lnTo>
                    <a:pt x="1113802" y="31877"/>
                  </a:lnTo>
                  <a:lnTo>
                    <a:pt x="1124434" y="34036"/>
                  </a:lnTo>
                  <a:lnTo>
                    <a:pt x="1145770" y="37846"/>
                  </a:lnTo>
                  <a:lnTo>
                    <a:pt x="1156474" y="39497"/>
                  </a:lnTo>
                  <a:lnTo>
                    <a:pt x="1160284" y="13081"/>
                  </a:lnTo>
                  <a:lnTo>
                    <a:pt x="1149950" y="11430"/>
                  </a:lnTo>
                  <a:lnTo>
                    <a:pt x="1129343" y="7620"/>
                  </a:lnTo>
                  <a:lnTo>
                    <a:pt x="1119073" y="5588"/>
                  </a:lnTo>
                  <a:close/>
                </a:path>
                <a:path w="2075179" h="80645">
                  <a:moveTo>
                    <a:pt x="119392" y="7493"/>
                  </a:moveTo>
                  <a:lnTo>
                    <a:pt x="112627" y="9144"/>
                  </a:lnTo>
                  <a:lnTo>
                    <a:pt x="105968" y="11176"/>
                  </a:lnTo>
                  <a:lnTo>
                    <a:pt x="99415" y="13462"/>
                  </a:lnTo>
                  <a:lnTo>
                    <a:pt x="92963" y="16129"/>
                  </a:lnTo>
                  <a:lnTo>
                    <a:pt x="102387" y="38989"/>
                  </a:lnTo>
                  <a:lnTo>
                    <a:pt x="108089" y="36703"/>
                  </a:lnTo>
                  <a:lnTo>
                    <a:pt x="113906" y="34671"/>
                  </a:lnTo>
                  <a:lnTo>
                    <a:pt x="119849" y="32893"/>
                  </a:lnTo>
                  <a:lnTo>
                    <a:pt x="121157" y="32639"/>
                  </a:lnTo>
                  <a:lnTo>
                    <a:pt x="122478" y="32258"/>
                  </a:lnTo>
                  <a:lnTo>
                    <a:pt x="123799" y="32004"/>
                  </a:lnTo>
                  <a:lnTo>
                    <a:pt x="119392" y="7493"/>
                  </a:lnTo>
                  <a:close/>
                </a:path>
                <a:path w="2075179" h="80645">
                  <a:moveTo>
                    <a:pt x="18222" y="26464"/>
                  </a:moveTo>
                  <a:lnTo>
                    <a:pt x="18605" y="38735"/>
                  </a:lnTo>
                  <a:lnTo>
                    <a:pt x="19004" y="38787"/>
                  </a:lnTo>
                  <a:lnTo>
                    <a:pt x="19559" y="38227"/>
                  </a:lnTo>
                  <a:lnTo>
                    <a:pt x="19433" y="27686"/>
                  </a:lnTo>
                  <a:lnTo>
                    <a:pt x="18222" y="26464"/>
                  </a:lnTo>
                  <a:close/>
                </a:path>
                <a:path w="2075179" h="80645">
                  <a:moveTo>
                    <a:pt x="1993" y="36576"/>
                  </a:moveTo>
                  <a:lnTo>
                    <a:pt x="3149" y="38735"/>
                  </a:lnTo>
                  <a:lnTo>
                    <a:pt x="5267" y="37050"/>
                  </a:lnTo>
                  <a:lnTo>
                    <a:pt x="1993" y="36576"/>
                  </a:lnTo>
                  <a:close/>
                </a:path>
                <a:path w="2075179" h="80645">
                  <a:moveTo>
                    <a:pt x="5267" y="37050"/>
                  </a:moveTo>
                  <a:lnTo>
                    <a:pt x="3149" y="38735"/>
                  </a:lnTo>
                  <a:lnTo>
                    <a:pt x="18605" y="38735"/>
                  </a:lnTo>
                  <a:lnTo>
                    <a:pt x="16573" y="38481"/>
                  </a:lnTo>
                  <a:lnTo>
                    <a:pt x="12509" y="38100"/>
                  </a:lnTo>
                  <a:lnTo>
                    <a:pt x="5267" y="37050"/>
                  </a:lnTo>
                  <a:close/>
                </a:path>
                <a:path w="2075179" h="80645">
                  <a:moveTo>
                    <a:pt x="17293" y="25527"/>
                  </a:moveTo>
                  <a:lnTo>
                    <a:pt x="15748" y="25527"/>
                  </a:lnTo>
                  <a:lnTo>
                    <a:pt x="17678" y="27178"/>
                  </a:lnTo>
                  <a:lnTo>
                    <a:pt x="5267" y="37050"/>
                  </a:lnTo>
                  <a:lnTo>
                    <a:pt x="12509" y="38100"/>
                  </a:lnTo>
                  <a:lnTo>
                    <a:pt x="16573" y="38481"/>
                  </a:lnTo>
                  <a:lnTo>
                    <a:pt x="18605" y="38735"/>
                  </a:lnTo>
                  <a:lnTo>
                    <a:pt x="18222" y="26464"/>
                  </a:lnTo>
                  <a:lnTo>
                    <a:pt x="17293" y="25527"/>
                  </a:lnTo>
                  <a:close/>
                </a:path>
                <a:path w="2075179" h="80645">
                  <a:moveTo>
                    <a:pt x="15748" y="25527"/>
                  </a:moveTo>
                  <a:lnTo>
                    <a:pt x="1993" y="36576"/>
                  </a:lnTo>
                  <a:lnTo>
                    <a:pt x="5267" y="37050"/>
                  </a:lnTo>
                  <a:lnTo>
                    <a:pt x="17678" y="27178"/>
                  </a:lnTo>
                  <a:lnTo>
                    <a:pt x="15748" y="25527"/>
                  </a:lnTo>
                  <a:close/>
                </a:path>
                <a:path w="2075179" h="80645">
                  <a:moveTo>
                    <a:pt x="1933676" y="5842"/>
                  </a:moveTo>
                  <a:lnTo>
                    <a:pt x="1966802" y="36068"/>
                  </a:lnTo>
                  <a:lnTo>
                    <a:pt x="1979091" y="36957"/>
                  </a:lnTo>
                  <a:lnTo>
                    <a:pt x="1980857" y="10668"/>
                  </a:lnTo>
                  <a:lnTo>
                    <a:pt x="1969029" y="9779"/>
                  </a:lnTo>
                  <a:lnTo>
                    <a:pt x="1957223" y="8636"/>
                  </a:lnTo>
                  <a:lnTo>
                    <a:pt x="1945440" y="7366"/>
                  </a:lnTo>
                  <a:lnTo>
                    <a:pt x="1933676" y="5842"/>
                  </a:lnTo>
                  <a:close/>
                </a:path>
                <a:path w="2075179" h="80645">
                  <a:moveTo>
                    <a:pt x="15532" y="23749"/>
                  </a:moveTo>
                  <a:lnTo>
                    <a:pt x="5283" y="23749"/>
                  </a:lnTo>
                  <a:lnTo>
                    <a:pt x="1256" y="27813"/>
                  </a:lnTo>
                  <a:lnTo>
                    <a:pt x="1201" y="35433"/>
                  </a:lnTo>
                  <a:lnTo>
                    <a:pt x="1993" y="36576"/>
                  </a:lnTo>
                  <a:lnTo>
                    <a:pt x="15748" y="25527"/>
                  </a:lnTo>
                  <a:lnTo>
                    <a:pt x="17293" y="25527"/>
                  </a:lnTo>
                  <a:lnTo>
                    <a:pt x="15532" y="23749"/>
                  </a:lnTo>
                  <a:close/>
                </a:path>
                <a:path w="2075179" h="80645">
                  <a:moveTo>
                    <a:pt x="142748" y="6223"/>
                  </a:moveTo>
                  <a:lnTo>
                    <a:pt x="141579" y="31242"/>
                  </a:lnTo>
                  <a:lnTo>
                    <a:pt x="148374" y="31623"/>
                  </a:lnTo>
                  <a:lnTo>
                    <a:pt x="154978" y="33020"/>
                  </a:lnTo>
                  <a:lnTo>
                    <a:pt x="161366" y="35433"/>
                  </a:lnTo>
                  <a:lnTo>
                    <a:pt x="170078" y="11938"/>
                  </a:lnTo>
                  <a:lnTo>
                    <a:pt x="163413" y="9779"/>
                  </a:lnTo>
                  <a:lnTo>
                    <a:pt x="156637" y="8001"/>
                  </a:lnTo>
                  <a:lnTo>
                    <a:pt x="149749" y="6858"/>
                  </a:lnTo>
                  <a:lnTo>
                    <a:pt x="142748" y="6223"/>
                  </a:lnTo>
                  <a:close/>
                </a:path>
                <a:path w="2075179" h="80645">
                  <a:moveTo>
                    <a:pt x="17983" y="18796"/>
                  </a:moveTo>
                  <a:lnTo>
                    <a:pt x="0" y="32639"/>
                  </a:lnTo>
                  <a:lnTo>
                    <a:pt x="673" y="34671"/>
                  </a:lnTo>
                  <a:lnTo>
                    <a:pt x="1130" y="35330"/>
                  </a:lnTo>
                  <a:lnTo>
                    <a:pt x="1256" y="27813"/>
                  </a:lnTo>
                  <a:lnTo>
                    <a:pt x="5283" y="23749"/>
                  </a:lnTo>
                  <a:lnTo>
                    <a:pt x="18137" y="23749"/>
                  </a:lnTo>
                  <a:lnTo>
                    <a:pt x="17983" y="18796"/>
                  </a:lnTo>
                  <a:close/>
                </a:path>
                <a:path w="2075179" h="80645">
                  <a:moveTo>
                    <a:pt x="1786089" y="1778"/>
                  </a:moveTo>
                  <a:lnTo>
                    <a:pt x="1773719" y="2794"/>
                  </a:lnTo>
                  <a:lnTo>
                    <a:pt x="1761375" y="4064"/>
                  </a:lnTo>
                  <a:lnTo>
                    <a:pt x="1749060" y="5588"/>
                  </a:lnTo>
                  <a:lnTo>
                    <a:pt x="1736775" y="7366"/>
                  </a:lnTo>
                  <a:lnTo>
                    <a:pt x="1740928" y="35052"/>
                  </a:lnTo>
                  <a:lnTo>
                    <a:pt x="1752639" y="33274"/>
                  </a:lnTo>
                  <a:lnTo>
                    <a:pt x="1764377" y="31877"/>
                  </a:lnTo>
                  <a:lnTo>
                    <a:pt x="1776142" y="30607"/>
                  </a:lnTo>
                  <a:lnTo>
                    <a:pt x="1787931" y="29591"/>
                  </a:lnTo>
                  <a:lnTo>
                    <a:pt x="1786089" y="1778"/>
                  </a:lnTo>
                  <a:close/>
                </a:path>
                <a:path w="2075179" h="80645">
                  <a:moveTo>
                    <a:pt x="1040625" y="1651"/>
                  </a:moveTo>
                  <a:lnTo>
                    <a:pt x="1034062" y="2667"/>
                  </a:lnTo>
                  <a:lnTo>
                    <a:pt x="1027555" y="3810"/>
                  </a:lnTo>
                  <a:lnTo>
                    <a:pt x="1021103" y="5334"/>
                  </a:lnTo>
                  <a:lnTo>
                    <a:pt x="1014704" y="7112"/>
                  </a:lnTo>
                  <a:lnTo>
                    <a:pt x="1022261" y="32893"/>
                  </a:lnTo>
                  <a:lnTo>
                    <a:pt x="1029322" y="30734"/>
                  </a:lnTo>
                  <a:lnTo>
                    <a:pt x="1036510" y="29210"/>
                  </a:lnTo>
                  <a:lnTo>
                    <a:pt x="1043813" y="28321"/>
                  </a:lnTo>
                  <a:lnTo>
                    <a:pt x="1040625" y="1651"/>
                  </a:lnTo>
                  <a:close/>
                </a:path>
                <a:path w="2075179" h="80645">
                  <a:moveTo>
                    <a:pt x="1893392" y="1524"/>
                  </a:moveTo>
                  <a:lnTo>
                    <a:pt x="1891766" y="28575"/>
                  </a:lnTo>
                  <a:lnTo>
                    <a:pt x="1901360" y="29210"/>
                  </a:lnTo>
                  <a:lnTo>
                    <a:pt x="1910938" y="30099"/>
                  </a:lnTo>
                  <a:lnTo>
                    <a:pt x="1920500" y="31115"/>
                  </a:lnTo>
                  <a:lnTo>
                    <a:pt x="1930044" y="32258"/>
                  </a:lnTo>
                  <a:lnTo>
                    <a:pt x="1933676" y="5842"/>
                  </a:lnTo>
                  <a:lnTo>
                    <a:pt x="1923629" y="4445"/>
                  </a:lnTo>
                  <a:lnTo>
                    <a:pt x="1913567" y="3302"/>
                  </a:lnTo>
                  <a:lnTo>
                    <a:pt x="1903488" y="2286"/>
                  </a:lnTo>
                  <a:lnTo>
                    <a:pt x="1893392" y="1524"/>
                  </a:lnTo>
                  <a:close/>
                </a:path>
                <a:path w="2075179" h="80645">
                  <a:moveTo>
                    <a:pt x="134912" y="5842"/>
                  </a:moveTo>
                  <a:lnTo>
                    <a:pt x="127126" y="6223"/>
                  </a:lnTo>
                  <a:lnTo>
                    <a:pt x="119392" y="7493"/>
                  </a:lnTo>
                  <a:lnTo>
                    <a:pt x="123799" y="32004"/>
                  </a:lnTo>
                  <a:lnTo>
                    <a:pt x="129692" y="31115"/>
                  </a:lnTo>
                  <a:lnTo>
                    <a:pt x="135623" y="30861"/>
                  </a:lnTo>
                  <a:lnTo>
                    <a:pt x="141597" y="30861"/>
                  </a:lnTo>
                  <a:lnTo>
                    <a:pt x="142748" y="6223"/>
                  </a:lnTo>
                  <a:lnTo>
                    <a:pt x="134912" y="5842"/>
                  </a:lnTo>
                  <a:close/>
                </a:path>
                <a:path w="2075179" h="80645">
                  <a:moveTo>
                    <a:pt x="1071499" y="0"/>
                  </a:moveTo>
                  <a:lnTo>
                    <a:pt x="1071752" y="26924"/>
                  </a:lnTo>
                  <a:lnTo>
                    <a:pt x="1082346" y="27305"/>
                  </a:lnTo>
                  <a:lnTo>
                    <a:pt x="1092887" y="28321"/>
                  </a:lnTo>
                  <a:lnTo>
                    <a:pt x="1103373" y="29845"/>
                  </a:lnTo>
                  <a:lnTo>
                    <a:pt x="1113802" y="31877"/>
                  </a:lnTo>
                  <a:lnTo>
                    <a:pt x="1119073" y="5588"/>
                  </a:lnTo>
                  <a:lnTo>
                    <a:pt x="1107271" y="3302"/>
                  </a:lnTo>
                  <a:lnTo>
                    <a:pt x="1095409" y="1651"/>
                  </a:lnTo>
                  <a:lnTo>
                    <a:pt x="1083486" y="508"/>
                  </a:lnTo>
                  <a:lnTo>
                    <a:pt x="1071499" y="0"/>
                  </a:lnTo>
                  <a:close/>
                </a:path>
                <a:path w="2075179" h="80645">
                  <a:moveTo>
                    <a:pt x="141597" y="30861"/>
                  </a:moveTo>
                  <a:lnTo>
                    <a:pt x="135623" y="30861"/>
                  </a:lnTo>
                  <a:lnTo>
                    <a:pt x="141579" y="31242"/>
                  </a:lnTo>
                  <a:lnTo>
                    <a:pt x="141597" y="30861"/>
                  </a:lnTo>
                  <a:close/>
                </a:path>
                <a:path w="2075179" h="80645">
                  <a:moveTo>
                    <a:pt x="1841487" y="381"/>
                  </a:moveTo>
                  <a:lnTo>
                    <a:pt x="1827630" y="508"/>
                  </a:lnTo>
                  <a:lnTo>
                    <a:pt x="1799932" y="1143"/>
                  </a:lnTo>
                  <a:lnTo>
                    <a:pt x="1786089" y="1778"/>
                  </a:lnTo>
                  <a:lnTo>
                    <a:pt x="1787931" y="29591"/>
                  </a:lnTo>
                  <a:lnTo>
                    <a:pt x="1801345" y="28829"/>
                  </a:lnTo>
                  <a:lnTo>
                    <a:pt x="1814764" y="28321"/>
                  </a:lnTo>
                  <a:lnTo>
                    <a:pt x="1841627" y="27940"/>
                  </a:lnTo>
                  <a:lnTo>
                    <a:pt x="1841487" y="381"/>
                  </a:lnTo>
                  <a:close/>
                </a:path>
                <a:path w="2075179" h="80645">
                  <a:moveTo>
                    <a:pt x="2070658" y="28702"/>
                  </a:moveTo>
                  <a:lnTo>
                    <a:pt x="2070125" y="28888"/>
                  </a:lnTo>
                  <a:lnTo>
                    <a:pt x="2070361" y="29123"/>
                  </a:lnTo>
                  <a:lnTo>
                    <a:pt x="2070658" y="28702"/>
                  </a:lnTo>
                  <a:close/>
                </a:path>
                <a:path w="2075179" h="80645">
                  <a:moveTo>
                    <a:pt x="2069171" y="27938"/>
                  </a:moveTo>
                  <a:lnTo>
                    <a:pt x="2070125" y="28888"/>
                  </a:lnTo>
                  <a:lnTo>
                    <a:pt x="2070658" y="28702"/>
                  </a:lnTo>
                  <a:lnTo>
                    <a:pt x="2069171" y="27938"/>
                  </a:lnTo>
                  <a:close/>
                </a:path>
                <a:path w="2075179" h="80645">
                  <a:moveTo>
                    <a:pt x="1891812" y="27813"/>
                  </a:moveTo>
                  <a:lnTo>
                    <a:pt x="1854167" y="27813"/>
                  </a:lnTo>
                  <a:lnTo>
                    <a:pt x="1866701" y="27940"/>
                  </a:lnTo>
                  <a:lnTo>
                    <a:pt x="1879233" y="28194"/>
                  </a:lnTo>
                  <a:lnTo>
                    <a:pt x="1891766" y="28575"/>
                  </a:lnTo>
                  <a:lnTo>
                    <a:pt x="1891812" y="27813"/>
                  </a:lnTo>
                  <a:close/>
                </a:path>
                <a:path w="2075179" h="80645">
                  <a:moveTo>
                    <a:pt x="1071499" y="0"/>
                  </a:moveTo>
                  <a:lnTo>
                    <a:pt x="1063762" y="127"/>
                  </a:lnTo>
                  <a:lnTo>
                    <a:pt x="1056038" y="508"/>
                  </a:lnTo>
                  <a:lnTo>
                    <a:pt x="1048326" y="1016"/>
                  </a:lnTo>
                  <a:lnTo>
                    <a:pt x="1040625" y="1651"/>
                  </a:lnTo>
                  <a:lnTo>
                    <a:pt x="1043813" y="28321"/>
                  </a:lnTo>
                  <a:lnTo>
                    <a:pt x="1050780" y="27686"/>
                  </a:lnTo>
                  <a:lnTo>
                    <a:pt x="1064749" y="26924"/>
                  </a:lnTo>
                  <a:lnTo>
                    <a:pt x="1071752" y="26924"/>
                  </a:lnTo>
                  <a:lnTo>
                    <a:pt x="1071499" y="0"/>
                  </a:lnTo>
                  <a:close/>
                </a:path>
                <a:path w="2075179" h="80645">
                  <a:moveTo>
                    <a:pt x="1854469" y="381"/>
                  </a:moveTo>
                  <a:lnTo>
                    <a:pt x="1841487" y="381"/>
                  </a:lnTo>
                  <a:lnTo>
                    <a:pt x="1841627" y="27940"/>
                  </a:lnTo>
                  <a:lnTo>
                    <a:pt x="1854167" y="27813"/>
                  </a:lnTo>
                  <a:lnTo>
                    <a:pt x="1891812" y="27813"/>
                  </a:lnTo>
                  <a:lnTo>
                    <a:pt x="1893392" y="1524"/>
                  </a:lnTo>
                  <a:lnTo>
                    <a:pt x="1880424" y="889"/>
                  </a:lnTo>
                  <a:lnTo>
                    <a:pt x="1867449" y="508"/>
                  </a:lnTo>
                  <a:lnTo>
                    <a:pt x="1854469" y="381"/>
                  </a:lnTo>
                  <a:close/>
                </a:path>
                <a:path w="2075179" h="80645">
                  <a:moveTo>
                    <a:pt x="2069045" y="27813"/>
                  </a:moveTo>
                  <a:close/>
                </a:path>
                <a:path w="2075179" h="80645">
                  <a:moveTo>
                    <a:pt x="18137" y="23749"/>
                  </a:moveTo>
                  <a:lnTo>
                    <a:pt x="15532" y="23749"/>
                  </a:lnTo>
                  <a:lnTo>
                    <a:pt x="18222" y="26464"/>
                  </a:lnTo>
                  <a:lnTo>
                    <a:pt x="18137" y="23749"/>
                  </a:lnTo>
                  <a:close/>
                </a:path>
                <a:path w="2075179" h="80645">
                  <a:moveTo>
                    <a:pt x="67957" y="21844"/>
                  </a:moveTo>
                  <a:lnTo>
                    <a:pt x="59943" y="21971"/>
                  </a:lnTo>
                  <a:lnTo>
                    <a:pt x="67959" y="21971"/>
                  </a:lnTo>
                  <a:close/>
                </a:path>
                <a:path w="2075179" h="80645">
                  <a:moveTo>
                    <a:pt x="211086" y="19050"/>
                  </a:moveTo>
                  <a:lnTo>
                    <a:pt x="203987" y="19304"/>
                  </a:lnTo>
                  <a:lnTo>
                    <a:pt x="211096" y="19304"/>
                  </a:lnTo>
                  <a:lnTo>
                    <a:pt x="211086" y="19050"/>
                  </a:lnTo>
                  <a:close/>
                </a:path>
                <a:path w="2075179" h="80645">
                  <a:moveTo>
                    <a:pt x="1698104" y="11938"/>
                  </a:moveTo>
                  <a:lnTo>
                    <a:pt x="1682938" y="12319"/>
                  </a:lnTo>
                  <a:lnTo>
                    <a:pt x="1652591" y="12700"/>
                  </a:lnTo>
                  <a:lnTo>
                    <a:pt x="1698144" y="12700"/>
                  </a:lnTo>
                  <a:lnTo>
                    <a:pt x="1698104" y="1193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9158" y="4727092"/>
              <a:ext cx="1413129" cy="7585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23275" y="4453661"/>
              <a:ext cx="1172210" cy="468630"/>
            </a:xfrm>
            <a:custGeom>
              <a:avLst/>
              <a:gdLst/>
              <a:ahLst/>
              <a:cxnLst/>
              <a:rect l="l" t="t" r="r" b="b"/>
              <a:pathLst>
                <a:path w="1172210" h="468629">
                  <a:moveTo>
                    <a:pt x="288031" y="445769"/>
                  </a:moveTo>
                  <a:lnTo>
                    <a:pt x="273672" y="445769"/>
                  </a:lnTo>
                  <a:lnTo>
                    <a:pt x="272085" y="466089"/>
                  </a:lnTo>
                  <a:lnTo>
                    <a:pt x="286720" y="466089"/>
                  </a:lnTo>
                  <a:lnTo>
                    <a:pt x="316014" y="468629"/>
                  </a:lnTo>
                  <a:lnTo>
                    <a:pt x="330670" y="468629"/>
                  </a:lnTo>
                  <a:lnTo>
                    <a:pt x="331153" y="448309"/>
                  </a:lnTo>
                  <a:lnTo>
                    <a:pt x="316772" y="447039"/>
                  </a:lnTo>
                  <a:lnTo>
                    <a:pt x="302398" y="447039"/>
                  </a:lnTo>
                  <a:lnTo>
                    <a:pt x="288031" y="445769"/>
                  </a:lnTo>
                  <a:close/>
                </a:path>
                <a:path w="1172210" h="468629">
                  <a:moveTo>
                    <a:pt x="396431" y="448309"/>
                  </a:moveTo>
                  <a:lnTo>
                    <a:pt x="331153" y="448309"/>
                  </a:lnTo>
                  <a:lnTo>
                    <a:pt x="330670" y="468629"/>
                  </a:lnTo>
                  <a:lnTo>
                    <a:pt x="396431" y="468629"/>
                  </a:lnTo>
                  <a:lnTo>
                    <a:pt x="396431" y="448309"/>
                  </a:lnTo>
                  <a:close/>
                </a:path>
                <a:path w="1172210" h="468629">
                  <a:moveTo>
                    <a:pt x="468135" y="448309"/>
                  </a:moveTo>
                  <a:lnTo>
                    <a:pt x="396431" y="448309"/>
                  </a:lnTo>
                  <a:lnTo>
                    <a:pt x="396431" y="468629"/>
                  </a:lnTo>
                  <a:lnTo>
                    <a:pt x="468529" y="468629"/>
                  </a:lnTo>
                  <a:lnTo>
                    <a:pt x="468135" y="448309"/>
                  </a:lnTo>
                  <a:close/>
                </a:path>
                <a:path w="1172210" h="468629">
                  <a:moveTo>
                    <a:pt x="540182" y="444499"/>
                  </a:moveTo>
                  <a:lnTo>
                    <a:pt x="486161" y="448309"/>
                  </a:lnTo>
                  <a:lnTo>
                    <a:pt x="468135" y="448309"/>
                  </a:lnTo>
                  <a:lnTo>
                    <a:pt x="468529" y="468629"/>
                  </a:lnTo>
                  <a:lnTo>
                    <a:pt x="486823" y="467359"/>
                  </a:lnTo>
                  <a:lnTo>
                    <a:pt x="505109" y="467359"/>
                  </a:lnTo>
                  <a:lnTo>
                    <a:pt x="541642" y="464819"/>
                  </a:lnTo>
                  <a:lnTo>
                    <a:pt x="540182" y="444499"/>
                  </a:lnTo>
                  <a:close/>
                </a:path>
                <a:path w="1172210" h="468629">
                  <a:moveTo>
                    <a:pt x="221958" y="439419"/>
                  </a:moveTo>
                  <a:lnTo>
                    <a:pt x="219050" y="459739"/>
                  </a:lnTo>
                  <a:lnTo>
                    <a:pt x="232273" y="462279"/>
                  </a:lnTo>
                  <a:lnTo>
                    <a:pt x="272085" y="466089"/>
                  </a:lnTo>
                  <a:lnTo>
                    <a:pt x="273672" y="445769"/>
                  </a:lnTo>
                  <a:lnTo>
                    <a:pt x="247772" y="443229"/>
                  </a:lnTo>
                  <a:lnTo>
                    <a:pt x="234855" y="440689"/>
                  </a:lnTo>
                  <a:lnTo>
                    <a:pt x="221958" y="439419"/>
                  </a:lnTo>
                  <a:close/>
                </a:path>
                <a:path w="1172210" h="468629">
                  <a:moveTo>
                    <a:pt x="611518" y="438149"/>
                  </a:moveTo>
                  <a:lnTo>
                    <a:pt x="593721" y="439419"/>
                  </a:lnTo>
                  <a:lnTo>
                    <a:pt x="575898" y="441959"/>
                  </a:lnTo>
                  <a:lnTo>
                    <a:pt x="540182" y="444499"/>
                  </a:lnTo>
                  <a:lnTo>
                    <a:pt x="541642" y="464819"/>
                  </a:lnTo>
                  <a:lnTo>
                    <a:pt x="559768" y="463549"/>
                  </a:lnTo>
                  <a:lnTo>
                    <a:pt x="577872" y="461009"/>
                  </a:lnTo>
                  <a:lnTo>
                    <a:pt x="595953" y="459739"/>
                  </a:lnTo>
                  <a:lnTo>
                    <a:pt x="614007" y="457199"/>
                  </a:lnTo>
                  <a:lnTo>
                    <a:pt x="611518" y="438149"/>
                  </a:lnTo>
                  <a:close/>
                </a:path>
                <a:path w="1172210" h="468629">
                  <a:moveTo>
                    <a:pt x="175400" y="430529"/>
                  </a:moveTo>
                  <a:lnTo>
                    <a:pt x="170739" y="450849"/>
                  </a:lnTo>
                  <a:lnTo>
                    <a:pt x="206901" y="458469"/>
                  </a:lnTo>
                  <a:lnTo>
                    <a:pt x="219050" y="459739"/>
                  </a:lnTo>
                  <a:lnTo>
                    <a:pt x="221958" y="439419"/>
                  </a:lnTo>
                  <a:lnTo>
                    <a:pt x="210247" y="438149"/>
                  </a:lnTo>
                  <a:lnTo>
                    <a:pt x="175400" y="430529"/>
                  </a:lnTo>
                  <a:close/>
                </a:path>
                <a:path w="1172210" h="468629">
                  <a:moveTo>
                    <a:pt x="683070" y="427989"/>
                  </a:moveTo>
                  <a:lnTo>
                    <a:pt x="611518" y="438149"/>
                  </a:lnTo>
                  <a:lnTo>
                    <a:pt x="614007" y="457199"/>
                  </a:lnTo>
                  <a:lnTo>
                    <a:pt x="686257" y="447039"/>
                  </a:lnTo>
                  <a:lnTo>
                    <a:pt x="683070" y="427989"/>
                  </a:lnTo>
                  <a:close/>
                </a:path>
                <a:path w="1172210" h="468629">
                  <a:moveTo>
                    <a:pt x="134201" y="419099"/>
                  </a:moveTo>
                  <a:lnTo>
                    <a:pt x="127305" y="438149"/>
                  </a:lnTo>
                  <a:lnTo>
                    <a:pt x="138028" y="441959"/>
                  </a:lnTo>
                  <a:lnTo>
                    <a:pt x="148841" y="444499"/>
                  </a:lnTo>
                  <a:lnTo>
                    <a:pt x="159745" y="448309"/>
                  </a:lnTo>
                  <a:lnTo>
                    <a:pt x="170739" y="450849"/>
                  </a:lnTo>
                  <a:lnTo>
                    <a:pt x="175400" y="430529"/>
                  </a:lnTo>
                  <a:lnTo>
                    <a:pt x="144369" y="422909"/>
                  </a:lnTo>
                  <a:lnTo>
                    <a:pt x="134201" y="419099"/>
                  </a:lnTo>
                  <a:close/>
                </a:path>
                <a:path w="1172210" h="468629">
                  <a:moveTo>
                    <a:pt x="750659" y="415289"/>
                  </a:moveTo>
                  <a:lnTo>
                    <a:pt x="733812" y="417829"/>
                  </a:lnTo>
                  <a:lnTo>
                    <a:pt x="716931" y="421639"/>
                  </a:lnTo>
                  <a:lnTo>
                    <a:pt x="700017" y="424179"/>
                  </a:lnTo>
                  <a:lnTo>
                    <a:pt x="683070" y="427989"/>
                  </a:lnTo>
                  <a:lnTo>
                    <a:pt x="686257" y="447039"/>
                  </a:lnTo>
                  <a:lnTo>
                    <a:pt x="703416" y="444499"/>
                  </a:lnTo>
                  <a:lnTo>
                    <a:pt x="720544" y="440689"/>
                  </a:lnTo>
                  <a:lnTo>
                    <a:pt x="737639" y="438149"/>
                  </a:lnTo>
                  <a:lnTo>
                    <a:pt x="754698" y="434339"/>
                  </a:lnTo>
                  <a:lnTo>
                    <a:pt x="750659" y="415289"/>
                  </a:lnTo>
                  <a:close/>
                </a:path>
                <a:path w="1172210" h="468629">
                  <a:moveTo>
                    <a:pt x="100724" y="405129"/>
                  </a:moveTo>
                  <a:lnTo>
                    <a:pt x="91364" y="422909"/>
                  </a:lnTo>
                  <a:lnTo>
                    <a:pt x="100168" y="426719"/>
                  </a:lnTo>
                  <a:lnTo>
                    <a:pt x="127305" y="438149"/>
                  </a:lnTo>
                  <a:lnTo>
                    <a:pt x="134201" y="419099"/>
                  </a:lnTo>
                  <a:lnTo>
                    <a:pt x="125659" y="415289"/>
                  </a:lnTo>
                  <a:lnTo>
                    <a:pt x="117234" y="412749"/>
                  </a:lnTo>
                  <a:lnTo>
                    <a:pt x="100724" y="405129"/>
                  </a:lnTo>
                  <a:close/>
                </a:path>
                <a:path w="1172210" h="468629">
                  <a:moveTo>
                    <a:pt x="814540" y="400049"/>
                  </a:moveTo>
                  <a:lnTo>
                    <a:pt x="750659" y="415289"/>
                  </a:lnTo>
                  <a:lnTo>
                    <a:pt x="754698" y="434339"/>
                  </a:lnTo>
                  <a:lnTo>
                    <a:pt x="819290" y="419099"/>
                  </a:lnTo>
                  <a:lnTo>
                    <a:pt x="814540" y="400049"/>
                  </a:lnTo>
                  <a:close/>
                </a:path>
                <a:path w="1172210" h="468629">
                  <a:moveTo>
                    <a:pt x="75210" y="389889"/>
                  </a:moveTo>
                  <a:lnTo>
                    <a:pt x="63424" y="406399"/>
                  </a:lnTo>
                  <a:lnTo>
                    <a:pt x="70192" y="410209"/>
                  </a:lnTo>
                  <a:lnTo>
                    <a:pt x="77103" y="415289"/>
                  </a:lnTo>
                  <a:lnTo>
                    <a:pt x="84160" y="419099"/>
                  </a:lnTo>
                  <a:lnTo>
                    <a:pt x="91364" y="422909"/>
                  </a:lnTo>
                  <a:lnTo>
                    <a:pt x="100724" y="405129"/>
                  </a:lnTo>
                  <a:lnTo>
                    <a:pt x="94149" y="401319"/>
                  </a:lnTo>
                  <a:lnTo>
                    <a:pt x="87705" y="397509"/>
                  </a:lnTo>
                  <a:lnTo>
                    <a:pt x="81391" y="393699"/>
                  </a:lnTo>
                  <a:lnTo>
                    <a:pt x="75210" y="389889"/>
                  </a:lnTo>
                  <a:close/>
                </a:path>
                <a:path w="1172210" h="468629">
                  <a:moveTo>
                    <a:pt x="876834" y="384809"/>
                  </a:moveTo>
                  <a:lnTo>
                    <a:pt x="814540" y="400049"/>
                  </a:lnTo>
                  <a:lnTo>
                    <a:pt x="819290" y="419099"/>
                  </a:lnTo>
                  <a:lnTo>
                    <a:pt x="881952" y="403859"/>
                  </a:lnTo>
                  <a:lnTo>
                    <a:pt x="876834" y="384809"/>
                  </a:lnTo>
                  <a:close/>
                </a:path>
                <a:path w="1172210" h="468629">
                  <a:moveTo>
                    <a:pt x="55029" y="373379"/>
                  </a:moveTo>
                  <a:lnTo>
                    <a:pt x="41097" y="387349"/>
                  </a:lnTo>
                  <a:lnTo>
                    <a:pt x="46450" y="392429"/>
                  </a:lnTo>
                  <a:lnTo>
                    <a:pt x="51956" y="397509"/>
                  </a:lnTo>
                  <a:lnTo>
                    <a:pt x="57614" y="401319"/>
                  </a:lnTo>
                  <a:lnTo>
                    <a:pt x="63424" y="406399"/>
                  </a:lnTo>
                  <a:lnTo>
                    <a:pt x="75210" y="389889"/>
                  </a:lnTo>
                  <a:lnTo>
                    <a:pt x="69961" y="386079"/>
                  </a:lnTo>
                  <a:lnTo>
                    <a:pt x="64848" y="380999"/>
                  </a:lnTo>
                  <a:lnTo>
                    <a:pt x="59870" y="377189"/>
                  </a:lnTo>
                  <a:lnTo>
                    <a:pt x="55029" y="373379"/>
                  </a:lnTo>
                  <a:close/>
                </a:path>
                <a:path w="1172210" h="468629">
                  <a:moveTo>
                    <a:pt x="956526" y="361949"/>
                  </a:moveTo>
                  <a:lnTo>
                    <a:pt x="936652" y="367029"/>
                  </a:lnTo>
                  <a:lnTo>
                    <a:pt x="916746" y="373379"/>
                  </a:lnTo>
                  <a:lnTo>
                    <a:pt x="896808" y="378459"/>
                  </a:lnTo>
                  <a:lnTo>
                    <a:pt x="876834" y="384809"/>
                  </a:lnTo>
                  <a:lnTo>
                    <a:pt x="881952" y="403859"/>
                  </a:lnTo>
                  <a:lnTo>
                    <a:pt x="902066" y="397509"/>
                  </a:lnTo>
                  <a:lnTo>
                    <a:pt x="942234" y="387349"/>
                  </a:lnTo>
                  <a:lnTo>
                    <a:pt x="962292" y="380999"/>
                  </a:lnTo>
                  <a:lnTo>
                    <a:pt x="956526" y="361949"/>
                  </a:lnTo>
                  <a:close/>
                </a:path>
                <a:path w="1172210" h="468629">
                  <a:moveTo>
                    <a:pt x="39345" y="355599"/>
                  </a:moveTo>
                  <a:lnTo>
                    <a:pt x="23178" y="368299"/>
                  </a:lnTo>
                  <a:lnTo>
                    <a:pt x="27355" y="373379"/>
                  </a:lnTo>
                  <a:lnTo>
                    <a:pt x="31733" y="378459"/>
                  </a:lnTo>
                  <a:lnTo>
                    <a:pt x="36313" y="383539"/>
                  </a:lnTo>
                  <a:lnTo>
                    <a:pt x="41097" y="387349"/>
                  </a:lnTo>
                  <a:lnTo>
                    <a:pt x="55029" y="373379"/>
                  </a:lnTo>
                  <a:lnTo>
                    <a:pt x="49340" y="367029"/>
                  </a:lnTo>
                  <a:lnTo>
                    <a:pt x="44107" y="361949"/>
                  </a:lnTo>
                  <a:lnTo>
                    <a:pt x="39345" y="355599"/>
                  </a:lnTo>
                  <a:close/>
                </a:path>
                <a:path w="1172210" h="468629">
                  <a:moveTo>
                    <a:pt x="1043699" y="335279"/>
                  </a:moveTo>
                  <a:lnTo>
                    <a:pt x="1000151" y="347979"/>
                  </a:lnTo>
                  <a:lnTo>
                    <a:pt x="978348" y="355599"/>
                  </a:lnTo>
                  <a:lnTo>
                    <a:pt x="956526" y="361949"/>
                  </a:lnTo>
                  <a:lnTo>
                    <a:pt x="962292" y="380999"/>
                  </a:lnTo>
                  <a:lnTo>
                    <a:pt x="1050087" y="355599"/>
                  </a:lnTo>
                  <a:lnTo>
                    <a:pt x="1043699" y="335279"/>
                  </a:lnTo>
                  <a:close/>
                </a:path>
                <a:path w="1172210" h="468629">
                  <a:moveTo>
                    <a:pt x="27953" y="336549"/>
                  </a:moveTo>
                  <a:lnTo>
                    <a:pt x="9741" y="345439"/>
                  </a:lnTo>
                  <a:lnTo>
                    <a:pt x="12703" y="351789"/>
                  </a:lnTo>
                  <a:lnTo>
                    <a:pt x="15931" y="356869"/>
                  </a:lnTo>
                  <a:lnTo>
                    <a:pt x="19423" y="363219"/>
                  </a:lnTo>
                  <a:lnTo>
                    <a:pt x="23178" y="368299"/>
                  </a:lnTo>
                  <a:lnTo>
                    <a:pt x="39345" y="355599"/>
                  </a:lnTo>
                  <a:lnTo>
                    <a:pt x="34951" y="349249"/>
                  </a:lnTo>
                  <a:lnTo>
                    <a:pt x="31153" y="344169"/>
                  </a:lnTo>
                  <a:lnTo>
                    <a:pt x="27953" y="336549"/>
                  </a:lnTo>
                  <a:close/>
                </a:path>
                <a:path w="1172210" h="468629">
                  <a:moveTo>
                    <a:pt x="1095489" y="318769"/>
                  </a:moveTo>
                  <a:lnTo>
                    <a:pt x="1069647" y="326389"/>
                  </a:lnTo>
                  <a:lnTo>
                    <a:pt x="1056686" y="331469"/>
                  </a:lnTo>
                  <a:lnTo>
                    <a:pt x="1043699" y="335279"/>
                  </a:lnTo>
                  <a:lnTo>
                    <a:pt x="1050087" y="355599"/>
                  </a:lnTo>
                  <a:lnTo>
                    <a:pt x="1076517" y="347979"/>
                  </a:lnTo>
                  <a:lnTo>
                    <a:pt x="1089665" y="342899"/>
                  </a:lnTo>
                  <a:lnTo>
                    <a:pt x="1102767" y="339089"/>
                  </a:lnTo>
                  <a:lnTo>
                    <a:pt x="1095489" y="318769"/>
                  </a:lnTo>
                  <a:close/>
                </a:path>
                <a:path w="1172210" h="468629">
                  <a:moveTo>
                    <a:pt x="21476" y="317499"/>
                  </a:moveTo>
                  <a:lnTo>
                    <a:pt x="1626" y="322579"/>
                  </a:lnTo>
                  <a:lnTo>
                    <a:pt x="3302" y="330199"/>
                  </a:lnTo>
                  <a:lnTo>
                    <a:pt x="6007" y="337819"/>
                  </a:lnTo>
                  <a:lnTo>
                    <a:pt x="9741" y="345439"/>
                  </a:lnTo>
                  <a:lnTo>
                    <a:pt x="27953" y="336549"/>
                  </a:lnTo>
                  <a:lnTo>
                    <a:pt x="24981" y="331469"/>
                  </a:lnTo>
                  <a:lnTo>
                    <a:pt x="22822" y="325119"/>
                  </a:lnTo>
                  <a:lnTo>
                    <a:pt x="21476" y="317499"/>
                  </a:lnTo>
                  <a:close/>
                </a:path>
                <a:path w="1172210" h="468629">
                  <a:moveTo>
                    <a:pt x="1120305" y="308609"/>
                  </a:moveTo>
                  <a:lnTo>
                    <a:pt x="1095489" y="318769"/>
                  </a:lnTo>
                  <a:lnTo>
                    <a:pt x="1102767" y="339089"/>
                  </a:lnTo>
                  <a:lnTo>
                    <a:pt x="1122417" y="331469"/>
                  </a:lnTo>
                  <a:lnTo>
                    <a:pt x="1128878" y="327659"/>
                  </a:lnTo>
                  <a:lnTo>
                    <a:pt x="1120305" y="308609"/>
                  </a:lnTo>
                  <a:close/>
                </a:path>
                <a:path w="1172210" h="468629">
                  <a:moveTo>
                    <a:pt x="1137768" y="299719"/>
                  </a:moveTo>
                  <a:lnTo>
                    <a:pt x="1132104" y="303529"/>
                  </a:lnTo>
                  <a:lnTo>
                    <a:pt x="1126287" y="306069"/>
                  </a:lnTo>
                  <a:lnTo>
                    <a:pt x="1120305" y="308609"/>
                  </a:lnTo>
                  <a:lnTo>
                    <a:pt x="1128878" y="327659"/>
                  </a:lnTo>
                  <a:lnTo>
                    <a:pt x="1135698" y="325119"/>
                  </a:lnTo>
                  <a:lnTo>
                    <a:pt x="1142264" y="321309"/>
                  </a:lnTo>
                  <a:lnTo>
                    <a:pt x="1148563" y="317499"/>
                  </a:lnTo>
                  <a:lnTo>
                    <a:pt x="1137768" y="299719"/>
                  </a:lnTo>
                  <a:close/>
                </a:path>
                <a:path w="1172210" h="468629">
                  <a:moveTo>
                    <a:pt x="102" y="287019"/>
                  </a:moveTo>
                  <a:lnTo>
                    <a:pt x="1626" y="322579"/>
                  </a:lnTo>
                  <a:lnTo>
                    <a:pt x="21476" y="317499"/>
                  </a:lnTo>
                  <a:lnTo>
                    <a:pt x="21146" y="316229"/>
                  </a:lnTo>
                  <a:lnTo>
                    <a:pt x="20892" y="314959"/>
                  </a:lnTo>
                  <a:lnTo>
                    <a:pt x="20587" y="311149"/>
                  </a:lnTo>
                  <a:lnTo>
                    <a:pt x="20015" y="304799"/>
                  </a:lnTo>
                  <a:lnTo>
                    <a:pt x="19897" y="298449"/>
                  </a:lnTo>
                  <a:lnTo>
                    <a:pt x="20022" y="292099"/>
                  </a:lnTo>
                  <a:lnTo>
                    <a:pt x="20193" y="288289"/>
                  </a:lnTo>
                  <a:lnTo>
                    <a:pt x="102" y="287019"/>
                  </a:lnTo>
                  <a:close/>
                </a:path>
                <a:path w="1172210" h="468629">
                  <a:moveTo>
                    <a:pt x="1148106" y="293369"/>
                  </a:moveTo>
                  <a:lnTo>
                    <a:pt x="1144943" y="295909"/>
                  </a:lnTo>
                  <a:lnTo>
                    <a:pt x="1141502" y="298449"/>
                  </a:lnTo>
                  <a:lnTo>
                    <a:pt x="1137768" y="299719"/>
                  </a:lnTo>
                  <a:lnTo>
                    <a:pt x="1148563" y="317499"/>
                  </a:lnTo>
                  <a:lnTo>
                    <a:pt x="1153694" y="314959"/>
                  </a:lnTo>
                  <a:lnTo>
                    <a:pt x="1158278" y="311149"/>
                  </a:lnTo>
                  <a:lnTo>
                    <a:pt x="1162330" y="306069"/>
                  </a:lnTo>
                  <a:lnTo>
                    <a:pt x="1148106" y="293369"/>
                  </a:lnTo>
                  <a:close/>
                </a:path>
                <a:path w="1172210" h="468629">
                  <a:moveTo>
                    <a:pt x="1152868" y="285749"/>
                  </a:moveTo>
                  <a:lnTo>
                    <a:pt x="1151789" y="288289"/>
                  </a:lnTo>
                  <a:lnTo>
                    <a:pt x="1150201" y="290829"/>
                  </a:lnTo>
                  <a:lnTo>
                    <a:pt x="1148106" y="293369"/>
                  </a:lnTo>
                  <a:lnTo>
                    <a:pt x="1162330" y="306069"/>
                  </a:lnTo>
                  <a:lnTo>
                    <a:pt x="1166051" y="302259"/>
                  </a:lnTo>
                  <a:lnTo>
                    <a:pt x="1168756" y="297179"/>
                  </a:lnTo>
                  <a:lnTo>
                    <a:pt x="1170445" y="292099"/>
                  </a:lnTo>
                  <a:lnTo>
                    <a:pt x="1152868" y="285749"/>
                  </a:lnTo>
                  <a:close/>
                </a:path>
                <a:path w="1172210" h="468629">
                  <a:moveTo>
                    <a:pt x="1166399" y="275000"/>
                  </a:moveTo>
                  <a:lnTo>
                    <a:pt x="1154278" y="276859"/>
                  </a:lnTo>
                  <a:lnTo>
                    <a:pt x="1154367" y="279399"/>
                  </a:lnTo>
                  <a:lnTo>
                    <a:pt x="1153897" y="283209"/>
                  </a:lnTo>
                  <a:lnTo>
                    <a:pt x="1152868" y="285749"/>
                  </a:lnTo>
                  <a:lnTo>
                    <a:pt x="1170445" y="292099"/>
                  </a:lnTo>
                  <a:lnTo>
                    <a:pt x="1171943" y="285749"/>
                  </a:lnTo>
                  <a:lnTo>
                    <a:pt x="1172070" y="280669"/>
                  </a:lnTo>
                  <a:lnTo>
                    <a:pt x="1171085" y="275589"/>
                  </a:lnTo>
                  <a:lnTo>
                    <a:pt x="1165873" y="275589"/>
                  </a:lnTo>
                  <a:lnTo>
                    <a:pt x="1166399" y="275000"/>
                  </a:lnTo>
                  <a:close/>
                </a:path>
                <a:path w="1172210" h="468629">
                  <a:moveTo>
                    <a:pt x="3416" y="252729"/>
                  </a:moveTo>
                  <a:lnTo>
                    <a:pt x="2090" y="261619"/>
                  </a:lnTo>
                  <a:lnTo>
                    <a:pt x="1097" y="269239"/>
                  </a:lnTo>
                  <a:lnTo>
                    <a:pt x="436" y="278129"/>
                  </a:lnTo>
                  <a:lnTo>
                    <a:pt x="102" y="287019"/>
                  </a:lnTo>
                  <a:lnTo>
                    <a:pt x="20193" y="288289"/>
                  </a:lnTo>
                  <a:lnTo>
                    <a:pt x="20443" y="279399"/>
                  </a:lnTo>
                  <a:lnTo>
                    <a:pt x="20985" y="271779"/>
                  </a:lnTo>
                  <a:lnTo>
                    <a:pt x="21820" y="264159"/>
                  </a:lnTo>
                  <a:lnTo>
                    <a:pt x="22949" y="256539"/>
                  </a:lnTo>
                  <a:lnTo>
                    <a:pt x="3416" y="252729"/>
                  </a:lnTo>
                  <a:close/>
                </a:path>
                <a:path w="1172210" h="468629">
                  <a:moveTo>
                    <a:pt x="1154146" y="271916"/>
                  </a:moveTo>
                  <a:lnTo>
                    <a:pt x="1154278" y="276859"/>
                  </a:lnTo>
                  <a:lnTo>
                    <a:pt x="1162558" y="275589"/>
                  </a:lnTo>
                  <a:lnTo>
                    <a:pt x="1157440" y="275589"/>
                  </a:lnTo>
                  <a:lnTo>
                    <a:pt x="1154146" y="271916"/>
                  </a:lnTo>
                  <a:close/>
                </a:path>
                <a:path w="1172210" h="468629">
                  <a:moveTo>
                    <a:pt x="1169226" y="266699"/>
                  </a:moveTo>
                  <a:lnTo>
                    <a:pt x="1154075" y="269239"/>
                  </a:lnTo>
                  <a:lnTo>
                    <a:pt x="1154146" y="271916"/>
                  </a:lnTo>
                  <a:lnTo>
                    <a:pt x="1157440" y="275589"/>
                  </a:lnTo>
                  <a:lnTo>
                    <a:pt x="1162558" y="275589"/>
                  </a:lnTo>
                  <a:lnTo>
                    <a:pt x="1166399" y="275000"/>
                  </a:lnTo>
                  <a:lnTo>
                    <a:pt x="1169155" y="271916"/>
                  </a:lnTo>
                  <a:lnTo>
                    <a:pt x="1169226" y="266699"/>
                  </a:lnTo>
                  <a:close/>
                </a:path>
                <a:path w="1172210" h="468629">
                  <a:moveTo>
                    <a:pt x="1170839" y="274319"/>
                  </a:moveTo>
                  <a:lnTo>
                    <a:pt x="1166399" y="275000"/>
                  </a:lnTo>
                  <a:lnTo>
                    <a:pt x="1165873" y="275589"/>
                  </a:lnTo>
                  <a:lnTo>
                    <a:pt x="1171085" y="275589"/>
                  </a:lnTo>
                  <a:lnTo>
                    <a:pt x="1170839" y="274319"/>
                  </a:lnTo>
                  <a:close/>
                </a:path>
                <a:path w="1172210" h="468629">
                  <a:moveTo>
                    <a:pt x="1169276" y="266939"/>
                  </a:moveTo>
                  <a:lnTo>
                    <a:pt x="1169155" y="271916"/>
                  </a:lnTo>
                  <a:lnTo>
                    <a:pt x="1166399" y="275000"/>
                  </a:lnTo>
                  <a:lnTo>
                    <a:pt x="1170839" y="274319"/>
                  </a:lnTo>
                  <a:lnTo>
                    <a:pt x="1169276" y="266939"/>
                  </a:lnTo>
                  <a:close/>
                </a:path>
                <a:path w="1172210" h="468629">
                  <a:moveTo>
                    <a:pt x="1165873" y="260349"/>
                  </a:moveTo>
                  <a:lnTo>
                    <a:pt x="1157440" y="260349"/>
                  </a:lnTo>
                  <a:lnTo>
                    <a:pt x="1154024" y="264159"/>
                  </a:lnTo>
                  <a:lnTo>
                    <a:pt x="1154146" y="271916"/>
                  </a:lnTo>
                  <a:lnTo>
                    <a:pt x="1154075" y="269239"/>
                  </a:lnTo>
                  <a:lnTo>
                    <a:pt x="1169226" y="266699"/>
                  </a:lnTo>
                  <a:lnTo>
                    <a:pt x="1169276" y="264159"/>
                  </a:lnTo>
                  <a:lnTo>
                    <a:pt x="1165873" y="260349"/>
                  </a:lnTo>
                  <a:close/>
                </a:path>
                <a:path w="1172210" h="468629">
                  <a:moveTo>
                    <a:pt x="1169276" y="266699"/>
                  </a:moveTo>
                  <a:lnTo>
                    <a:pt x="1169276" y="266939"/>
                  </a:lnTo>
                  <a:lnTo>
                    <a:pt x="1169276" y="266699"/>
                  </a:lnTo>
                  <a:close/>
                </a:path>
                <a:path w="1172210" h="468629">
                  <a:moveTo>
                    <a:pt x="10122" y="228599"/>
                  </a:moveTo>
                  <a:lnTo>
                    <a:pt x="7430" y="236219"/>
                  </a:lnTo>
                  <a:lnTo>
                    <a:pt x="5182" y="243839"/>
                  </a:lnTo>
                  <a:lnTo>
                    <a:pt x="3416" y="252729"/>
                  </a:lnTo>
                  <a:lnTo>
                    <a:pt x="22949" y="256539"/>
                  </a:lnTo>
                  <a:lnTo>
                    <a:pt x="24549" y="248919"/>
                  </a:lnTo>
                  <a:lnTo>
                    <a:pt x="29020" y="234949"/>
                  </a:lnTo>
                  <a:lnTo>
                    <a:pt x="10122" y="228599"/>
                  </a:lnTo>
                  <a:close/>
                </a:path>
                <a:path w="1172210" h="468629">
                  <a:moveTo>
                    <a:pt x="20257" y="203199"/>
                  </a:moveTo>
                  <a:lnTo>
                    <a:pt x="17494" y="209549"/>
                  </a:lnTo>
                  <a:lnTo>
                    <a:pt x="14885" y="215899"/>
                  </a:lnTo>
                  <a:lnTo>
                    <a:pt x="12427" y="222249"/>
                  </a:lnTo>
                  <a:lnTo>
                    <a:pt x="10122" y="228599"/>
                  </a:lnTo>
                  <a:lnTo>
                    <a:pt x="29020" y="234949"/>
                  </a:lnTo>
                  <a:lnTo>
                    <a:pt x="31155" y="228599"/>
                  </a:lnTo>
                  <a:lnTo>
                    <a:pt x="33427" y="223519"/>
                  </a:lnTo>
                  <a:lnTo>
                    <a:pt x="35831" y="217169"/>
                  </a:lnTo>
                  <a:lnTo>
                    <a:pt x="38367" y="210819"/>
                  </a:lnTo>
                  <a:lnTo>
                    <a:pt x="20257" y="203199"/>
                  </a:lnTo>
                  <a:close/>
                </a:path>
                <a:path w="1172210" h="468629">
                  <a:moveTo>
                    <a:pt x="33503" y="176529"/>
                  </a:moveTo>
                  <a:lnTo>
                    <a:pt x="29974" y="182879"/>
                  </a:lnTo>
                  <a:lnTo>
                    <a:pt x="26589" y="190499"/>
                  </a:lnTo>
                  <a:lnTo>
                    <a:pt x="23350" y="196849"/>
                  </a:lnTo>
                  <a:lnTo>
                    <a:pt x="20257" y="203199"/>
                  </a:lnTo>
                  <a:lnTo>
                    <a:pt x="38367" y="210819"/>
                  </a:lnTo>
                  <a:lnTo>
                    <a:pt x="41231" y="204469"/>
                  </a:lnTo>
                  <a:lnTo>
                    <a:pt x="44223" y="199389"/>
                  </a:lnTo>
                  <a:lnTo>
                    <a:pt x="47341" y="193039"/>
                  </a:lnTo>
                  <a:lnTo>
                    <a:pt x="50584" y="186689"/>
                  </a:lnTo>
                  <a:lnTo>
                    <a:pt x="33503" y="176529"/>
                  </a:lnTo>
                  <a:close/>
                </a:path>
                <a:path w="1172210" h="468629">
                  <a:moveTo>
                    <a:pt x="49492" y="152399"/>
                  </a:moveTo>
                  <a:lnTo>
                    <a:pt x="45285" y="157479"/>
                  </a:lnTo>
                  <a:lnTo>
                    <a:pt x="41216" y="163829"/>
                  </a:lnTo>
                  <a:lnTo>
                    <a:pt x="37289" y="170179"/>
                  </a:lnTo>
                  <a:lnTo>
                    <a:pt x="33503" y="176529"/>
                  </a:lnTo>
                  <a:lnTo>
                    <a:pt x="50584" y="186689"/>
                  </a:lnTo>
                  <a:lnTo>
                    <a:pt x="54075" y="180339"/>
                  </a:lnTo>
                  <a:lnTo>
                    <a:pt x="57709" y="175259"/>
                  </a:lnTo>
                  <a:lnTo>
                    <a:pt x="61486" y="168909"/>
                  </a:lnTo>
                  <a:lnTo>
                    <a:pt x="65405" y="162559"/>
                  </a:lnTo>
                  <a:lnTo>
                    <a:pt x="49492" y="152399"/>
                  </a:lnTo>
                  <a:close/>
                </a:path>
                <a:path w="1172210" h="468629">
                  <a:moveTo>
                    <a:pt x="67755" y="128269"/>
                  </a:moveTo>
                  <a:lnTo>
                    <a:pt x="62992" y="133349"/>
                  </a:lnTo>
                  <a:lnTo>
                    <a:pt x="58361" y="139699"/>
                  </a:lnTo>
                  <a:lnTo>
                    <a:pt x="53862" y="146049"/>
                  </a:lnTo>
                  <a:lnTo>
                    <a:pt x="49492" y="152399"/>
                  </a:lnTo>
                  <a:lnTo>
                    <a:pt x="65405" y="162559"/>
                  </a:lnTo>
                  <a:lnTo>
                    <a:pt x="69493" y="157479"/>
                  </a:lnTo>
                  <a:lnTo>
                    <a:pt x="73717" y="151129"/>
                  </a:lnTo>
                  <a:lnTo>
                    <a:pt x="78075" y="146049"/>
                  </a:lnTo>
                  <a:lnTo>
                    <a:pt x="82563" y="140969"/>
                  </a:lnTo>
                  <a:lnTo>
                    <a:pt x="67755" y="128269"/>
                  </a:lnTo>
                  <a:close/>
                </a:path>
                <a:path w="1172210" h="468629">
                  <a:moveTo>
                    <a:pt x="587401" y="130809"/>
                  </a:moveTo>
                  <a:lnTo>
                    <a:pt x="577152" y="130809"/>
                  </a:lnTo>
                  <a:lnTo>
                    <a:pt x="572999" y="134619"/>
                  </a:lnTo>
                  <a:lnTo>
                    <a:pt x="572999" y="144779"/>
                  </a:lnTo>
                  <a:lnTo>
                    <a:pt x="577152" y="149859"/>
                  </a:lnTo>
                  <a:lnTo>
                    <a:pt x="587401" y="149859"/>
                  </a:lnTo>
                  <a:lnTo>
                    <a:pt x="591553" y="144779"/>
                  </a:lnTo>
                  <a:lnTo>
                    <a:pt x="591553" y="134619"/>
                  </a:lnTo>
                  <a:lnTo>
                    <a:pt x="587401" y="130809"/>
                  </a:lnTo>
                  <a:close/>
                </a:path>
                <a:path w="1172210" h="468629">
                  <a:moveTo>
                    <a:pt x="88176" y="106679"/>
                  </a:moveTo>
                  <a:lnTo>
                    <a:pt x="82869" y="111759"/>
                  </a:lnTo>
                  <a:lnTo>
                    <a:pt x="77694" y="116839"/>
                  </a:lnTo>
                  <a:lnTo>
                    <a:pt x="72655" y="121919"/>
                  </a:lnTo>
                  <a:lnTo>
                    <a:pt x="67755" y="128269"/>
                  </a:lnTo>
                  <a:lnTo>
                    <a:pt x="82563" y="140969"/>
                  </a:lnTo>
                  <a:lnTo>
                    <a:pt x="87176" y="134619"/>
                  </a:lnTo>
                  <a:lnTo>
                    <a:pt x="91908" y="129539"/>
                  </a:lnTo>
                  <a:lnTo>
                    <a:pt x="96763" y="124459"/>
                  </a:lnTo>
                  <a:lnTo>
                    <a:pt x="101740" y="120649"/>
                  </a:lnTo>
                  <a:lnTo>
                    <a:pt x="88176" y="106679"/>
                  </a:lnTo>
                  <a:close/>
                </a:path>
                <a:path w="1172210" h="468629">
                  <a:moveTo>
                    <a:pt x="590144" y="101599"/>
                  </a:moveTo>
                  <a:lnTo>
                    <a:pt x="569240" y="107949"/>
                  </a:lnTo>
                  <a:lnTo>
                    <a:pt x="571005" y="114299"/>
                  </a:lnTo>
                  <a:lnTo>
                    <a:pt x="572008" y="120649"/>
                  </a:lnTo>
                  <a:lnTo>
                    <a:pt x="572275" y="126999"/>
                  </a:lnTo>
                  <a:lnTo>
                    <a:pt x="572999" y="139699"/>
                  </a:lnTo>
                  <a:lnTo>
                    <a:pt x="572999" y="134619"/>
                  </a:lnTo>
                  <a:lnTo>
                    <a:pt x="577152" y="130809"/>
                  </a:lnTo>
                  <a:lnTo>
                    <a:pt x="592371" y="130809"/>
                  </a:lnTo>
                  <a:lnTo>
                    <a:pt x="592722" y="126999"/>
                  </a:lnTo>
                  <a:lnTo>
                    <a:pt x="593357" y="120649"/>
                  </a:lnTo>
                  <a:lnTo>
                    <a:pt x="593027" y="113029"/>
                  </a:lnTo>
                  <a:lnTo>
                    <a:pt x="591719" y="106679"/>
                  </a:lnTo>
                  <a:lnTo>
                    <a:pt x="591312" y="105409"/>
                  </a:lnTo>
                  <a:lnTo>
                    <a:pt x="590779" y="102869"/>
                  </a:lnTo>
                  <a:lnTo>
                    <a:pt x="590144" y="101599"/>
                  </a:lnTo>
                  <a:close/>
                </a:path>
                <a:path w="1172210" h="468629">
                  <a:moveTo>
                    <a:pt x="592371" y="130809"/>
                  </a:moveTo>
                  <a:lnTo>
                    <a:pt x="587401" y="130809"/>
                  </a:lnTo>
                  <a:lnTo>
                    <a:pt x="591553" y="134619"/>
                  </a:lnTo>
                  <a:lnTo>
                    <a:pt x="591553" y="139699"/>
                  </a:lnTo>
                  <a:lnTo>
                    <a:pt x="592371" y="130809"/>
                  </a:lnTo>
                  <a:close/>
                </a:path>
                <a:path w="1172210" h="468629">
                  <a:moveTo>
                    <a:pt x="110109" y="86359"/>
                  </a:moveTo>
                  <a:lnTo>
                    <a:pt x="104480" y="91439"/>
                  </a:lnTo>
                  <a:lnTo>
                    <a:pt x="98947" y="96519"/>
                  </a:lnTo>
                  <a:lnTo>
                    <a:pt x="93512" y="101599"/>
                  </a:lnTo>
                  <a:lnTo>
                    <a:pt x="88176" y="106679"/>
                  </a:lnTo>
                  <a:lnTo>
                    <a:pt x="101740" y="120649"/>
                  </a:lnTo>
                  <a:lnTo>
                    <a:pt x="106814" y="115569"/>
                  </a:lnTo>
                  <a:lnTo>
                    <a:pt x="111979" y="110489"/>
                  </a:lnTo>
                  <a:lnTo>
                    <a:pt x="117235" y="105409"/>
                  </a:lnTo>
                  <a:lnTo>
                    <a:pt x="122581" y="101599"/>
                  </a:lnTo>
                  <a:lnTo>
                    <a:pt x="110109" y="86359"/>
                  </a:lnTo>
                  <a:close/>
                </a:path>
                <a:path w="1172210" h="468629">
                  <a:moveTo>
                    <a:pt x="578930" y="80009"/>
                  </a:moveTo>
                  <a:lnTo>
                    <a:pt x="560972" y="92709"/>
                  </a:lnTo>
                  <a:lnTo>
                    <a:pt x="564401" y="97789"/>
                  </a:lnTo>
                  <a:lnTo>
                    <a:pt x="567157" y="102869"/>
                  </a:lnTo>
                  <a:lnTo>
                    <a:pt x="569240" y="107949"/>
                  </a:lnTo>
                  <a:lnTo>
                    <a:pt x="590144" y="101599"/>
                  </a:lnTo>
                  <a:lnTo>
                    <a:pt x="587299" y="93979"/>
                  </a:lnTo>
                  <a:lnTo>
                    <a:pt x="583552" y="86359"/>
                  </a:lnTo>
                  <a:lnTo>
                    <a:pt x="578930" y="80009"/>
                  </a:lnTo>
                  <a:close/>
                </a:path>
                <a:path w="1172210" h="468629">
                  <a:moveTo>
                    <a:pt x="133706" y="68579"/>
                  </a:moveTo>
                  <a:lnTo>
                    <a:pt x="127645" y="72389"/>
                  </a:lnTo>
                  <a:lnTo>
                    <a:pt x="121693" y="77469"/>
                  </a:lnTo>
                  <a:lnTo>
                    <a:pt x="115848" y="81279"/>
                  </a:lnTo>
                  <a:lnTo>
                    <a:pt x="110109" y="86359"/>
                  </a:lnTo>
                  <a:lnTo>
                    <a:pt x="122581" y="101599"/>
                  </a:lnTo>
                  <a:lnTo>
                    <a:pt x="127948" y="97789"/>
                  </a:lnTo>
                  <a:lnTo>
                    <a:pt x="133417" y="92709"/>
                  </a:lnTo>
                  <a:lnTo>
                    <a:pt x="138986" y="88899"/>
                  </a:lnTo>
                  <a:lnTo>
                    <a:pt x="144653" y="85089"/>
                  </a:lnTo>
                  <a:lnTo>
                    <a:pt x="133706" y="68579"/>
                  </a:lnTo>
                  <a:close/>
                </a:path>
                <a:path w="1172210" h="468629">
                  <a:moveTo>
                    <a:pt x="557543" y="58419"/>
                  </a:moveTo>
                  <a:lnTo>
                    <a:pt x="544132" y="74929"/>
                  </a:lnTo>
                  <a:lnTo>
                    <a:pt x="550634" y="80009"/>
                  </a:lnTo>
                  <a:lnTo>
                    <a:pt x="556247" y="86359"/>
                  </a:lnTo>
                  <a:lnTo>
                    <a:pt x="560972" y="92709"/>
                  </a:lnTo>
                  <a:lnTo>
                    <a:pt x="578930" y="80009"/>
                  </a:lnTo>
                  <a:lnTo>
                    <a:pt x="574165" y="73659"/>
                  </a:lnTo>
                  <a:lnTo>
                    <a:pt x="569013" y="68579"/>
                  </a:lnTo>
                  <a:lnTo>
                    <a:pt x="563472" y="63499"/>
                  </a:lnTo>
                  <a:lnTo>
                    <a:pt x="557543" y="58419"/>
                  </a:lnTo>
                  <a:close/>
                </a:path>
                <a:path w="1172210" h="468629">
                  <a:moveTo>
                    <a:pt x="159741" y="53339"/>
                  </a:moveTo>
                  <a:lnTo>
                    <a:pt x="146528" y="60959"/>
                  </a:lnTo>
                  <a:lnTo>
                    <a:pt x="133706" y="68579"/>
                  </a:lnTo>
                  <a:lnTo>
                    <a:pt x="144653" y="85089"/>
                  </a:lnTo>
                  <a:lnTo>
                    <a:pt x="156645" y="77469"/>
                  </a:lnTo>
                  <a:lnTo>
                    <a:pt x="162777" y="73659"/>
                  </a:lnTo>
                  <a:lnTo>
                    <a:pt x="168999" y="71119"/>
                  </a:lnTo>
                  <a:lnTo>
                    <a:pt x="159741" y="53339"/>
                  </a:lnTo>
                  <a:close/>
                </a:path>
                <a:path w="1172210" h="468629">
                  <a:moveTo>
                    <a:pt x="524104" y="36829"/>
                  </a:moveTo>
                  <a:lnTo>
                    <a:pt x="514223" y="55879"/>
                  </a:lnTo>
                  <a:lnTo>
                    <a:pt x="522015" y="59689"/>
                  </a:lnTo>
                  <a:lnTo>
                    <a:pt x="529597" y="64769"/>
                  </a:lnTo>
                  <a:lnTo>
                    <a:pt x="536969" y="69849"/>
                  </a:lnTo>
                  <a:lnTo>
                    <a:pt x="544132" y="74929"/>
                  </a:lnTo>
                  <a:lnTo>
                    <a:pt x="557543" y="58419"/>
                  </a:lnTo>
                  <a:lnTo>
                    <a:pt x="549559" y="52069"/>
                  </a:lnTo>
                  <a:lnTo>
                    <a:pt x="541323" y="46989"/>
                  </a:lnTo>
                  <a:lnTo>
                    <a:pt x="532838" y="41909"/>
                  </a:lnTo>
                  <a:lnTo>
                    <a:pt x="524104" y="36829"/>
                  </a:lnTo>
                  <a:close/>
                </a:path>
                <a:path w="1172210" h="468629">
                  <a:moveTo>
                    <a:pt x="187249" y="39369"/>
                  </a:moveTo>
                  <a:lnTo>
                    <a:pt x="180292" y="43179"/>
                  </a:lnTo>
                  <a:lnTo>
                    <a:pt x="173385" y="45719"/>
                  </a:lnTo>
                  <a:lnTo>
                    <a:pt x="159741" y="53339"/>
                  </a:lnTo>
                  <a:lnTo>
                    <a:pt x="168999" y="71119"/>
                  </a:lnTo>
                  <a:lnTo>
                    <a:pt x="182105" y="63499"/>
                  </a:lnTo>
                  <a:lnTo>
                    <a:pt x="188730" y="60959"/>
                  </a:lnTo>
                  <a:lnTo>
                    <a:pt x="195402" y="57149"/>
                  </a:lnTo>
                  <a:lnTo>
                    <a:pt x="187249" y="39369"/>
                  </a:lnTo>
                  <a:close/>
                </a:path>
                <a:path w="1172210" h="468629">
                  <a:moveTo>
                    <a:pt x="215684" y="27939"/>
                  </a:moveTo>
                  <a:lnTo>
                    <a:pt x="201395" y="33019"/>
                  </a:lnTo>
                  <a:lnTo>
                    <a:pt x="194305" y="36829"/>
                  </a:lnTo>
                  <a:lnTo>
                    <a:pt x="187249" y="39369"/>
                  </a:lnTo>
                  <a:lnTo>
                    <a:pt x="195402" y="57149"/>
                  </a:lnTo>
                  <a:lnTo>
                    <a:pt x="209066" y="52069"/>
                  </a:lnTo>
                  <a:lnTo>
                    <a:pt x="215953" y="48259"/>
                  </a:lnTo>
                  <a:lnTo>
                    <a:pt x="222872" y="45719"/>
                  </a:lnTo>
                  <a:lnTo>
                    <a:pt x="215684" y="27939"/>
                  </a:lnTo>
                  <a:close/>
                </a:path>
                <a:path w="1172210" h="468629">
                  <a:moveTo>
                    <a:pt x="478904" y="19049"/>
                  </a:moveTo>
                  <a:lnTo>
                    <a:pt x="472339" y="38099"/>
                  </a:lnTo>
                  <a:lnTo>
                    <a:pt x="483078" y="41909"/>
                  </a:lnTo>
                  <a:lnTo>
                    <a:pt x="493638" y="46989"/>
                  </a:lnTo>
                  <a:lnTo>
                    <a:pt x="504019" y="50799"/>
                  </a:lnTo>
                  <a:lnTo>
                    <a:pt x="514223" y="55879"/>
                  </a:lnTo>
                  <a:lnTo>
                    <a:pt x="524104" y="36829"/>
                  </a:lnTo>
                  <a:lnTo>
                    <a:pt x="501871" y="26669"/>
                  </a:lnTo>
                  <a:lnTo>
                    <a:pt x="478904" y="19049"/>
                  </a:lnTo>
                  <a:close/>
                </a:path>
                <a:path w="1172210" h="468629">
                  <a:moveTo>
                    <a:pt x="246025" y="16509"/>
                  </a:moveTo>
                  <a:lnTo>
                    <a:pt x="230792" y="21589"/>
                  </a:lnTo>
                  <a:lnTo>
                    <a:pt x="223223" y="25399"/>
                  </a:lnTo>
                  <a:lnTo>
                    <a:pt x="215684" y="27939"/>
                  </a:lnTo>
                  <a:lnTo>
                    <a:pt x="222872" y="45719"/>
                  </a:lnTo>
                  <a:lnTo>
                    <a:pt x="252349" y="35559"/>
                  </a:lnTo>
                  <a:lnTo>
                    <a:pt x="246025" y="16509"/>
                  </a:lnTo>
                  <a:close/>
                </a:path>
                <a:path w="1172210" h="468629">
                  <a:moveTo>
                    <a:pt x="439319" y="7619"/>
                  </a:moveTo>
                  <a:lnTo>
                    <a:pt x="435001" y="27939"/>
                  </a:lnTo>
                  <a:lnTo>
                    <a:pt x="472339" y="38099"/>
                  </a:lnTo>
                  <a:lnTo>
                    <a:pt x="478904" y="19049"/>
                  </a:lnTo>
                  <a:lnTo>
                    <a:pt x="469108" y="15239"/>
                  </a:lnTo>
                  <a:lnTo>
                    <a:pt x="439319" y="7619"/>
                  </a:lnTo>
                  <a:close/>
                </a:path>
                <a:path w="1172210" h="468629">
                  <a:moveTo>
                    <a:pt x="278359" y="7619"/>
                  </a:moveTo>
                  <a:lnTo>
                    <a:pt x="270201" y="8889"/>
                  </a:lnTo>
                  <a:lnTo>
                    <a:pt x="246025" y="16509"/>
                  </a:lnTo>
                  <a:lnTo>
                    <a:pt x="252349" y="35559"/>
                  </a:lnTo>
                  <a:lnTo>
                    <a:pt x="275325" y="27939"/>
                  </a:lnTo>
                  <a:lnTo>
                    <a:pt x="283083" y="26669"/>
                  </a:lnTo>
                  <a:lnTo>
                    <a:pt x="278359" y="7619"/>
                  </a:lnTo>
                  <a:close/>
                </a:path>
                <a:path w="1172210" h="468629">
                  <a:moveTo>
                    <a:pt x="409347" y="2539"/>
                  </a:moveTo>
                  <a:lnTo>
                    <a:pt x="406883" y="22859"/>
                  </a:lnTo>
                  <a:lnTo>
                    <a:pt x="435001" y="27939"/>
                  </a:lnTo>
                  <a:lnTo>
                    <a:pt x="439319" y="7619"/>
                  </a:lnTo>
                  <a:lnTo>
                    <a:pt x="409347" y="2539"/>
                  </a:lnTo>
                  <a:close/>
                </a:path>
                <a:path w="1172210" h="468629">
                  <a:moveTo>
                    <a:pt x="312611" y="1269"/>
                  </a:moveTo>
                  <a:lnTo>
                    <a:pt x="286838" y="5079"/>
                  </a:lnTo>
                  <a:lnTo>
                    <a:pt x="278359" y="7619"/>
                  </a:lnTo>
                  <a:lnTo>
                    <a:pt x="283083" y="26669"/>
                  </a:lnTo>
                  <a:lnTo>
                    <a:pt x="290822" y="24129"/>
                  </a:lnTo>
                  <a:lnTo>
                    <a:pt x="298610" y="22859"/>
                  </a:lnTo>
                  <a:lnTo>
                    <a:pt x="306449" y="22859"/>
                  </a:lnTo>
                  <a:lnTo>
                    <a:pt x="314338" y="21589"/>
                  </a:lnTo>
                  <a:lnTo>
                    <a:pt x="312611" y="1269"/>
                  </a:lnTo>
                  <a:close/>
                </a:path>
                <a:path w="1172210" h="468629">
                  <a:moveTo>
                    <a:pt x="373821" y="0"/>
                  </a:moveTo>
                  <a:lnTo>
                    <a:pt x="361950" y="0"/>
                  </a:lnTo>
                  <a:lnTo>
                    <a:pt x="361595" y="20319"/>
                  </a:lnTo>
                  <a:lnTo>
                    <a:pt x="372934" y="21589"/>
                  </a:lnTo>
                  <a:lnTo>
                    <a:pt x="384262" y="21589"/>
                  </a:lnTo>
                  <a:lnTo>
                    <a:pt x="395579" y="22859"/>
                  </a:lnTo>
                  <a:lnTo>
                    <a:pt x="406883" y="22859"/>
                  </a:lnTo>
                  <a:lnTo>
                    <a:pt x="409347" y="2539"/>
                  </a:lnTo>
                  <a:lnTo>
                    <a:pt x="397519" y="1269"/>
                  </a:lnTo>
                  <a:lnTo>
                    <a:pt x="385677" y="1269"/>
                  </a:lnTo>
                  <a:lnTo>
                    <a:pt x="373821" y="0"/>
                  </a:lnTo>
                  <a:close/>
                </a:path>
                <a:path w="1172210" h="468629">
                  <a:moveTo>
                    <a:pt x="361950" y="0"/>
                  </a:moveTo>
                  <a:lnTo>
                    <a:pt x="324931" y="0"/>
                  </a:lnTo>
                  <a:lnTo>
                    <a:pt x="312611" y="1269"/>
                  </a:lnTo>
                  <a:lnTo>
                    <a:pt x="314338" y="21589"/>
                  </a:lnTo>
                  <a:lnTo>
                    <a:pt x="326142" y="20319"/>
                  </a:lnTo>
                  <a:lnTo>
                    <a:pt x="361595" y="20319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992184" y="5370829"/>
            <a:ext cx="309996" cy="4334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1254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E</a:t>
            </a:r>
            <a:r>
              <a:rPr sz="4400" spc="-254" dirty="0"/>
              <a:t>x</a:t>
            </a:r>
            <a:r>
              <a:rPr sz="4400" spc="-200" dirty="0"/>
              <a:t>a</a:t>
            </a:r>
            <a:r>
              <a:rPr sz="4400" spc="-140" dirty="0"/>
              <a:t>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78490" y="1504746"/>
            <a:ext cx="1523206" cy="416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5422" y="1534642"/>
            <a:ext cx="1439430" cy="33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13" y="1606854"/>
            <a:ext cx="50800" cy="116839"/>
          </a:xfrm>
          <a:custGeom>
            <a:avLst/>
            <a:gdLst/>
            <a:ahLst/>
            <a:cxnLst/>
            <a:rect l="l" t="t" r="r" b="b"/>
            <a:pathLst>
              <a:path w="50800" h="116839">
                <a:moveTo>
                  <a:pt x="27940" y="107264"/>
                </a:moveTo>
                <a:lnTo>
                  <a:pt x="27927" y="106781"/>
                </a:lnTo>
                <a:lnTo>
                  <a:pt x="27927" y="105244"/>
                </a:lnTo>
                <a:lnTo>
                  <a:pt x="27800" y="96405"/>
                </a:lnTo>
                <a:lnTo>
                  <a:pt x="23774" y="92367"/>
                </a:lnTo>
                <a:lnTo>
                  <a:pt x="17272" y="92367"/>
                </a:lnTo>
                <a:lnTo>
                  <a:pt x="18161" y="94259"/>
                </a:lnTo>
                <a:lnTo>
                  <a:pt x="16281" y="90258"/>
                </a:lnTo>
                <a:lnTo>
                  <a:pt x="16281" y="89433"/>
                </a:lnTo>
                <a:lnTo>
                  <a:pt x="16281" y="87414"/>
                </a:lnTo>
                <a:lnTo>
                  <a:pt x="12636" y="83769"/>
                </a:lnTo>
                <a:lnTo>
                  <a:pt x="3644" y="83769"/>
                </a:lnTo>
                <a:lnTo>
                  <a:pt x="0" y="87414"/>
                </a:lnTo>
                <a:lnTo>
                  <a:pt x="127" y="96532"/>
                </a:lnTo>
                <a:lnTo>
                  <a:pt x="914" y="97332"/>
                </a:lnTo>
                <a:lnTo>
                  <a:pt x="1346" y="99644"/>
                </a:lnTo>
                <a:lnTo>
                  <a:pt x="2463" y="104597"/>
                </a:lnTo>
                <a:lnTo>
                  <a:pt x="4864" y="108800"/>
                </a:lnTo>
                <a:lnTo>
                  <a:pt x="8572" y="112268"/>
                </a:lnTo>
                <a:lnTo>
                  <a:pt x="11099" y="114782"/>
                </a:lnTo>
                <a:lnTo>
                  <a:pt x="14122" y="116154"/>
                </a:lnTo>
                <a:lnTo>
                  <a:pt x="17640" y="116395"/>
                </a:lnTo>
                <a:lnTo>
                  <a:pt x="18618" y="116382"/>
                </a:lnTo>
                <a:lnTo>
                  <a:pt x="27495" y="109169"/>
                </a:lnTo>
                <a:lnTo>
                  <a:pt x="27940" y="107264"/>
                </a:lnTo>
                <a:close/>
              </a:path>
              <a:path w="50800" h="116839">
                <a:moveTo>
                  <a:pt x="50292" y="19507"/>
                </a:moveTo>
                <a:lnTo>
                  <a:pt x="48361" y="17589"/>
                </a:lnTo>
                <a:lnTo>
                  <a:pt x="47879" y="16433"/>
                </a:lnTo>
                <a:lnTo>
                  <a:pt x="46570" y="13322"/>
                </a:lnTo>
                <a:lnTo>
                  <a:pt x="36639" y="1892"/>
                </a:lnTo>
                <a:lnTo>
                  <a:pt x="36639" y="19532"/>
                </a:lnTo>
                <a:lnTo>
                  <a:pt x="36576" y="25742"/>
                </a:lnTo>
                <a:lnTo>
                  <a:pt x="36576" y="19570"/>
                </a:lnTo>
                <a:lnTo>
                  <a:pt x="33096" y="21729"/>
                </a:lnTo>
                <a:lnTo>
                  <a:pt x="35877" y="19989"/>
                </a:lnTo>
                <a:lnTo>
                  <a:pt x="36576" y="19570"/>
                </a:lnTo>
                <a:lnTo>
                  <a:pt x="36639" y="1892"/>
                </a:lnTo>
                <a:lnTo>
                  <a:pt x="36410" y="1739"/>
                </a:lnTo>
                <a:lnTo>
                  <a:pt x="35153" y="1143"/>
                </a:lnTo>
                <a:lnTo>
                  <a:pt x="33820" y="673"/>
                </a:lnTo>
                <a:lnTo>
                  <a:pt x="31051" y="0"/>
                </a:lnTo>
                <a:lnTo>
                  <a:pt x="28333" y="215"/>
                </a:lnTo>
                <a:lnTo>
                  <a:pt x="16408" y="20764"/>
                </a:lnTo>
                <a:lnTo>
                  <a:pt x="16789" y="24498"/>
                </a:lnTo>
                <a:lnTo>
                  <a:pt x="18021" y="39052"/>
                </a:lnTo>
                <a:lnTo>
                  <a:pt x="18021" y="44170"/>
                </a:lnTo>
                <a:lnTo>
                  <a:pt x="22186" y="48323"/>
                </a:lnTo>
                <a:lnTo>
                  <a:pt x="32435" y="48323"/>
                </a:lnTo>
                <a:lnTo>
                  <a:pt x="36588" y="44170"/>
                </a:lnTo>
                <a:lnTo>
                  <a:pt x="36588" y="39052"/>
                </a:lnTo>
                <a:lnTo>
                  <a:pt x="37363" y="29768"/>
                </a:lnTo>
                <a:lnTo>
                  <a:pt x="37515" y="28028"/>
                </a:lnTo>
                <a:lnTo>
                  <a:pt x="37592" y="26924"/>
                </a:lnTo>
                <a:lnTo>
                  <a:pt x="37515" y="28028"/>
                </a:lnTo>
                <a:lnTo>
                  <a:pt x="39636" y="30149"/>
                </a:lnTo>
                <a:lnTo>
                  <a:pt x="47218" y="30149"/>
                </a:lnTo>
                <a:lnTo>
                  <a:pt x="50292" y="27076"/>
                </a:lnTo>
                <a:lnTo>
                  <a:pt x="50292" y="1950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7127" y="1470352"/>
            <a:ext cx="811751" cy="382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0846" y="1570570"/>
            <a:ext cx="157911" cy="1908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7959" y="865085"/>
            <a:ext cx="1604800" cy="921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0529" y="843800"/>
            <a:ext cx="731710" cy="271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453" y="2154224"/>
            <a:ext cx="1102234" cy="284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4453" y="2236838"/>
            <a:ext cx="68580" cy="134620"/>
          </a:xfrm>
          <a:custGeom>
            <a:avLst/>
            <a:gdLst/>
            <a:ahLst/>
            <a:cxnLst/>
            <a:rect l="l" t="t" r="r" b="b"/>
            <a:pathLst>
              <a:path w="68580" h="134619">
                <a:moveTo>
                  <a:pt x="17106" y="44958"/>
                </a:moveTo>
                <a:lnTo>
                  <a:pt x="17018" y="44792"/>
                </a:lnTo>
                <a:lnTo>
                  <a:pt x="16675" y="45135"/>
                </a:lnTo>
                <a:lnTo>
                  <a:pt x="17106" y="44958"/>
                </a:lnTo>
                <a:close/>
              </a:path>
              <a:path w="68580" h="134619">
                <a:moveTo>
                  <a:pt x="56045" y="120027"/>
                </a:moveTo>
                <a:lnTo>
                  <a:pt x="53619" y="117614"/>
                </a:lnTo>
                <a:lnTo>
                  <a:pt x="52870" y="115836"/>
                </a:lnTo>
                <a:lnTo>
                  <a:pt x="47155" y="102311"/>
                </a:lnTo>
                <a:lnTo>
                  <a:pt x="47155" y="99809"/>
                </a:lnTo>
                <a:lnTo>
                  <a:pt x="47155" y="97637"/>
                </a:lnTo>
                <a:lnTo>
                  <a:pt x="41173" y="91655"/>
                </a:lnTo>
                <a:lnTo>
                  <a:pt x="26403" y="91655"/>
                </a:lnTo>
                <a:lnTo>
                  <a:pt x="20421" y="97637"/>
                </a:lnTo>
                <a:lnTo>
                  <a:pt x="20421" y="112395"/>
                </a:lnTo>
                <a:lnTo>
                  <a:pt x="26403" y="118389"/>
                </a:lnTo>
                <a:lnTo>
                  <a:pt x="27863" y="118389"/>
                </a:lnTo>
                <a:lnTo>
                  <a:pt x="37325" y="128816"/>
                </a:lnTo>
                <a:lnTo>
                  <a:pt x="37325" y="130365"/>
                </a:lnTo>
                <a:lnTo>
                  <a:pt x="41516" y="134556"/>
                </a:lnTo>
                <a:lnTo>
                  <a:pt x="51854" y="134556"/>
                </a:lnTo>
                <a:lnTo>
                  <a:pt x="54914" y="131483"/>
                </a:lnTo>
                <a:lnTo>
                  <a:pt x="56045" y="130365"/>
                </a:lnTo>
                <a:lnTo>
                  <a:pt x="56045" y="120027"/>
                </a:lnTo>
                <a:close/>
              </a:path>
              <a:path w="68580" h="134619">
                <a:moveTo>
                  <a:pt x="67970" y="21323"/>
                </a:moveTo>
                <a:lnTo>
                  <a:pt x="64566" y="17932"/>
                </a:lnTo>
                <a:lnTo>
                  <a:pt x="64401" y="17602"/>
                </a:lnTo>
                <a:lnTo>
                  <a:pt x="63500" y="15849"/>
                </a:lnTo>
                <a:lnTo>
                  <a:pt x="39204" y="0"/>
                </a:lnTo>
                <a:lnTo>
                  <a:pt x="34150" y="63"/>
                </a:lnTo>
                <a:lnTo>
                  <a:pt x="29108" y="1143"/>
                </a:lnTo>
                <a:lnTo>
                  <a:pt x="24041" y="2146"/>
                </a:lnTo>
                <a:lnTo>
                  <a:pt x="8813" y="23088"/>
                </a:lnTo>
                <a:lnTo>
                  <a:pt x="8915" y="28270"/>
                </a:lnTo>
                <a:lnTo>
                  <a:pt x="5778" y="29540"/>
                </a:lnTo>
                <a:lnTo>
                  <a:pt x="7454" y="28854"/>
                </a:lnTo>
                <a:lnTo>
                  <a:pt x="4152" y="28854"/>
                </a:lnTo>
                <a:lnTo>
                  <a:pt x="0" y="33007"/>
                </a:lnTo>
                <a:lnTo>
                  <a:pt x="0" y="43256"/>
                </a:lnTo>
                <a:lnTo>
                  <a:pt x="4152" y="47409"/>
                </a:lnTo>
                <a:lnTo>
                  <a:pt x="14401" y="47409"/>
                </a:lnTo>
                <a:lnTo>
                  <a:pt x="15087" y="46723"/>
                </a:lnTo>
                <a:lnTo>
                  <a:pt x="16675" y="45135"/>
                </a:lnTo>
                <a:lnTo>
                  <a:pt x="17005" y="44792"/>
                </a:lnTo>
                <a:lnTo>
                  <a:pt x="30518" y="28854"/>
                </a:lnTo>
                <a:lnTo>
                  <a:pt x="30924" y="27774"/>
                </a:lnTo>
                <a:lnTo>
                  <a:pt x="31216" y="27381"/>
                </a:lnTo>
                <a:lnTo>
                  <a:pt x="31559" y="27139"/>
                </a:lnTo>
                <a:lnTo>
                  <a:pt x="31978" y="27012"/>
                </a:lnTo>
                <a:lnTo>
                  <a:pt x="32131" y="26987"/>
                </a:lnTo>
                <a:lnTo>
                  <a:pt x="32258" y="27012"/>
                </a:lnTo>
                <a:lnTo>
                  <a:pt x="32385" y="27089"/>
                </a:lnTo>
                <a:lnTo>
                  <a:pt x="32664" y="27647"/>
                </a:lnTo>
                <a:lnTo>
                  <a:pt x="33121" y="27787"/>
                </a:lnTo>
                <a:lnTo>
                  <a:pt x="40716" y="26479"/>
                </a:lnTo>
                <a:lnTo>
                  <a:pt x="40982" y="26416"/>
                </a:lnTo>
                <a:lnTo>
                  <a:pt x="41224" y="26301"/>
                </a:lnTo>
                <a:lnTo>
                  <a:pt x="41440" y="26123"/>
                </a:lnTo>
                <a:lnTo>
                  <a:pt x="44183" y="26873"/>
                </a:lnTo>
                <a:lnTo>
                  <a:pt x="46850" y="27787"/>
                </a:lnTo>
                <a:lnTo>
                  <a:pt x="49301" y="28765"/>
                </a:lnTo>
                <a:lnTo>
                  <a:pt x="51384" y="30111"/>
                </a:lnTo>
                <a:lnTo>
                  <a:pt x="51384" y="30480"/>
                </a:lnTo>
                <a:lnTo>
                  <a:pt x="55092" y="34201"/>
                </a:lnTo>
                <a:lnTo>
                  <a:pt x="64249" y="34201"/>
                </a:lnTo>
                <a:lnTo>
                  <a:pt x="66967" y="31483"/>
                </a:lnTo>
                <a:lnTo>
                  <a:pt x="67970" y="30480"/>
                </a:lnTo>
                <a:lnTo>
                  <a:pt x="67970" y="2132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9132" y="2127008"/>
            <a:ext cx="786304" cy="26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0102" y="2101469"/>
            <a:ext cx="974641" cy="2628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5172" y="2089632"/>
            <a:ext cx="1025151" cy="3952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89409" y="2061108"/>
            <a:ext cx="156845" cy="356870"/>
          </a:xfrm>
          <a:custGeom>
            <a:avLst/>
            <a:gdLst/>
            <a:ahLst/>
            <a:cxnLst/>
            <a:rect l="l" t="t" r="r" b="b"/>
            <a:pathLst>
              <a:path w="156845" h="356869">
                <a:moveTo>
                  <a:pt x="1381" y="344096"/>
                </a:moveTo>
                <a:lnTo>
                  <a:pt x="0" y="345478"/>
                </a:lnTo>
                <a:lnTo>
                  <a:pt x="0" y="353250"/>
                </a:lnTo>
                <a:lnTo>
                  <a:pt x="3149" y="356400"/>
                </a:lnTo>
                <a:lnTo>
                  <a:pt x="10909" y="356400"/>
                </a:lnTo>
                <a:lnTo>
                  <a:pt x="14058" y="353250"/>
                </a:lnTo>
                <a:lnTo>
                  <a:pt x="14058" y="352183"/>
                </a:lnTo>
                <a:lnTo>
                  <a:pt x="13474" y="352183"/>
                </a:lnTo>
                <a:lnTo>
                  <a:pt x="584" y="346544"/>
                </a:lnTo>
                <a:lnTo>
                  <a:pt x="1381" y="344096"/>
                </a:lnTo>
                <a:close/>
              </a:path>
              <a:path w="156845" h="356869">
                <a:moveTo>
                  <a:pt x="10909" y="342328"/>
                </a:moveTo>
                <a:lnTo>
                  <a:pt x="3149" y="342328"/>
                </a:lnTo>
                <a:lnTo>
                  <a:pt x="1381" y="344096"/>
                </a:lnTo>
                <a:lnTo>
                  <a:pt x="584" y="346544"/>
                </a:lnTo>
                <a:lnTo>
                  <a:pt x="13474" y="352183"/>
                </a:lnTo>
                <a:lnTo>
                  <a:pt x="14058" y="351138"/>
                </a:lnTo>
                <a:lnTo>
                  <a:pt x="14058" y="345478"/>
                </a:lnTo>
                <a:lnTo>
                  <a:pt x="10909" y="342328"/>
                </a:lnTo>
                <a:close/>
              </a:path>
              <a:path w="156845" h="356869">
                <a:moveTo>
                  <a:pt x="14058" y="351138"/>
                </a:moveTo>
                <a:lnTo>
                  <a:pt x="13474" y="352183"/>
                </a:lnTo>
                <a:lnTo>
                  <a:pt x="14058" y="352183"/>
                </a:lnTo>
                <a:lnTo>
                  <a:pt x="14058" y="351138"/>
                </a:lnTo>
                <a:close/>
              </a:path>
              <a:path w="156845" h="356869">
                <a:moveTo>
                  <a:pt x="18981" y="342328"/>
                </a:moveTo>
                <a:lnTo>
                  <a:pt x="10909" y="342328"/>
                </a:lnTo>
                <a:lnTo>
                  <a:pt x="14058" y="345478"/>
                </a:lnTo>
                <a:lnTo>
                  <a:pt x="14058" y="351138"/>
                </a:lnTo>
                <a:lnTo>
                  <a:pt x="18981" y="342328"/>
                </a:lnTo>
                <a:close/>
              </a:path>
              <a:path w="156845" h="356869">
                <a:moveTo>
                  <a:pt x="4914" y="333248"/>
                </a:moveTo>
                <a:lnTo>
                  <a:pt x="1381" y="344096"/>
                </a:lnTo>
                <a:lnTo>
                  <a:pt x="3149" y="342328"/>
                </a:lnTo>
                <a:lnTo>
                  <a:pt x="18981" y="342328"/>
                </a:lnTo>
                <a:lnTo>
                  <a:pt x="20294" y="339979"/>
                </a:lnTo>
                <a:lnTo>
                  <a:pt x="4914" y="333248"/>
                </a:lnTo>
                <a:close/>
              </a:path>
              <a:path w="156845" h="356869">
                <a:moveTo>
                  <a:pt x="28028" y="271868"/>
                </a:moveTo>
                <a:lnTo>
                  <a:pt x="22033" y="287135"/>
                </a:lnTo>
                <a:lnTo>
                  <a:pt x="16181" y="302453"/>
                </a:lnTo>
                <a:lnTo>
                  <a:pt x="10474" y="317824"/>
                </a:lnTo>
                <a:lnTo>
                  <a:pt x="4914" y="333248"/>
                </a:lnTo>
                <a:lnTo>
                  <a:pt x="20294" y="339979"/>
                </a:lnTo>
                <a:lnTo>
                  <a:pt x="27597" y="325212"/>
                </a:lnTo>
                <a:lnTo>
                  <a:pt x="34686" y="310345"/>
                </a:lnTo>
                <a:lnTo>
                  <a:pt x="41561" y="295375"/>
                </a:lnTo>
                <a:lnTo>
                  <a:pt x="48221" y="280301"/>
                </a:lnTo>
                <a:lnTo>
                  <a:pt x="28028" y="271868"/>
                </a:lnTo>
                <a:close/>
              </a:path>
              <a:path w="156845" h="356869">
                <a:moveTo>
                  <a:pt x="57797" y="194487"/>
                </a:moveTo>
                <a:lnTo>
                  <a:pt x="50451" y="213868"/>
                </a:lnTo>
                <a:lnTo>
                  <a:pt x="43041" y="233225"/>
                </a:lnTo>
                <a:lnTo>
                  <a:pt x="35568" y="252559"/>
                </a:lnTo>
                <a:lnTo>
                  <a:pt x="28028" y="271868"/>
                </a:lnTo>
                <a:lnTo>
                  <a:pt x="48221" y="280301"/>
                </a:lnTo>
                <a:lnTo>
                  <a:pt x="56678" y="261196"/>
                </a:lnTo>
                <a:lnTo>
                  <a:pt x="64960" y="242020"/>
                </a:lnTo>
                <a:lnTo>
                  <a:pt x="73071" y="222773"/>
                </a:lnTo>
                <a:lnTo>
                  <a:pt x="81013" y="203454"/>
                </a:lnTo>
                <a:lnTo>
                  <a:pt x="57797" y="194487"/>
                </a:lnTo>
                <a:close/>
              </a:path>
              <a:path w="156845" h="356869">
                <a:moveTo>
                  <a:pt x="75387" y="145897"/>
                </a:moveTo>
                <a:lnTo>
                  <a:pt x="71102" y="158092"/>
                </a:lnTo>
                <a:lnTo>
                  <a:pt x="66744" y="170254"/>
                </a:lnTo>
                <a:lnTo>
                  <a:pt x="62310" y="182386"/>
                </a:lnTo>
                <a:lnTo>
                  <a:pt x="57797" y="194487"/>
                </a:lnTo>
                <a:lnTo>
                  <a:pt x="81013" y="203454"/>
                </a:lnTo>
                <a:lnTo>
                  <a:pt x="85849" y="191216"/>
                </a:lnTo>
                <a:lnTo>
                  <a:pt x="90549" y="178928"/>
                </a:lnTo>
                <a:lnTo>
                  <a:pt x="95113" y="166590"/>
                </a:lnTo>
                <a:lnTo>
                  <a:pt x="99542" y="154203"/>
                </a:lnTo>
                <a:lnTo>
                  <a:pt x="75387" y="145897"/>
                </a:lnTo>
                <a:close/>
              </a:path>
              <a:path w="156845" h="356869">
                <a:moveTo>
                  <a:pt x="90258" y="100253"/>
                </a:moveTo>
                <a:lnTo>
                  <a:pt x="86651" y="111700"/>
                </a:lnTo>
                <a:lnTo>
                  <a:pt x="82970" y="123123"/>
                </a:lnTo>
                <a:lnTo>
                  <a:pt x="79216" y="134522"/>
                </a:lnTo>
                <a:lnTo>
                  <a:pt x="75387" y="145897"/>
                </a:lnTo>
                <a:lnTo>
                  <a:pt x="99542" y="154203"/>
                </a:lnTo>
                <a:lnTo>
                  <a:pt x="103404" y="142592"/>
                </a:lnTo>
                <a:lnTo>
                  <a:pt x="107141" y="130943"/>
                </a:lnTo>
                <a:lnTo>
                  <a:pt x="110752" y="119256"/>
                </a:lnTo>
                <a:lnTo>
                  <a:pt x="114236" y="107530"/>
                </a:lnTo>
                <a:lnTo>
                  <a:pt x="90258" y="100253"/>
                </a:lnTo>
                <a:close/>
              </a:path>
              <a:path w="156845" h="356869">
                <a:moveTo>
                  <a:pt x="104736" y="49644"/>
                </a:moveTo>
                <a:lnTo>
                  <a:pt x="101353" y="62365"/>
                </a:lnTo>
                <a:lnTo>
                  <a:pt x="97812" y="75039"/>
                </a:lnTo>
                <a:lnTo>
                  <a:pt x="94114" y="87668"/>
                </a:lnTo>
                <a:lnTo>
                  <a:pt x="90258" y="100253"/>
                </a:lnTo>
                <a:lnTo>
                  <a:pt x="114236" y="107530"/>
                </a:lnTo>
                <a:lnTo>
                  <a:pt x="117972" y="94629"/>
                </a:lnTo>
                <a:lnTo>
                  <a:pt x="121596" y="81697"/>
                </a:lnTo>
                <a:lnTo>
                  <a:pt x="125105" y="68734"/>
                </a:lnTo>
                <a:lnTo>
                  <a:pt x="128498" y="55740"/>
                </a:lnTo>
                <a:lnTo>
                  <a:pt x="104736" y="49644"/>
                </a:lnTo>
                <a:close/>
              </a:path>
              <a:path w="156845" h="356869">
                <a:moveTo>
                  <a:pt x="118363" y="12903"/>
                </a:moveTo>
                <a:lnTo>
                  <a:pt x="104736" y="49644"/>
                </a:lnTo>
                <a:lnTo>
                  <a:pt x="128498" y="55740"/>
                </a:lnTo>
                <a:lnTo>
                  <a:pt x="130539" y="47725"/>
                </a:lnTo>
                <a:lnTo>
                  <a:pt x="132849" y="39797"/>
                </a:lnTo>
                <a:lnTo>
                  <a:pt x="135429" y="31956"/>
                </a:lnTo>
                <a:lnTo>
                  <a:pt x="138277" y="24206"/>
                </a:lnTo>
                <a:lnTo>
                  <a:pt x="118363" y="12903"/>
                </a:lnTo>
                <a:close/>
              </a:path>
              <a:path w="156845" h="356869">
                <a:moveTo>
                  <a:pt x="138214" y="0"/>
                </a:moveTo>
                <a:lnTo>
                  <a:pt x="118363" y="12903"/>
                </a:lnTo>
                <a:lnTo>
                  <a:pt x="138277" y="24206"/>
                </a:lnTo>
                <a:lnTo>
                  <a:pt x="138887" y="23012"/>
                </a:lnTo>
                <a:lnTo>
                  <a:pt x="140004" y="20624"/>
                </a:lnTo>
                <a:lnTo>
                  <a:pt x="140033" y="20382"/>
                </a:lnTo>
                <a:lnTo>
                  <a:pt x="138315" y="20205"/>
                </a:lnTo>
                <a:lnTo>
                  <a:pt x="138770" y="18019"/>
                </a:lnTo>
                <a:lnTo>
                  <a:pt x="137807" y="17056"/>
                </a:lnTo>
                <a:lnTo>
                  <a:pt x="137693" y="6692"/>
                </a:lnTo>
                <a:lnTo>
                  <a:pt x="141846" y="2540"/>
                </a:lnTo>
                <a:lnTo>
                  <a:pt x="141991" y="2540"/>
                </a:lnTo>
                <a:lnTo>
                  <a:pt x="142379" y="673"/>
                </a:lnTo>
                <a:lnTo>
                  <a:pt x="140309" y="165"/>
                </a:lnTo>
                <a:lnTo>
                  <a:pt x="138214" y="0"/>
                </a:lnTo>
                <a:close/>
              </a:path>
              <a:path w="156845" h="356869">
                <a:moveTo>
                  <a:pt x="141261" y="20509"/>
                </a:moveTo>
                <a:lnTo>
                  <a:pt x="141846" y="21094"/>
                </a:lnTo>
                <a:lnTo>
                  <a:pt x="152095" y="21094"/>
                </a:lnTo>
                <a:lnTo>
                  <a:pt x="152286" y="20904"/>
                </a:lnTo>
                <a:lnTo>
                  <a:pt x="145084" y="20904"/>
                </a:lnTo>
                <a:lnTo>
                  <a:pt x="141261" y="20509"/>
                </a:lnTo>
                <a:close/>
              </a:path>
              <a:path w="156845" h="356869">
                <a:moveTo>
                  <a:pt x="142379" y="673"/>
                </a:moveTo>
                <a:lnTo>
                  <a:pt x="140150" y="19399"/>
                </a:lnTo>
                <a:lnTo>
                  <a:pt x="141261" y="20509"/>
                </a:lnTo>
                <a:lnTo>
                  <a:pt x="145084" y="20904"/>
                </a:lnTo>
                <a:lnTo>
                  <a:pt x="148869" y="2743"/>
                </a:lnTo>
                <a:lnTo>
                  <a:pt x="142379" y="673"/>
                </a:lnTo>
                <a:close/>
              </a:path>
              <a:path w="156845" h="356869">
                <a:moveTo>
                  <a:pt x="152095" y="2540"/>
                </a:moveTo>
                <a:lnTo>
                  <a:pt x="148232" y="2540"/>
                </a:lnTo>
                <a:lnTo>
                  <a:pt x="148869" y="2743"/>
                </a:lnTo>
                <a:lnTo>
                  <a:pt x="145084" y="20904"/>
                </a:lnTo>
                <a:lnTo>
                  <a:pt x="152286" y="20904"/>
                </a:lnTo>
                <a:lnTo>
                  <a:pt x="156146" y="17056"/>
                </a:lnTo>
                <a:lnTo>
                  <a:pt x="156260" y="6692"/>
                </a:lnTo>
                <a:lnTo>
                  <a:pt x="152095" y="2540"/>
                </a:lnTo>
                <a:close/>
              </a:path>
              <a:path w="156845" h="356869">
                <a:moveTo>
                  <a:pt x="140150" y="19399"/>
                </a:moveTo>
                <a:lnTo>
                  <a:pt x="140033" y="20382"/>
                </a:lnTo>
                <a:lnTo>
                  <a:pt x="141261" y="20509"/>
                </a:lnTo>
                <a:lnTo>
                  <a:pt x="140150" y="19399"/>
                </a:lnTo>
                <a:close/>
              </a:path>
              <a:path w="156845" h="356869">
                <a:moveTo>
                  <a:pt x="138770" y="18019"/>
                </a:moveTo>
                <a:lnTo>
                  <a:pt x="138315" y="20205"/>
                </a:lnTo>
                <a:lnTo>
                  <a:pt x="140033" y="20382"/>
                </a:lnTo>
                <a:lnTo>
                  <a:pt x="140150" y="19399"/>
                </a:lnTo>
                <a:lnTo>
                  <a:pt x="138770" y="18019"/>
                </a:lnTo>
                <a:close/>
              </a:path>
              <a:path w="156845" h="356869">
                <a:moveTo>
                  <a:pt x="142379" y="673"/>
                </a:moveTo>
                <a:lnTo>
                  <a:pt x="138770" y="18019"/>
                </a:lnTo>
                <a:lnTo>
                  <a:pt x="140150" y="19399"/>
                </a:lnTo>
                <a:lnTo>
                  <a:pt x="142379" y="673"/>
                </a:lnTo>
                <a:close/>
              </a:path>
              <a:path w="156845" h="356869">
                <a:moveTo>
                  <a:pt x="141991" y="2540"/>
                </a:moveTo>
                <a:lnTo>
                  <a:pt x="141846" y="2540"/>
                </a:lnTo>
                <a:lnTo>
                  <a:pt x="137693" y="6692"/>
                </a:lnTo>
                <a:lnTo>
                  <a:pt x="137807" y="17056"/>
                </a:lnTo>
                <a:lnTo>
                  <a:pt x="138770" y="18019"/>
                </a:lnTo>
                <a:lnTo>
                  <a:pt x="141991" y="254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3701" y="2220366"/>
            <a:ext cx="887755" cy="2277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14730" y="2106866"/>
            <a:ext cx="165735" cy="300355"/>
          </a:xfrm>
          <a:custGeom>
            <a:avLst/>
            <a:gdLst/>
            <a:ahLst/>
            <a:cxnLst/>
            <a:rect l="l" t="t" r="r" b="b"/>
            <a:pathLst>
              <a:path w="165734" h="300355">
                <a:moveTo>
                  <a:pt x="1465" y="286989"/>
                </a:moveTo>
                <a:lnTo>
                  <a:pt x="0" y="288455"/>
                </a:lnTo>
                <a:lnTo>
                  <a:pt x="0" y="296506"/>
                </a:lnTo>
                <a:lnTo>
                  <a:pt x="3263" y="299770"/>
                </a:lnTo>
                <a:lnTo>
                  <a:pt x="11302" y="299770"/>
                </a:lnTo>
                <a:lnTo>
                  <a:pt x="14566" y="296506"/>
                </a:lnTo>
                <a:lnTo>
                  <a:pt x="14566" y="295427"/>
                </a:lnTo>
                <a:lnTo>
                  <a:pt x="13944" y="295427"/>
                </a:lnTo>
                <a:lnTo>
                  <a:pt x="622" y="289534"/>
                </a:lnTo>
                <a:lnTo>
                  <a:pt x="1465" y="286989"/>
                </a:lnTo>
                <a:close/>
              </a:path>
              <a:path w="165734" h="300355">
                <a:moveTo>
                  <a:pt x="11302" y="285191"/>
                </a:moveTo>
                <a:lnTo>
                  <a:pt x="3263" y="285191"/>
                </a:lnTo>
                <a:lnTo>
                  <a:pt x="1465" y="286989"/>
                </a:lnTo>
                <a:lnTo>
                  <a:pt x="622" y="289534"/>
                </a:lnTo>
                <a:lnTo>
                  <a:pt x="13944" y="295427"/>
                </a:lnTo>
                <a:lnTo>
                  <a:pt x="14566" y="294317"/>
                </a:lnTo>
                <a:lnTo>
                  <a:pt x="14566" y="288455"/>
                </a:lnTo>
                <a:lnTo>
                  <a:pt x="11302" y="285191"/>
                </a:lnTo>
                <a:close/>
              </a:path>
              <a:path w="165734" h="300355">
                <a:moveTo>
                  <a:pt x="14566" y="294317"/>
                </a:moveTo>
                <a:lnTo>
                  <a:pt x="13944" y="295427"/>
                </a:lnTo>
                <a:lnTo>
                  <a:pt x="14566" y="295427"/>
                </a:lnTo>
                <a:lnTo>
                  <a:pt x="14566" y="294317"/>
                </a:lnTo>
                <a:close/>
              </a:path>
              <a:path w="165734" h="300355">
                <a:moveTo>
                  <a:pt x="19682" y="285191"/>
                </a:moveTo>
                <a:lnTo>
                  <a:pt x="11302" y="285191"/>
                </a:lnTo>
                <a:lnTo>
                  <a:pt x="14566" y="288455"/>
                </a:lnTo>
                <a:lnTo>
                  <a:pt x="14566" y="294317"/>
                </a:lnTo>
                <a:lnTo>
                  <a:pt x="19682" y="285191"/>
                </a:lnTo>
                <a:close/>
              </a:path>
              <a:path w="165734" h="300355">
                <a:moveTo>
                  <a:pt x="7505" y="268757"/>
                </a:moveTo>
                <a:lnTo>
                  <a:pt x="1465" y="286989"/>
                </a:lnTo>
                <a:lnTo>
                  <a:pt x="3263" y="285191"/>
                </a:lnTo>
                <a:lnTo>
                  <a:pt x="19682" y="285191"/>
                </a:lnTo>
                <a:lnTo>
                  <a:pt x="24650" y="276326"/>
                </a:lnTo>
                <a:lnTo>
                  <a:pt x="7505" y="268757"/>
                </a:lnTo>
                <a:close/>
              </a:path>
              <a:path w="165734" h="300355">
                <a:moveTo>
                  <a:pt x="23736" y="227431"/>
                </a:moveTo>
                <a:lnTo>
                  <a:pt x="19278" y="237608"/>
                </a:lnTo>
                <a:lnTo>
                  <a:pt x="15087" y="247889"/>
                </a:lnTo>
                <a:lnTo>
                  <a:pt x="11163" y="258272"/>
                </a:lnTo>
                <a:lnTo>
                  <a:pt x="7505" y="268757"/>
                </a:lnTo>
                <a:lnTo>
                  <a:pt x="24650" y="276326"/>
                </a:lnTo>
                <a:lnTo>
                  <a:pt x="29948" y="266658"/>
                </a:lnTo>
                <a:lnTo>
                  <a:pt x="35061" y="256895"/>
                </a:lnTo>
                <a:lnTo>
                  <a:pt x="39988" y="247037"/>
                </a:lnTo>
                <a:lnTo>
                  <a:pt x="44729" y="237083"/>
                </a:lnTo>
                <a:lnTo>
                  <a:pt x="23736" y="227431"/>
                </a:lnTo>
                <a:close/>
              </a:path>
              <a:path w="165734" h="300355">
                <a:moveTo>
                  <a:pt x="41249" y="191884"/>
                </a:moveTo>
                <a:lnTo>
                  <a:pt x="36639" y="200656"/>
                </a:lnTo>
                <a:lnTo>
                  <a:pt x="32183" y="209505"/>
                </a:lnTo>
                <a:lnTo>
                  <a:pt x="27881" y="218430"/>
                </a:lnTo>
                <a:lnTo>
                  <a:pt x="23736" y="227431"/>
                </a:lnTo>
                <a:lnTo>
                  <a:pt x="44729" y="237083"/>
                </a:lnTo>
                <a:lnTo>
                  <a:pt x="48765" y="228499"/>
                </a:lnTo>
                <a:lnTo>
                  <a:pt x="52949" y="219987"/>
                </a:lnTo>
                <a:lnTo>
                  <a:pt x="57280" y="211550"/>
                </a:lnTo>
                <a:lnTo>
                  <a:pt x="61760" y="203187"/>
                </a:lnTo>
                <a:lnTo>
                  <a:pt x="41249" y="191884"/>
                </a:lnTo>
                <a:close/>
              </a:path>
              <a:path w="165734" h="300355">
                <a:moveTo>
                  <a:pt x="69583" y="143789"/>
                </a:moveTo>
                <a:lnTo>
                  <a:pt x="62334" y="155717"/>
                </a:lnTo>
                <a:lnTo>
                  <a:pt x="55197" y="167708"/>
                </a:lnTo>
                <a:lnTo>
                  <a:pt x="48150" y="179797"/>
                </a:lnTo>
                <a:lnTo>
                  <a:pt x="41249" y="191884"/>
                </a:lnTo>
                <a:lnTo>
                  <a:pt x="61760" y="203187"/>
                </a:lnTo>
                <a:lnTo>
                  <a:pt x="68684" y="191448"/>
                </a:lnTo>
                <a:lnTo>
                  <a:pt x="75781" y="179763"/>
                </a:lnTo>
                <a:lnTo>
                  <a:pt x="82985" y="168236"/>
                </a:lnTo>
                <a:lnTo>
                  <a:pt x="90360" y="156768"/>
                </a:lnTo>
                <a:lnTo>
                  <a:pt x="69583" y="143789"/>
                </a:lnTo>
                <a:close/>
              </a:path>
              <a:path w="165734" h="300355">
                <a:moveTo>
                  <a:pt x="98297" y="93218"/>
                </a:moveTo>
                <a:lnTo>
                  <a:pt x="91473" y="106057"/>
                </a:lnTo>
                <a:lnTo>
                  <a:pt x="84412" y="118765"/>
                </a:lnTo>
                <a:lnTo>
                  <a:pt x="77114" y="131342"/>
                </a:lnTo>
                <a:lnTo>
                  <a:pt x="69583" y="143789"/>
                </a:lnTo>
                <a:lnTo>
                  <a:pt x="90360" y="156768"/>
                </a:lnTo>
                <a:lnTo>
                  <a:pt x="98504" y="144043"/>
                </a:lnTo>
                <a:lnTo>
                  <a:pt x="106383" y="131162"/>
                </a:lnTo>
                <a:lnTo>
                  <a:pt x="113997" y="118124"/>
                </a:lnTo>
                <a:lnTo>
                  <a:pt x="121348" y="104927"/>
                </a:lnTo>
                <a:lnTo>
                  <a:pt x="98297" y="93218"/>
                </a:lnTo>
                <a:close/>
              </a:path>
              <a:path w="165734" h="300355">
                <a:moveTo>
                  <a:pt x="120472" y="46609"/>
                </a:moveTo>
                <a:lnTo>
                  <a:pt x="115042" y="58317"/>
                </a:lnTo>
                <a:lnTo>
                  <a:pt x="109537" y="69989"/>
                </a:lnTo>
                <a:lnTo>
                  <a:pt x="103955" y="81624"/>
                </a:lnTo>
                <a:lnTo>
                  <a:pt x="98297" y="93218"/>
                </a:lnTo>
                <a:lnTo>
                  <a:pt x="121348" y="104927"/>
                </a:lnTo>
                <a:lnTo>
                  <a:pt x="127229" y="93099"/>
                </a:lnTo>
                <a:lnTo>
                  <a:pt x="132927" y="81181"/>
                </a:lnTo>
                <a:lnTo>
                  <a:pt x="138439" y="69172"/>
                </a:lnTo>
                <a:lnTo>
                  <a:pt x="143763" y="57073"/>
                </a:lnTo>
                <a:lnTo>
                  <a:pt x="120472" y="46609"/>
                </a:lnTo>
                <a:close/>
              </a:path>
              <a:path w="165734" h="300355">
                <a:moveTo>
                  <a:pt x="140754" y="9144"/>
                </a:moveTo>
                <a:lnTo>
                  <a:pt x="120472" y="46609"/>
                </a:lnTo>
                <a:lnTo>
                  <a:pt x="143763" y="57073"/>
                </a:lnTo>
                <a:lnTo>
                  <a:pt x="147662" y="48184"/>
                </a:lnTo>
                <a:lnTo>
                  <a:pt x="151585" y="39308"/>
                </a:lnTo>
                <a:lnTo>
                  <a:pt x="155535" y="30443"/>
                </a:lnTo>
                <a:lnTo>
                  <a:pt x="158622" y="23571"/>
                </a:lnTo>
                <a:lnTo>
                  <a:pt x="150761" y="23571"/>
                </a:lnTo>
                <a:lnTo>
                  <a:pt x="146634" y="19443"/>
                </a:lnTo>
                <a:lnTo>
                  <a:pt x="146560" y="14871"/>
                </a:lnTo>
                <a:lnTo>
                  <a:pt x="146033" y="12646"/>
                </a:lnTo>
                <a:lnTo>
                  <a:pt x="140754" y="9144"/>
                </a:lnTo>
                <a:close/>
              </a:path>
              <a:path w="165734" h="300355">
                <a:moveTo>
                  <a:pt x="149594" y="15009"/>
                </a:moveTo>
                <a:lnTo>
                  <a:pt x="146672" y="15341"/>
                </a:lnTo>
                <a:lnTo>
                  <a:pt x="146634" y="19443"/>
                </a:lnTo>
                <a:lnTo>
                  <a:pt x="150761" y="23571"/>
                </a:lnTo>
                <a:lnTo>
                  <a:pt x="158622" y="23571"/>
                </a:lnTo>
                <a:lnTo>
                  <a:pt x="159511" y="21590"/>
                </a:lnTo>
                <a:lnTo>
                  <a:pt x="149594" y="15009"/>
                </a:lnTo>
                <a:close/>
              </a:path>
              <a:path w="165734" h="300355">
                <a:moveTo>
                  <a:pt x="165047" y="9053"/>
                </a:moveTo>
                <a:lnTo>
                  <a:pt x="165112" y="13246"/>
                </a:lnTo>
                <a:lnTo>
                  <a:pt x="163360" y="13445"/>
                </a:lnTo>
                <a:lnTo>
                  <a:pt x="160883" y="18338"/>
                </a:lnTo>
                <a:lnTo>
                  <a:pt x="160527" y="19443"/>
                </a:lnTo>
                <a:lnTo>
                  <a:pt x="160070" y="20523"/>
                </a:lnTo>
                <a:lnTo>
                  <a:pt x="159511" y="21590"/>
                </a:lnTo>
                <a:lnTo>
                  <a:pt x="158622" y="23571"/>
                </a:lnTo>
                <a:lnTo>
                  <a:pt x="161010" y="23571"/>
                </a:lnTo>
                <a:lnTo>
                  <a:pt x="165138" y="19443"/>
                </a:lnTo>
                <a:lnTo>
                  <a:pt x="165047" y="9053"/>
                </a:lnTo>
                <a:close/>
              </a:path>
              <a:path w="165734" h="300355">
                <a:moveTo>
                  <a:pt x="163360" y="13445"/>
                </a:moveTo>
                <a:lnTo>
                  <a:pt x="149594" y="15009"/>
                </a:lnTo>
                <a:lnTo>
                  <a:pt x="159511" y="21590"/>
                </a:lnTo>
                <a:lnTo>
                  <a:pt x="160070" y="20523"/>
                </a:lnTo>
                <a:lnTo>
                  <a:pt x="160536" y="19418"/>
                </a:lnTo>
                <a:lnTo>
                  <a:pt x="160883" y="18338"/>
                </a:lnTo>
                <a:lnTo>
                  <a:pt x="163360" y="13445"/>
                </a:lnTo>
                <a:close/>
              </a:path>
              <a:path w="165734" h="300355">
                <a:moveTo>
                  <a:pt x="146608" y="15073"/>
                </a:moveTo>
                <a:lnTo>
                  <a:pt x="146608" y="15341"/>
                </a:lnTo>
                <a:lnTo>
                  <a:pt x="146608" y="15073"/>
                </a:lnTo>
                <a:close/>
              </a:path>
              <a:path w="165734" h="300355">
                <a:moveTo>
                  <a:pt x="146608" y="13028"/>
                </a:moveTo>
                <a:lnTo>
                  <a:pt x="146672" y="15341"/>
                </a:lnTo>
                <a:lnTo>
                  <a:pt x="149594" y="15009"/>
                </a:lnTo>
                <a:lnTo>
                  <a:pt x="146608" y="13028"/>
                </a:lnTo>
                <a:close/>
              </a:path>
              <a:path w="165734" h="300355">
                <a:moveTo>
                  <a:pt x="146033" y="12646"/>
                </a:moveTo>
                <a:lnTo>
                  <a:pt x="146608" y="15073"/>
                </a:lnTo>
                <a:lnTo>
                  <a:pt x="146608" y="13028"/>
                </a:lnTo>
                <a:lnTo>
                  <a:pt x="146033" y="12646"/>
                </a:lnTo>
                <a:close/>
              </a:path>
              <a:path w="165734" h="300355">
                <a:moveTo>
                  <a:pt x="165125" y="9956"/>
                </a:moveTo>
                <a:lnTo>
                  <a:pt x="146608" y="12049"/>
                </a:lnTo>
                <a:lnTo>
                  <a:pt x="146608" y="13028"/>
                </a:lnTo>
                <a:lnTo>
                  <a:pt x="149594" y="15009"/>
                </a:lnTo>
                <a:lnTo>
                  <a:pt x="163360" y="13445"/>
                </a:lnTo>
                <a:lnTo>
                  <a:pt x="165125" y="9956"/>
                </a:lnTo>
                <a:close/>
              </a:path>
              <a:path w="165734" h="300355">
                <a:moveTo>
                  <a:pt x="165125" y="9956"/>
                </a:moveTo>
                <a:lnTo>
                  <a:pt x="163360" y="13445"/>
                </a:lnTo>
                <a:lnTo>
                  <a:pt x="165112" y="13246"/>
                </a:lnTo>
                <a:lnTo>
                  <a:pt x="165125" y="9956"/>
                </a:lnTo>
                <a:close/>
              </a:path>
              <a:path w="165734" h="300355">
                <a:moveTo>
                  <a:pt x="146608" y="12049"/>
                </a:moveTo>
                <a:lnTo>
                  <a:pt x="145910" y="12128"/>
                </a:lnTo>
                <a:lnTo>
                  <a:pt x="146033" y="12646"/>
                </a:lnTo>
                <a:lnTo>
                  <a:pt x="146608" y="13028"/>
                </a:lnTo>
                <a:lnTo>
                  <a:pt x="146608" y="12049"/>
                </a:lnTo>
                <a:close/>
              </a:path>
              <a:path w="165734" h="300355">
                <a:moveTo>
                  <a:pt x="154990" y="0"/>
                </a:moveTo>
                <a:lnTo>
                  <a:pt x="140792" y="9169"/>
                </a:lnTo>
                <a:lnTo>
                  <a:pt x="146033" y="12646"/>
                </a:lnTo>
                <a:lnTo>
                  <a:pt x="145910" y="12128"/>
                </a:lnTo>
                <a:lnTo>
                  <a:pt x="146608" y="12049"/>
                </a:lnTo>
                <a:lnTo>
                  <a:pt x="146724" y="9053"/>
                </a:lnTo>
                <a:lnTo>
                  <a:pt x="150761" y="5016"/>
                </a:lnTo>
                <a:lnTo>
                  <a:pt x="163675" y="5016"/>
                </a:lnTo>
                <a:lnTo>
                  <a:pt x="162572" y="3670"/>
                </a:lnTo>
                <a:lnTo>
                  <a:pt x="161302" y="2247"/>
                </a:lnTo>
                <a:lnTo>
                  <a:pt x="159765" y="1231"/>
                </a:lnTo>
                <a:lnTo>
                  <a:pt x="157921" y="596"/>
                </a:lnTo>
                <a:lnTo>
                  <a:pt x="156489" y="152"/>
                </a:lnTo>
                <a:lnTo>
                  <a:pt x="154990" y="0"/>
                </a:lnTo>
                <a:close/>
              </a:path>
              <a:path w="165734" h="300355">
                <a:moveTo>
                  <a:pt x="161010" y="5016"/>
                </a:moveTo>
                <a:lnTo>
                  <a:pt x="150761" y="5016"/>
                </a:lnTo>
                <a:lnTo>
                  <a:pt x="146724" y="9053"/>
                </a:lnTo>
                <a:lnTo>
                  <a:pt x="146608" y="12049"/>
                </a:lnTo>
                <a:lnTo>
                  <a:pt x="165125" y="9956"/>
                </a:lnTo>
                <a:lnTo>
                  <a:pt x="165047" y="9053"/>
                </a:lnTo>
                <a:lnTo>
                  <a:pt x="161010" y="5016"/>
                </a:lnTo>
                <a:close/>
              </a:path>
              <a:path w="165734" h="300355">
                <a:moveTo>
                  <a:pt x="163675" y="5016"/>
                </a:moveTo>
                <a:lnTo>
                  <a:pt x="161010" y="5016"/>
                </a:lnTo>
                <a:lnTo>
                  <a:pt x="165047" y="9053"/>
                </a:lnTo>
                <a:lnTo>
                  <a:pt x="164922" y="7594"/>
                </a:lnTo>
                <a:lnTo>
                  <a:pt x="164071" y="5499"/>
                </a:lnTo>
                <a:lnTo>
                  <a:pt x="163675" y="501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4941" y="2128494"/>
            <a:ext cx="412690" cy="2392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57889" y="2102065"/>
            <a:ext cx="213995" cy="416559"/>
          </a:xfrm>
          <a:custGeom>
            <a:avLst/>
            <a:gdLst/>
            <a:ahLst/>
            <a:cxnLst/>
            <a:rect l="l" t="t" r="r" b="b"/>
            <a:pathLst>
              <a:path w="213995" h="416560">
                <a:moveTo>
                  <a:pt x="1759" y="398640"/>
                </a:moveTo>
                <a:lnTo>
                  <a:pt x="832" y="401688"/>
                </a:lnTo>
                <a:lnTo>
                  <a:pt x="248" y="404787"/>
                </a:lnTo>
                <a:lnTo>
                  <a:pt x="123" y="406425"/>
                </a:lnTo>
                <a:lnTo>
                  <a:pt x="0" y="409536"/>
                </a:lnTo>
                <a:lnTo>
                  <a:pt x="336" y="410984"/>
                </a:lnTo>
                <a:lnTo>
                  <a:pt x="7563" y="416064"/>
                </a:lnTo>
                <a:lnTo>
                  <a:pt x="8350" y="415963"/>
                </a:lnTo>
                <a:lnTo>
                  <a:pt x="10916" y="415378"/>
                </a:lnTo>
                <a:lnTo>
                  <a:pt x="12871" y="413918"/>
                </a:lnTo>
                <a:lnTo>
                  <a:pt x="14218" y="411594"/>
                </a:lnTo>
                <a:lnTo>
                  <a:pt x="11081" y="409270"/>
                </a:lnTo>
                <a:lnTo>
                  <a:pt x="8782" y="409270"/>
                </a:lnTo>
                <a:lnTo>
                  <a:pt x="5937" y="406425"/>
                </a:lnTo>
                <a:lnTo>
                  <a:pt x="5937" y="405459"/>
                </a:lnTo>
                <a:lnTo>
                  <a:pt x="5497" y="405133"/>
                </a:lnTo>
                <a:lnTo>
                  <a:pt x="3042" y="403948"/>
                </a:lnTo>
                <a:lnTo>
                  <a:pt x="3181" y="403860"/>
                </a:lnTo>
                <a:lnTo>
                  <a:pt x="3435" y="403606"/>
                </a:lnTo>
                <a:lnTo>
                  <a:pt x="5937" y="400637"/>
                </a:lnTo>
                <a:lnTo>
                  <a:pt x="5937" y="400279"/>
                </a:lnTo>
                <a:lnTo>
                  <a:pt x="1759" y="398640"/>
                </a:lnTo>
                <a:close/>
              </a:path>
              <a:path w="213995" h="416560">
                <a:moveTo>
                  <a:pt x="5937" y="405345"/>
                </a:moveTo>
                <a:lnTo>
                  <a:pt x="14218" y="411594"/>
                </a:lnTo>
                <a:lnTo>
                  <a:pt x="15543" y="409536"/>
                </a:lnTo>
                <a:lnTo>
                  <a:pt x="14624" y="409536"/>
                </a:lnTo>
                <a:lnTo>
                  <a:pt x="5937" y="405345"/>
                </a:lnTo>
                <a:close/>
              </a:path>
              <a:path w="213995" h="416560">
                <a:moveTo>
                  <a:pt x="6164" y="400368"/>
                </a:moveTo>
                <a:lnTo>
                  <a:pt x="5937" y="400637"/>
                </a:lnTo>
                <a:lnTo>
                  <a:pt x="5937" y="405345"/>
                </a:lnTo>
                <a:lnTo>
                  <a:pt x="14624" y="409536"/>
                </a:lnTo>
                <a:lnTo>
                  <a:pt x="15578" y="407949"/>
                </a:lnTo>
                <a:lnTo>
                  <a:pt x="16566" y="406111"/>
                </a:lnTo>
                <a:lnTo>
                  <a:pt x="11794" y="402577"/>
                </a:lnTo>
                <a:lnTo>
                  <a:pt x="6164" y="400368"/>
                </a:lnTo>
                <a:close/>
              </a:path>
              <a:path w="213995" h="416560">
                <a:moveTo>
                  <a:pt x="16566" y="406111"/>
                </a:moveTo>
                <a:lnTo>
                  <a:pt x="15564" y="407974"/>
                </a:lnTo>
                <a:lnTo>
                  <a:pt x="14624" y="409536"/>
                </a:lnTo>
                <a:lnTo>
                  <a:pt x="15543" y="409536"/>
                </a:lnTo>
                <a:lnTo>
                  <a:pt x="17367" y="406704"/>
                </a:lnTo>
                <a:lnTo>
                  <a:pt x="16566" y="406111"/>
                </a:lnTo>
                <a:close/>
              </a:path>
              <a:path w="213995" h="416560">
                <a:moveTo>
                  <a:pt x="5937" y="405459"/>
                </a:moveTo>
                <a:lnTo>
                  <a:pt x="5937" y="406425"/>
                </a:lnTo>
                <a:lnTo>
                  <a:pt x="8782" y="409270"/>
                </a:lnTo>
                <a:lnTo>
                  <a:pt x="11081" y="409270"/>
                </a:lnTo>
                <a:lnTo>
                  <a:pt x="5937" y="405459"/>
                </a:lnTo>
                <a:close/>
              </a:path>
              <a:path w="213995" h="416560">
                <a:moveTo>
                  <a:pt x="18612" y="402268"/>
                </a:moveTo>
                <a:lnTo>
                  <a:pt x="16895" y="405459"/>
                </a:lnTo>
                <a:lnTo>
                  <a:pt x="16566" y="406111"/>
                </a:lnTo>
                <a:lnTo>
                  <a:pt x="17367" y="406704"/>
                </a:lnTo>
                <a:lnTo>
                  <a:pt x="15715" y="409270"/>
                </a:lnTo>
                <a:lnTo>
                  <a:pt x="18612" y="406425"/>
                </a:lnTo>
                <a:lnTo>
                  <a:pt x="18612" y="402268"/>
                </a:lnTo>
                <a:close/>
              </a:path>
              <a:path w="213995" h="416560">
                <a:moveTo>
                  <a:pt x="11794" y="402577"/>
                </a:moveTo>
                <a:lnTo>
                  <a:pt x="16566" y="406111"/>
                </a:lnTo>
                <a:lnTo>
                  <a:pt x="17266" y="404723"/>
                </a:lnTo>
                <a:lnTo>
                  <a:pt x="11794" y="402577"/>
                </a:lnTo>
                <a:close/>
              </a:path>
              <a:path w="213995" h="416560">
                <a:moveTo>
                  <a:pt x="5497" y="405133"/>
                </a:moveTo>
                <a:lnTo>
                  <a:pt x="5937" y="405459"/>
                </a:lnTo>
                <a:lnTo>
                  <a:pt x="5497" y="405133"/>
                </a:lnTo>
                <a:close/>
              </a:path>
              <a:path w="213995" h="416560">
                <a:moveTo>
                  <a:pt x="5937" y="400637"/>
                </a:moveTo>
                <a:lnTo>
                  <a:pt x="3435" y="403606"/>
                </a:lnTo>
                <a:lnTo>
                  <a:pt x="5497" y="405133"/>
                </a:lnTo>
                <a:lnTo>
                  <a:pt x="5937" y="405345"/>
                </a:lnTo>
                <a:lnTo>
                  <a:pt x="5937" y="400637"/>
                </a:lnTo>
                <a:close/>
              </a:path>
              <a:path w="213995" h="416560">
                <a:moveTo>
                  <a:pt x="3435" y="403606"/>
                </a:moveTo>
                <a:lnTo>
                  <a:pt x="3181" y="403860"/>
                </a:lnTo>
                <a:lnTo>
                  <a:pt x="3042" y="403948"/>
                </a:lnTo>
                <a:lnTo>
                  <a:pt x="5497" y="405133"/>
                </a:lnTo>
                <a:lnTo>
                  <a:pt x="3435" y="403606"/>
                </a:lnTo>
                <a:close/>
              </a:path>
              <a:path w="213995" h="416560">
                <a:moveTo>
                  <a:pt x="18345" y="399161"/>
                </a:moveTo>
                <a:lnTo>
                  <a:pt x="7182" y="399161"/>
                </a:lnTo>
                <a:lnTo>
                  <a:pt x="11794" y="402577"/>
                </a:lnTo>
                <a:lnTo>
                  <a:pt x="17266" y="404723"/>
                </a:lnTo>
                <a:lnTo>
                  <a:pt x="18612" y="402268"/>
                </a:lnTo>
                <a:lnTo>
                  <a:pt x="18612" y="399427"/>
                </a:lnTo>
                <a:lnTo>
                  <a:pt x="18345" y="399161"/>
                </a:lnTo>
                <a:close/>
              </a:path>
              <a:path w="213995" h="416560">
                <a:moveTo>
                  <a:pt x="7182" y="399161"/>
                </a:moveTo>
                <a:lnTo>
                  <a:pt x="6164" y="400368"/>
                </a:lnTo>
                <a:lnTo>
                  <a:pt x="11794" y="402577"/>
                </a:lnTo>
                <a:lnTo>
                  <a:pt x="7182" y="399161"/>
                </a:lnTo>
                <a:close/>
              </a:path>
              <a:path w="213995" h="416560">
                <a:moveTo>
                  <a:pt x="21722" y="396595"/>
                </a:moveTo>
                <a:lnTo>
                  <a:pt x="15780" y="396595"/>
                </a:lnTo>
                <a:lnTo>
                  <a:pt x="18612" y="399427"/>
                </a:lnTo>
                <a:lnTo>
                  <a:pt x="18612" y="402268"/>
                </a:lnTo>
                <a:lnTo>
                  <a:pt x="21722" y="396595"/>
                </a:lnTo>
                <a:close/>
              </a:path>
              <a:path w="213995" h="416560">
                <a:moveTo>
                  <a:pt x="5937" y="400279"/>
                </a:moveTo>
                <a:lnTo>
                  <a:pt x="5937" y="400637"/>
                </a:lnTo>
                <a:lnTo>
                  <a:pt x="6164" y="400368"/>
                </a:lnTo>
                <a:lnTo>
                  <a:pt x="5937" y="400279"/>
                </a:lnTo>
                <a:close/>
              </a:path>
              <a:path w="213995" h="416560">
                <a:moveTo>
                  <a:pt x="15780" y="396595"/>
                </a:moveTo>
                <a:lnTo>
                  <a:pt x="8782" y="396595"/>
                </a:lnTo>
                <a:lnTo>
                  <a:pt x="5937" y="399427"/>
                </a:lnTo>
                <a:lnTo>
                  <a:pt x="5937" y="400279"/>
                </a:lnTo>
                <a:lnTo>
                  <a:pt x="6164" y="400368"/>
                </a:lnTo>
                <a:lnTo>
                  <a:pt x="7182" y="399161"/>
                </a:lnTo>
                <a:lnTo>
                  <a:pt x="18345" y="399161"/>
                </a:lnTo>
                <a:lnTo>
                  <a:pt x="15780" y="396595"/>
                </a:lnTo>
                <a:close/>
              </a:path>
              <a:path w="213995" h="416560">
                <a:moveTo>
                  <a:pt x="19983" y="357886"/>
                </a:moveTo>
                <a:lnTo>
                  <a:pt x="3283" y="393877"/>
                </a:lnTo>
                <a:lnTo>
                  <a:pt x="1759" y="398640"/>
                </a:lnTo>
                <a:lnTo>
                  <a:pt x="5937" y="400279"/>
                </a:lnTo>
                <a:lnTo>
                  <a:pt x="5937" y="399427"/>
                </a:lnTo>
                <a:lnTo>
                  <a:pt x="8782" y="396595"/>
                </a:lnTo>
                <a:lnTo>
                  <a:pt x="21722" y="396595"/>
                </a:lnTo>
                <a:lnTo>
                  <a:pt x="27526" y="386094"/>
                </a:lnTo>
                <a:lnTo>
                  <a:pt x="32709" y="376811"/>
                </a:lnTo>
                <a:lnTo>
                  <a:pt x="37928" y="367550"/>
                </a:lnTo>
                <a:lnTo>
                  <a:pt x="19983" y="357886"/>
                </a:lnTo>
                <a:close/>
              </a:path>
              <a:path w="213995" h="416560">
                <a:moveTo>
                  <a:pt x="52470" y="296265"/>
                </a:moveTo>
                <a:lnTo>
                  <a:pt x="44240" y="311612"/>
                </a:lnTo>
                <a:lnTo>
                  <a:pt x="36084" y="326999"/>
                </a:lnTo>
                <a:lnTo>
                  <a:pt x="27999" y="342424"/>
                </a:lnTo>
                <a:lnTo>
                  <a:pt x="19983" y="357886"/>
                </a:lnTo>
                <a:lnTo>
                  <a:pt x="37928" y="367550"/>
                </a:lnTo>
                <a:lnTo>
                  <a:pt x="46465" y="352465"/>
                </a:lnTo>
                <a:lnTo>
                  <a:pt x="55043" y="337404"/>
                </a:lnTo>
                <a:lnTo>
                  <a:pt x="63662" y="322366"/>
                </a:lnTo>
                <a:lnTo>
                  <a:pt x="72320" y="307352"/>
                </a:lnTo>
                <a:lnTo>
                  <a:pt x="52470" y="296265"/>
                </a:lnTo>
                <a:close/>
              </a:path>
              <a:path w="213995" h="416560">
                <a:moveTo>
                  <a:pt x="83877" y="237020"/>
                </a:moveTo>
                <a:lnTo>
                  <a:pt x="76100" y="251874"/>
                </a:lnTo>
                <a:lnTo>
                  <a:pt x="68274" y="266700"/>
                </a:lnTo>
                <a:lnTo>
                  <a:pt x="60397" y="281497"/>
                </a:lnTo>
                <a:lnTo>
                  <a:pt x="52470" y="296265"/>
                </a:lnTo>
                <a:lnTo>
                  <a:pt x="72320" y="307352"/>
                </a:lnTo>
                <a:lnTo>
                  <a:pt x="80745" y="292656"/>
                </a:lnTo>
                <a:lnTo>
                  <a:pt x="89006" y="277866"/>
                </a:lnTo>
                <a:lnTo>
                  <a:pt x="97104" y="262986"/>
                </a:lnTo>
                <a:lnTo>
                  <a:pt x="105035" y="248018"/>
                </a:lnTo>
                <a:lnTo>
                  <a:pt x="83877" y="237020"/>
                </a:lnTo>
                <a:close/>
              </a:path>
              <a:path w="213995" h="416560">
                <a:moveTo>
                  <a:pt x="113328" y="180746"/>
                </a:moveTo>
                <a:lnTo>
                  <a:pt x="98565" y="208864"/>
                </a:lnTo>
                <a:lnTo>
                  <a:pt x="83877" y="237020"/>
                </a:lnTo>
                <a:lnTo>
                  <a:pt x="105035" y="248018"/>
                </a:lnTo>
                <a:lnTo>
                  <a:pt x="134360" y="191795"/>
                </a:lnTo>
                <a:lnTo>
                  <a:pt x="113328" y="180746"/>
                </a:lnTo>
                <a:close/>
              </a:path>
              <a:path w="213995" h="416560">
                <a:moveTo>
                  <a:pt x="147720" y="114274"/>
                </a:moveTo>
                <a:lnTo>
                  <a:pt x="139198" y="130931"/>
                </a:lnTo>
                <a:lnTo>
                  <a:pt x="130624" y="147562"/>
                </a:lnTo>
                <a:lnTo>
                  <a:pt x="122001" y="164168"/>
                </a:lnTo>
                <a:lnTo>
                  <a:pt x="113328" y="180746"/>
                </a:lnTo>
                <a:lnTo>
                  <a:pt x="134360" y="191795"/>
                </a:lnTo>
                <a:lnTo>
                  <a:pt x="169069" y="125260"/>
                </a:lnTo>
                <a:lnTo>
                  <a:pt x="147720" y="114274"/>
                </a:lnTo>
                <a:close/>
              </a:path>
              <a:path w="213995" h="416560">
                <a:moveTo>
                  <a:pt x="179292" y="47409"/>
                </a:moveTo>
                <a:lnTo>
                  <a:pt x="171819" y="64325"/>
                </a:lnTo>
                <a:lnTo>
                  <a:pt x="164068" y="81108"/>
                </a:lnTo>
                <a:lnTo>
                  <a:pt x="156036" y="97758"/>
                </a:lnTo>
                <a:lnTo>
                  <a:pt x="147720" y="114274"/>
                </a:lnTo>
                <a:lnTo>
                  <a:pt x="169069" y="125260"/>
                </a:lnTo>
                <a:lnTo>
                  <a:pt x="177689" y="108400"/>
                </a:lnTo>
                <a:lnTo>
                  <a:pt x="185988" y="91387"/>
                </a:lnTo>
                <a:lnTo>
                  <a:pt x="193968" y="74219"/>
                </a:lnTo>
                <a:lnTo>
                  <a:pt x="201631" y="56896"/>
                </a:lnTo>
                <a:lnTo>
                  <a:pt x="179292" y="47409"/>
                </a:lnTo>
                <a:close/>
              </a:path>
              <a:path w="213995" h="416560">
                <a:moveTo>
                  <a:pt x="187441" y="26910"/>
                </a:moveTo>
                <a:lnTo>
                  <a:pt x="185537" y="32186"/>
                </a:lnTo>
                <a:lnTo>
                  <a:pt x="182526" y="39836"/>
                </a:lnTo>
                <a:lnTo>
                  <a:pt x="179292" y="47409"/>
                </a:lnTo>
                <a:lnTo>
                  <a:pt x="201631" y="56896"/>
                </a:lnTo>
                <a:lnTo>
                  <a:pt x="204712" y="49585"/>
                </a:lnTo>
                <a:lnTo>
                  <a:pt x="207551" y="42187"/>
                </a:lnTo>
                <a:lnTo>
                  <a:pt x="210145" y="34702"/>
                </a:lnTo>
                <a:lnTo>
                  <a:pt x="210564" y="33350"/>
                </a:lnTo>
                <a:lnTo>
                  <a:pt x="186277" y="33350"/>
                </a:lnTo>
                <a:lnTo>
                  <a:pt x="190430" y="29197"/>
                </a:lnTo>
                <a:lnTo>
                  <a:pt x="190430" y="27889"/>
                </a:lnTo>
                <a:lnTo>
                  <a:pt x="189605" y="27889"/>
                </a:lnTo>
                <a:lnTo>
                  <a:pt x="187441" y="26910"/>
                </a:lnTo>
                <a:close/>
              </a:path>
              <a:path w="213995" h="416560">
                <a:moveTo>
                  <a:pt x="174389" y="16434"/>
                </a:moveTo>
                <a:lnTo>
                  <a:pt x="171875" y="18948"/>
                </a:lnTo>
                <a:lnTo>
                  <a:pt x="171875" y="29197"/>
                </a:lnTo>
                <a:lnTo>
                  <a:pt x="176028" y="33350"/>
                </a:lnTo>
                <a:lnTo>
                  <a:pt x="185079" y="33350"/>
                </a:lnTo>
                <a:lnTo>
                  <a:pt x="185537" y="32186"/>
                </a:lnTo>
                <a:lnTo>
                  <a:pt x="187441" y="26910"/>
                </a:lnTo>
                <a:lnTo>
                  <a:pt x="172701" y="20243"/>
                </a:lnTo>
                <a:lnTo>
                  <a:pt x="174389" y="16434"/>
                </a:lnTo>
                <a:close/>
              </a:path>
              <a:path w="213995" h="416560">
                <a:moveTo>
                  <a:pt x="193554" y="20853"/>
                </a:moveTo>
                <a:lnTo>
                  <a:pt x="192805" y="21221"/>
                </a:lnTo>
                <a:lnTo>
                  <a:pt x="192322" y="22009"/>
                </a:lnTo>
                <a:lnTo>
                  <a:pt x="190430" y="26103"/>
                </a:lnTo>
                <a:lnTo>
                  <a:pt x="190430" y="29197"/>
                </a:lnTo>
                <a:lnTo>
                  <a:pt x="186277" y="33350"/>
                </a:lnTo>
                <a:lnTo>
                  <a:pt x="210564" y="33350"/>
                </a:lnTo>
                <a:lnTo>
                  <a:pt x="212545" y="26910"/>
                </a:lnTo>
                <a:lnTo>
                  <a:pt x="213023" y="25019"/>
                </a:lnTo>
                <a:lnTo>
                  <a:pt x="213442" y="22898"/>
                </a:lnTo>
                <a:lnTo>
                  <a:pt x="213697" y="21018"/>
                </a:lnTo>
                <a:lnTo>
                  <a:pt x="196285" y="21018"/>
                </a:lnTo>
                <a:lnTo>
                  <a:pt x="196115" y="20891"/>
                </a:lnTo>
                <a:lnTo>
                  <a:pt x="194545" y="20891"/>
                </a:lnTo>
                <a:lnTo>
                  <a:pt x="193554" y="20853"/>
                </a:lnTo>
                <a:close/>
              </a:path>
              <a:path w="213995" h="416560">
                <a:moveTo>
                  <a:pt x="189542" y="20749"/>
                </a:moveTo>
                <a:lnTo>
                  <a:pt x="188325" y="24458"/>
                </a:lnTo>
                <a:lnTo>
                  <a:pt x="187441" y="26910"/>
                </a:lnTo>
                <a:lnTo>
                  <a:pt x="189605" y="27889"/>
                </a:lnTo>
                <a:lnTo>
                  <a:pt x="190430" y="26103"/>
                </a:lnTo>
                <a:lnTo>
                  <a:pt x="190430" y="21152"/>
                </a:lnTo>
                <a:lnTo>
                  <a:pt x="189542" y="20749"/>
                </a:lnTo>
                <a:close/>
              </a:path>
              <a:path w="213995" h="416560">
                <a:moveTo>
                  <a:pt x="190430" y="26103"/>
                </a:moveTo>
                <a:lnTo>
                  <a:pt x="189605" y="27889"/>
                </a:lnTo>
                <a:lnTo>
                  <a:pt x="190430" y="27889"/>
                </a:lnTo>
                <a:lnTo>
                  <a:pt x="190430" y="26103"/>
                </a:lnTo>
                <a:close/>
              </a:path>
              <a:path w="213995" h="416560">
                <a:moveTo>
                  <a:pt x="176395" y="14795"/>
                </a:moveTo>
                <a:lnTo>
                  <a:pt x="176028" y="14795"/>
                </a:lnTo>
                <a:lnTo>
                  <a:pt x="174389" y="16434"/>
                </a:lnTo>
                <a:lnTo>
                  <a:pt x="172701" y="20243"/>
                </a:lnTo>
                <a:lnTo>
                  <a:pt x="187441" y="26910"/>
                </a:lnTo>
                <a:lnTo>
                  <a:pt x="188325" y="24458"/>
                </a:lnTo>
                <a:lnTo>
                  <a:pt x="189512" y="20840"/>
                </a:lnTo>
                <a:lnTo>
                  <a:pt x="176395" y="14795"/>
                </a:lnTo>
                <a:close/>
              </a:path>
              <a:path w="213995" h="416560">
                <a:moveTo>
                  <a:pt x="190430" y="21152"/>
                </a:moveTo>
                <a:lnTo>
                  <a:pt x="190430" y="26103"/>
                </a:lnTo>
                <a:lnTo>
                  <a:pt x="192322" y="22009"/>
                </a:lnTo>
                <a:lnTo>
                  <a:pt x="190430" y="21152"/>
                </a:lnTo>
                <a:close/>
              </a:path>
              <a:path w="213995" h="416560">
                <a:moveTo>
                  <a:pt x="194756" y="16120"/>
                </a:moveTo>
                <a:lnTo>
                  <a:pt x="190887" y="16649"/>
                </a:lnTo>
                <a:lnTo>
                  <a:pt x="190206" y="18724"/>
                </a:lnTo>
                <a:lnTo>
                  <a:pt x="190430" y="18948"/>
                </a:lnTo>
                <a:lnTo>
                  <a:pt x="190430" y="21152"/>
                </a:lnTo>
                <a:lnTo>
                  <a:pt x="192322" y="22009"/>
                </a:lnTo>
                <a:lnTo>
                  <a:pt x="192805" y="21221"/>
                </a:lnTo>
                <a:lnTo>
                  <a:pt x="193554" y="20853"/>
                </a:lnTo>
                <a:lnTo>
                  <a:pt x="195574" y="20840"/>
                </a:lnTo>
                <a:lnTo>
                  <a:pt x="194756" y="16120"/>
                </a:lnTo>
                <a:close/>
              </a:path>
              <a:path w="213995" h="416560">
                <a:moveTo>
                  <a:pt x="190206" y="18724"/>
                </a:moveTo>
                <a:lnTo>
                  <a:pt x="189542" y="20749"/>
                </a:lnTo>
                <a:lnTo>
                  <a:pt x="190430" y="21152"/>
                </a:lnTo>
                <a:lnTo>
                  <a:pt x="190430" y="18948"/>
                </a:lnTo>
                <a:lnTo>
                  <a:pt x="190206" y="18724"/>
                </a:lnTo>
                <a:close/>
              </a:path>
              <a:path w="213995" h="416560">
                <a:moveTo>
                  <a:pt x="196754" y="20815"/>
                </a:moveTo>
                <a:lnTo>
                  <a:pt x="195853" y="20815"/>
                </a:lnTo>
                <a:lnTo>
                  <a:pt x="196115" y="20891"/>
                </a:lnTo>
                <a:lnTo>
                  <a:pt x="196285" y="21018"/>
                </a:lnTo>
                <a:lnTo>
                  <a:pt x="196754" y="20815"/>
                </a:lnTo>
                <a:close/>
              </a:path>
              <a:path w="213995" h="416560">
                <a:moveTo>
                  <a:pt x="213531" y="13550"/>
                </a:moveTo>
                <a:lnTo>
                  <a:pt x="196285" y="21018"/>
                </a:lnTo>
                <a:lnTo>
                  <a:pt x="213697" y="21018"/>
                </a:lnTo>
                <a:lnTo>
                  <a:pt x="213953" y="18948"/>
                </a:lnTo>
                <a:lnTo>
                  <a:pt x="213950" y="15938"/>
                </a:lnTo>
                <a:lnTo>
                  <a:pt x="213531" y="13550"/>
                </a:lnTo>
                <a:close/>
              </a:path>
              <a:path w="213995" h="416560">
                <a:moveTo>
                  <a:pt x="195316" y="20853"/>
                </a:moveTo>
                <a:lnTo>
                  <a:pt x="193554" y="20853"/>
                </a:lnTo>
                <a:lnTo>
                  <a:pt x="194545" y="20891"/>
                </a:lnTo>
                <a:lnTo>
                  <a:pt x="195316" y="20853"/>
                </a:lnTo>
                <a:close/>
              </a:path>
              <a:path w="213995" h="416560">
                <a:moveTo>
                  <a:pt x="195853" y="20815"/>
                </a:moveTo>
                <a:lnTo>
                  <a:pt x="194545" y="20891"/>
                </a:lnTo>
                <a:lnTo>
                  <a:pt x="196115" y="20891"/>
                </a:lnTo>
                <a:lnTo>
                  <a:pt x="195853" y="20815"/>
                </a:lnTo>
                <a:close/>
              </a:path>
              <a:path w="213995" h="416560">
                <a:moveTo>
                  <a:pt x="213531" y="13550"/>
                </a:moveTo>
                <a:lnTo>
                  <a:pt x="194756" y="16120"/>
                </a:lnTo>
                <a:lnTo>
                  <a:pt x="195574" y="20840"/>
                </a:lnTo>
                <a:lnTo>
                  <a:pt x="195853" y="20815"/>
                </a:lnTo>
                <a:lnTo>
                  <a:pt x="196754" y="20815"/>
                </a:lnTo>
                <a:lnTo>
                  <a:pt x="213531" y="13550"/>
                </a:lnTo>
                <a:close/>
              </a:path>
              <a:path w="213995" h="416560">
                <a:moveTo>
                  <a:pt x="192157" y="1104"/>
                </a:moveTo>
                <a:lnTo>
                  <a:pt x="175330" y="14312"/>
                </a:lnTo>
                <a:lnTo>
                  <a:pt x="189542" y="20749"/>
                </a:lnTo>
                <a:lnTo>
                  <a:pt x="190206" y="18724"/>
                </a:lnTo>
                <a:lnTo>
                  <a:pt x="186277" y="14795"/>
                </a:lnTo>
                <a:lnTo>
                  <a:pt x="194527" y="14795"/>
                </a:lnTo>
                <a:lnTo>
                  <a:pt x="192157" y="1104"/>
                </a:lnTo>
                <a:close/>
              </a:path>
              <a:path w="213995" h="416560">
                <a:moveTo>
                  <a:pt x="194527" y="14795"/>
                </a:moveTo>
                <a:lnTo>
                  <a:pt x="186277" y="14795"/>
                </a:lnTo>
                <a:lnTo>
                  <a:pt x="190206" y="18724"/>
                </a:lnTo>
                <a:lnTo>
                  <a:pt x="190887" y="16649"/>
                </a:lnTo>
                <a:lnTo>
                  <a:pt x="194756" y="16120"/>
                </a:lnTo>
                <a:lnTo>
                  <a:pt x="194527" y="14795"/>
                </a:lnTo>
                <a:close/>
              </a:path>
              <a:path w="213995" h="416560">
                <a:moveTo>
                  <a:pt x="175330" y="14312"/>
                </a:moveTo>
                <a:lnTo>
                  <a:pt x="174389" y="16434"/>
                </a:lnTo>
                <a:lnTo>
                  <a:pt x="176028" y="14795"/>
                </a:lnTo>
                <a:lnTo>
                  <a:pt x="176395" y="14795"/>
                </a:lnTo>
                <a:lnTo>
                  <a:pt x="175330" y="14312"/>
                </a:lnTo>
                <a:close/>
              </a:path>
              <a:path w="213995" h="416560">
                <a:moveTo>
                  <a:pt x="196539" y="0"/>
                </a:moveTo>
                <a:lnTo>
                  <a:pt x="192157" y="1104"/>
                </a:lnTo>
                <a:lnTo>
                  <a:pt x="194756" y="16120"/>
                </a:lnTo>
                <a:lnTo>
                  <a:pt x="213531" y="13550"/>
                </a:lnTo>
                <a:lnTo>
                  <a:pt x="19653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98450" y="2052192"/>
            <a:ext cx="1363861" cy="3132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0408" y="2812808"/>
            <a:ext cx="616658" cy="2707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4779" y="2900326"/>
            <a:ext cx="266700" cy="47625"/>
          </a:xfrm>
          <a:custGeom>
            <a:avLst/>
            <a:gdLst/>
            <a:ahLst/>
            <a:cxnLst/>
            <a:rect l="l" t="t" r="r" b="b"/>
            <a:pathLst>
              <a:path w="266700" h="47625">
                <a:moveTo>
                  <a:pt x="9035" y="28979"/>
                </a:moveTo>
                <a:lnTo>
                  <a:pt x="4152" y="28992"/>
                </a:lnTo>
                <a:lnTo>
                  <a:pt x="0" y="33132"/>
                </a:lnTo>
                <a:lnTo>
                  <a:pt x="0" y="43381"/>
                </a:lnTo>
                <a:lnTo>
                  <a:pt x="4165" y="47534"/>
                </a:lnTo>
                <a:lnTo>
                  <a:pt x="9690" y="47534"/>
                </a:lnTo>
                <a:lnTo>
                  <a:pt x="8877" y="28992"/>
                </a:lnTo>
                <a:lnTo>
                  <a:pt x="9035" y="28979"/>
                </a:lnTo>
                <a:close/>
              </a:path>
              <a:path w="266700" h="47625">
                <a:moveTo>
                  <a:pt x="34366" y="26947"/>
                </a:moveTo>
                <a:lnTo>
                  <a:pt x="9035" y="28979"/>
                </a:lnTo>
                <a:lnTo>
                  <a:pt x="8951" y="30681"/>
                </a:lnTo>
                <a:lnTo>
                  <a:pt x="9690" y="47534"/>
                </a:lnTo>
                <a:lnTo>
                  <a:pt x="14434" y="47501"/>
                </a:lnTo>
                <a:lnTo>
                  <a:pt x="18567" y="43381"/>
                </a:lnTo>
                <a:lnTo>
                  <a:pt x="18567" y="33132"/>
                </a:lnTo>
                <a:lnTo>
                  <a:pt x="14401" y="28979"/>
                </a:lnTo>
                <a:lnTo>
                  <a:pt x="34453" y="28979"/>
                </a:lnTo>
                <a:lnTo>
                  <a:pt x="34366" y="26947"/>
                </a:lnTo>
                <a:close/>
              </a:path>
              <a:path w="266700" h="47625">
                <a:moveTo>
                  <a:pt x="14434" y="47501"/>
                </a:moveTo>
                <a:lnTo>
                  <a:pt x="9690" y="47534"/>
                </a:lnTo>
                <a:lnTo>
                  <a:pt x="14401" y="47534"/>
                </a:lnTo>
                <a:close/>
              </a:path>
              <a:path w="266700" h="47625">
                <a:moveTo>
                  <a:pt x="34453" y="28979"/>
                </a:moveTo>
                <a:lnTo>
                  <a:pt x="14401" y="28979"/>
                </a:lnTo>
                <a:lnTo>
                  <a:pt x="18567" y="33132"/>
                </a:lnTo>
                <a:lnTo>
                  <a:pt x="18567" y="43381"/>
                </a:lnTo>
                <a:lnTo>
                  <a:pt x="14434" y="47501"/>
                </a:lnTo>
                <a:lnTo>
                  <a:pt x="35242" y="47356"/>
                </a:lnTo>
                <a:lnTo>
                  <a:pt x="34453" y="28979"/>
                </a:lnTo>
                <a:close/>
              </a:path>
              <a:path w="266700" h="47625">
                <a:moveTo>
                  <a:pt x="97408" y="18501"/>
                </a:moveTo>
                <a:lnTo>
                  <a:pt x="81709" y="21085"/>
                </a:lnTo>
                <a:lnTo>
                  <a:pt x="65968" y="23353"/>
                </a:lnTo>
                <a:lnTo>
                  <a:pt x="50187" y="25306"/>
                </a:lnTo>
                <a:lnTo>
                  <a:pt x="34366" y="26947"/>
                </a:lnTo>
                <a:lnTo>
                  <a:pt x="35242" y="47356"/>
                </a:lnTo>
                <a:lnTo>
                  <a:pt x="51754" y="46651"/>
                </a:lnTo>
                <a:lnTo>
                  <a:pt x="68218" y="45416"/>
                </a:lnTo>
                <a:lnTo>
                  <a:pt x="84634" y="43652"/>
                </a:lnTo>
                <a:lnTo>
                  <a:pt x="101003" y="41361"/>
                </a:lnTo>
                <a:lnTo>
                  <a:pt x="97408" y="18501"/>
                </a:lnTo>
                <a:close/>
              </a:path>
              <a:path w="266700" h="47625">
                <a:moveTo>
                  <a:pt x="163055" y="6868"/>
                </a:moveTo>
                <a:lnTo>
                  <a:pt x="146665" y="9902"/>
                </a:lnTo>
                <a:lnTo>
                  <a:pt x="97408" y="18501"/>
                </a:lnTo>
                <a:lnTo>
                  <a:pt x="101003" y="41361"/>
                </a:lnTo>
                <a:lnTo>
                  <a:pt x="134277" y="36283"/>
                </a:lnTo>
                <a:lnTo>
                  <a:pt x="167474" y="30681"/>
                </a:lnTo>
                <a:lnTo>
                  <a:pt x="163055" y="6868"/>
                </a:lnTo>
                <a:close/>
              </a:path>
              <a:path w="266700" h="47625">
                <a:moveTo>
                  <a:pt x="205714" y="379"/>
                </a:moveTo>
                <a:lnTo>
                  <a:pt x="194991" y="1626"/>
                </a:lnTo>
                <a:lnTo>
                  <a:pt x="184308" y="3123"/>
                </a:lnTo>
                <a:lnTo>
                  <a:pt x="173664" y="4870"/>
                </a:lnTo>
                <a:lnTo>
                  <a:pt x="163055" y="6868"/>
                </a:lnTo>
                <a:lnTo>
                  <a:pt x="167474" y="30681"/>
                </a:lnTo>
                <a:lnTo>
                  <a:pt x="176935" y="28979"/>
                </a:lnTo>
                <a:lnTo>
                  <a:pt x="198057" y="25459"/>
                </a:lnTo>
                <a:lnTo>
                  <a:pt x="208280" y="23899"/>
                </a:lnTo>
                <a:lnTo>
                  <a:pt x="205714" y="379"/>
                </a:lnTo>
                <a:close/>
              </a:path>
              <a:path w="266700" h="47625">
                <a:moveTo>
                  <a:pt x="214396" y="0"/>
                </a:moveTo>
                <a:lnTo>
                  <a:pt x="205714" y="379"/>
                </a:lnTo>
                <a:lnTo>
                  <a:pt x="208280" y="23899"/>
                </a:lnTo>
                <a:lnTo>
                  <a:pt x="224235" y="21853"/>
                </a:lnTo>
                <a:lnTo>
                  <a:pt x="240220" y="20064"/>
                </a:lnTo>
                <a:lnTo>
                  <a:pt x="240385" y="1382"/>
                </a:lnTo>
                <a:lnTo>
                  <a:pt x="231732" y="504"/>
                </a:lnTo>
                <a:lnTo>
                  <a:pt x="223069" y="42"/>
                </a:lnTo>
                <a:lnTo>
                  <a:pt x="214396" y="0"/>
                </a:lnTo>
                <a:close/>
              </a:path>
              <a:path w="266700" h="47625">
                <a:moveTo>
                  <a:pt x="240385" y="1382"/>
                </a:moveTo>
                <a:lnTo>
                  <a:pt x="240220" y="20064"/>
                </a:lnTo>
                <a:lnTo>
                  <a:pt x="258978" y="18146"/>
                </a:lnTo>
                <a:lnTo>
                  <a:pt x="255041" y="18146"/>
                </a:lnTo>
                <a:lnTo>
                  <a:pt x="251790" y="14907"/>
                </a:lnTo>
                <a:lnTo>
                  <a:pt x="251815" y="6868"/>
                </a:lnTo>
                <a:lnTo>
                  <a:pt x="255041" y="3642"/>
                </a:lnTo>
                <a:lnTo>
                  <a:pt x="259118" y="3642"/>
                </a:lnTo>
                <a:lnTo>
                  <a:pt x="240385" y="1382"/>
                </a:lnTo>
                <a:close/>
              </a:path>
              <a:path w="266700" h="47625">
                <a:moveTo>
                  <a:pt x="259118" y="3642"/>
                </a:moveTo>
                <a:lnTo>
                  <a:pt x="255041" y="3642"/>
                </a:lnTo>
                <a:lnTo>
                  <a:pt x="251815" y="6868"/>
                </a:lnTo>
                <a:lnTo>
                  <a:pt x="251790" y="14907"/>
                </a:lnTo>
                <a:lnTo>
                  <a:pt x="255041" y="18146"/>
                </a:lnTo>
                <a:lnTo>
                  <a:pt x="258978" y="18146"/>
                </a:lnTo>
                <a:lnTo>
                  <a:pt x="259118" y="3642"/>
                </a:lnTo>
                <a:close/>
              </a:path>
              <a:path w="266700" h="47625">
                <a:moveTo>
                  <a:pt x="263055" y="3642"/>
                </a:moveTo>
                <a:lnTo>
                  <a:pt x="259118" y="3642"/>
                </a:lnTo>
                <a:lnTo>
                  <a:pt x="258978" y="18146"/>
                </a:lnTo>
                <a:lnTo>
                  <a:pt x="263055" y="18146"/>
                </a:lnTo>
                <a:lnTo>
                  <a:pt x="266306" y="14907"/>
                </a:lnTo>
                <a:lnTo>
                  <a:pt x="266280" y="6868"/>
                </a:lnTo>
                <a:lnTo>
                  <a:pt x="263055" y="364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40819" y="2741637"/>
            <a:ext cx="1084916" cy="266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24211" y="2727540"/>
            <a:ext cx="761111" cy="2251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767090" y="3028416"/>
            <a:ext cx="320675" cy="771525"/>
            <a:chOff x="1767090" y="3028416"/>
            <a:chExt cx="320675" cy="771525"/>
          </a:xfrm>
        </p:grpSpPr>
        <p:sp>
          <p:nvSpPr>
            <p:cNvPr id="26" name="object 26"/>
            <p:cNvSpPr/>
            <p:nvPr/>
          </p:nvSpPr>
          <p:spPr>
            <a:xfrm>
              <a:off x="1802650" y="3028416"/>
              <a:ext cx="209435" cy="23661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7090" y="3067469"/>
              <a:ext cx="320675" cy="732155"/>
            </a:xfrm>
            <a:custGeom>
              <a:avLst/>
              <a:gdLst/>
              <a:ahLst/>
              <a:cxnLst/>
              <a:rect l="l" t="t" r="r" b="b"/>
              <a:pathLst>
                <a:path w="320675" h="732154">
                  <a:moveTo>
                    <a:pt x="308683" y="730348"/>
                  </a:moveTo>
                  <a:lnTo>
                    <a:pt x="310451" y="732116"/>
                  </a:lnTo>
                  <a:lnTo>
                    <a:pt x="317449" y="732116"/>
                  </a:lnTo>
                  <a:lnTo>
                    <a:pt x="318173" y="731392"/>
                  </a:lnTo>
                  <a:lnTo>
                    <a:pt x="310997" y="731392"/>
                  </a:lnTo>
                  <a:lnTo>
                    <a:pt x="308683" y="730348"/>
                  </a:lnTo>
                  <a:close/>
                </a:path>
                <a:path w="320675" h="732154">
                  <a:moveTo>
                    <a:pt x="315708" y="719454"/>
                  </a:moveTo>
                  <a:lnTo>
                    <a:pt x="310451" y="719454"/>
                  </a:lnTo>
                  <a:lnTo>
                    <a:pt x="307619" y="722287"/>
                  </a:lnTo>
                  <a:lnTo>
                    <a:pt x="307619" y="729284"/>
                  </a:lnTo>
                  <a:lnTo>
                    <a:pt x="308683" y="730348"/>
                  </a:lnTo>
                  <a:lnTo>
                    <a:pt x="310997" y="731392"/>
                  </a:lnTo>
                  <a:lnTo>
                    <a:pt x="316903" y="720178"/>
                  </a:lnTo>
                  <a:lnTo>
                    <a:pt x="315708" y="719454"/>
                  </a:lnTo>
                  <a:close/>
                </a:path>
                <a:path w="320675" h="732154">
                  <a:moveTo>
                    <a:pt x="317449" y="719454"/>
                  </a:moveTo>
                  <a:lnTo>
                    <a:pt x="315708" y="719454"/>
                  </a:lnTo>
                  <a:lnTo>
                    <a:pt x="316903" y="720178"/>
                  </a:lnTo>
                  <a:lnTo>
                    <a:pt x="310997" y="731392"/>
                  </a:lnTo>
                  <a:lnTo>
                    <a:pt x="318173" y="731392"/>
                  </a:lnTo>
                  <a:lnTo>
                    <a:pt x="320281" y="729284"/>
                  </a:lnTo>
                  <a:lnTo>
                    <a:pt x="320281" y="722287"/>
                  </a:lnTo>
                  <a:lnTo>
                    <a:pt x="317449" y="719454"/>
                  </a:lnTo>
                  <a:close/>
                </a:path>
                <a:path w="320675" h="732154">
                  <a:moveTo>
                    <a:pt x="310299" y="716178"/>
                  </a:moveTo>
                  <a:lnTo>
                    <a:pt x="303961" y="728217"/>
                  </a:lnTo>
                  <a:lnTo>
                    <a:pt x="308683" y="730348"/>
                  </a:lnTo>
                  <a:lnTo>
                    <a:pt x="307619" y="729284"/>
                  </a:lnTo>
                  <a:lnTo>
                    <a:pt x="307619" y="722287"/>
                  </a:lnTo>
                  <a:lnTo>
                    <a:pt x="310451" y="719454"/>
                  </a:lnTo>
                  <a:lnTo>
                    <a:pt x="315708" y="719454"/>
                  </a:lnTo>
                  <a:lnTo>
                    <a:pt x="310299" y="716178"/>
                  </a:lnTo>
                  <a:close/>
                </a:path>
                <a:path w="320675" h="732154">
                  <a:moveTo>
                    <a:pt x="294665" y="704799"/>
                  </a:moveTo>
                  <a:lnTo>
                    <a:pt x="285419" y="718096"/>
                  </a:lnTo>
                  <a:lnTo>
                    <a:pt x="291426" y="721791"/>
                  </a:lnTo>
                  <a:lnTo>
                    <a:pt x="297599" y="725169"/>
                  </a:lnTo>
                  <a:lnTo>
                    <a:pt x="303961" y="728217"/>
                  </a:lnTo>
                  <a:lnTo>
                    <a:pt x="310299" y="716178"/>
                  </a:lnTo>
                  <a:lnTo>
                    <a:pt x="304876" y="712685"/>
                  </a:lnTo>
                  <a:lnTo>
                    <a:pt x="299669" y="708888"/>
                  </a:lnTo>
                  <a:lnTo>
                    <a:pt x="294665" y="704799"/>
                  </a:lnTo>
                  <a:close/>
                </a:path>
                <a:path w="320675" h="732154">
                  <a:moveTo>
                    <a:pt x="276923" y="688568"/>
                  </a:moveTo>
                  <a:lnTo>
                    <a:pt x="264007" y="701649"/>
                  </a:lnTo>
                  <a:lnTo>
                    <a:pt x="269037" y="706183"/>
                  </a:lnTo>
                  <a:lnTo>
                    <a:pt x="274280" y="710434"/>
                  </a:lnTo>
                  <a:lnTo>
                    <a:pt x="279739" y="714404"/>
                  </a:lnTo>
                  <a:lnTo>
                    <a:pt x="285419" y="718096"/>
                  </a:lnTo>
                  <a:lnTo>
                    <a:pt x="294665" y="704799"/>
                  </a:lnTo>
                  <a:lnTo>
                    <a:pt x="288429" y="699744"/>
                  </a:lnTo>
                  <a:lnTo>
                    <a:pt x="282511" y="694334"/>
                  </a:lnTo>
                  <a:lnTo>
                    <a:pt x="276923" y="688568"/>
                  </a:lnTo>
                  <a:close/>
                </a:path>
                <a:path w="320675" h="732154">
                  <a:moveTo>
                    <a:pt x="258597" y="666508"/>
                  </a:moveTo>
                  <a:lnTo>
                    <a:pt x="243090" y="678383"/>
                  </a:lnTo>
                  <a:lnTo>
                    <a:pt x="248034" y="684459"/>
                  </a:lnTo>
                  <a:lnTo>
                    <a:pt x="253168" y="690364"/>
                  </a:lnTo>
                  <a:lnTo>
                    <a:pt x="258492" y="696094"/>
                  </a:lnTo>
                  <a:lnTo>
                    <a:pt x="264007" y="701649"/>
                  </a:lnTo>
                  <a:lnTo>
                    <a:pt x="276923" y="688568"/>
                  </a:lnTo>
                  <a:lnTo>
                    <a:pt x="272070" y="683282"/>
                  </a:lnTo>
                  <a:lnTo>
                    <a:pt x="267398" y="677843"/>
                  </a:lnTo>
                  <a:lnTo>
                    <a:pt x="262907" y="672252"/>
                  </a:lnTo>
                  <a:lnTo>
                    <a:pt x="258597" y="666508"/>
                  </a:lnTo>
                  <a:close/>
                </a:path>
                <a:path w="320675" h="732154">
                  <a:moveTo>
                    <a:pt x="238683" y="635495"/>
                  </a:moveTo>
                  <a:lnTo>
                    <a:pt x="220802" y="646099"/>
                  </a:lnTo>
                  <a:lnTo>
                    <a:pt x="226017" y="654417"/>
                  </a:lnTo>
                  <a:lnTo>
                    <a:pt x="231470" y="662570"/>
                  </a:lnTo>
                  <a:lnTo>
                    <a:pt x="237161" y="670558"/>
                  </a:lnTo>
                  <a:lnTo>
                    <a:pt x="243090" y="678383"/>
                  </a:lnTo>
                  <a:lnTo>
                    <a:pt x="258597" y="666508"/>
                  </a:lnTo>
                  <a:lnTo>
                    <a:pt x="253303" y="658955"/>
                  </a:lnTo>
                  <a:lnTo>
                    <a:pt x="248221" y="651268"/>
                  </a:lnTo>
                  <a:lnTo>
                    <a:pt x="243349" y="643448"/>
                  </a:lnTo>
                  <a:lnTo>
                    <a:pt x="238683" y="635495"/>
                  </a:lnTo>
                  <a:close/>
                </a:path>
                <a:path w="320675" h="732154">
                  <a:moveTo>
                    <a:pt x="223697" y="606513"/>
                  </a:moveTo>
                  <a:lnTo>
                    <a:pt x="203822" y="615378"/>
                  </a:lnTo>
                  <a:lnTo>
                    <a:pt x="207754" y="623229"/>
                  </a:lnTo>
                  <a:lnTo>
                    <a:pt x="211893" y="630967"/>
                  </a:lnTo>
                  <a:lnTo>
                    <a:pt x="216241" y="638592"/>
                  </a:lnTo>
                  <a:lnTo>
                    <a:pt x="220802" y="646099"/>
                  </a:lnTo>
                  <a:lnTo>
                    <a:pt x="238683" y="635495"/>
                  </a:lnTo>
                  <a:lnTo>
                    <a:pt x="234652" y="628396"/>
                  </a:lnTo>
                  <a:lnTo>
                    <a:pt x="230809" y="621199"/>
                  </a:lnTo>
                  <a:lnTo>
                    <a:pt x="227157" y="613905"/>
                  </a:lnTo>
                  <a:lnTo>
                    <a:pt x="223697" y="606513"/>
                  </a:lnTo>
                  <a:close/>
                </a:path>
                <a:path w="320675" h="732154">
                  <a:moveTo>
                    <a:pt x="208318" y="569290"/>
                  </a:moveTo>
                  <a:lnTo>
                    <a:pt x="187515" y="577913"/>
                  </a:lnTo>
                  <a:lnTo>
                    <a:pt x="191497" y="587319"/>
                  </a:lnTo>
                  <a:lnTo>
                    <a:pt x="195540" y="596698"/>
                  </a:lnTo>
                  <a:lnTo>
                    <a:pt x="199647" y="606050"/>
                  </a:lnTo>
                  <a:lnTo>
                    <a:pt x="203822" y="615378"/>
                  </a:lnTo>
                  <a:lnTo>
                    <a:pt x="223697" y="606513"/>
                  </a:lnTo>
                  <a:lnTo>
                    <a:pt x="219792" y="597229"/>
                  </a:lnTo>
                  <a:lnTo>
                    <a:pt x="215926" y="587930"/>
                  </a:lnTo>
                  <a:lnTo>
                    <a:pt x="212101" y="578617"/>
                  </a:lnTo>
                  <a:lnTo>
                    <a:pt x="208318" y="569290"/>
                  </a:lnTo>
                  <a:close/>
                </a:path>
                <a:path w="320675" h="732154">
                  <a:moveTo>
                    <a:pt x="188214" y="515264"/>
                  </a:moveTo>
                  <a:lnTo>
                    <a:pt x="166522" y="522693"/>
                  </a:lnTo>
                  <a:lnTo>
                    <a:pt x="171413" y="536631"/>
                  </a:lnTo>
                  <a:lnTo>
                    <a:pt x="176542" y="550479"/>
                  </a:lnTo>
                  <a:lnTo>
                    <a:pt x="181910" y="564240"/>
                  </a:lnTo>
                  <a:lnTo>
                    <a:pt x="187515" y="577913"/>
                  </a:lnTo>
                  <a:lnTo>
                    <a:pt x="208318" y="569290"/>
                  </a:lnTo>
                  <a:lnTo>
                    <a:pt x="203012" y="555885"/>
                  </a:lnTo>
                  <a:lnTo>
                    <a:pt x="197894" y="542415"/>
                  </a:lnTo>
                  <a:lnTo>
                    <a:pt x="192962" y="528876"/>
                  </a:lnTo>
                  <a:lnTo>
                    <a:pt x="188214" y="515264"/>
                  </a:lnTo>
                  <a:close/>
                </a:path>
                <a:path w="320675" h="732154">
                  <a:moveTo>
                    <a:pt x="163347" y="435622"/>
                  </a:moveTo>
                  <a:lnTo>
                    <a:pt x="141643" y="441960"/>
                  </a:lnTo>
                  <a:lnTo>
                    <a:pt x="147528" y="462243"/>
                  </a:lnTo>
                  <a:lnTo>
                    <a:pt x="153639" y="482460"/>
                  </a:lnTo>
                  <a:lnTo>
                    <a:pt x="159972" y="502610"/>
                  </a:lnTo>
                  <a:lnTo>
                    <a:pt x="166522" y="522693"/>
                  </a:lnTo>
                  <a:lnTo>
                    <a:pt x="188214" y="515264"/>
                  </a:lnTo>
                  <a:lnTo>
                    <a:pt x="181715" y="495442"/>
                  </a:lnTo>
                  <a:lnTo>
                    <a:pt x="175404" y="475562"/>
                  </a:lnTo>
                  <a:lnTo>
                    <a:pt x="169281" y="455623"/>
                  </a:lnTo>
                  <a:lnTo>
                    <a:pt x="163347" y="435622"/>
                  </a:lnTo>
                  <a:close/>
                </a:path>
                <a:path w="320675" h="732154">
                  <a:moveTo>
                    <a:pt x="130505" y="319963"/>
                  </a:moveTo>
                  <a:lnTo>
                    <a:pt x="109334" y="325716"/>
                  </a:lnTo>
                  <a:lnTo>
                    <a:pt x="117218" y="354834"/>
                  </a:lnTo>
                  <a:lnTo>
                    <a:pt x="125231" y="383914"/>
                  </a:lnTo>
                  <a:lnTo>
                    <a:pt x="133373" y="412956"/>
                  </a:lnTo>
                  <a:lnTo>
                    <a:pt x="141643" y="441960"/>
                  </a:lnTo>
                  <a:lnTo>
                    <a:pt x="163347" y="435622"/>
                  </a:lnTo>
                  <a:lnTo>
                    <a:pt x="154936" y="406763"/>
                  </a:lnTo>
                  <a:lnTo>
                    <a:pt x="146659" y="377869"/>
                  </a:lnTo>
                  <a:lnTo>
                    <a:pt x="138515" y="348936"/>
                  </a:lnTo>
                  <a:lnTo>
                    <a:pt x="130505" y="319963"/>
                  </a:lnTo>
                  <a:close/>
                </a:path>
                <a:path w="320675" h="732154">
                  <a:moveTo>
                    <a:pt x="99872" y="212559"/>
                  </a:moveTo>
                  <a:lnTo>
                    <a:pt x="79540" y="218579"/>
                  </a:lnTo>
                  <a:lnTo>
                    <a:pt x="87188" y="245313"/>
                  </a:lnTo>
                  <a:lnTo>
                    <a:pt x="94703" y="272081"/>
                  </a:lnTo>
                  <a:lnTo>
                    <a:pt x="102085" y="298882"/>
                  </a:lnTo>
                  <a:lnTo>
                    <a:pt x="109334" y="325716"/>
                  </a:lnTo>
                  <a:lnTo>
                    <a:pt x="130505" y="319963"/>
                  </a:lnTo>
                  <a:lnTo>
                    <a:pt x="123075" y="293048"/>
                  </a:lnTo>
                  <a:lnTo>
                    <a:pt x="115493" y="266176"/>
                  </a:lnTo>
                  <a:lnTo>
                    <a:pt x="107759" y="239346"/>
                  </a:lnTo>
                  <a:lnTo>
                    <a:pt x="99872" y="212559"/>
                  </a:lnTo>
                  <a:close/>
                </a:path>
                <a:path w="320675" h="732154">
                  <a:moveTo>
                    <a:pt x="78066" y="146215"/>
                  </a:moveTo>
                  <a:lnTo>
                    <a:pt x="58775" y="153428"/>
                  </a:lnTo>
                  <a:lnTo>
                    <a:pt x="64343" y="169595"/>
                  </a:lnTo>
                  <a:lnTo>
                    <a:pt x="69657" y="185842"/>
                  </a:lnTo>
                  <a:lnTo>
                    <a:pt x="74722" y="202170"/>
                  </a:lnTo>
                  <a:lnTo>
                    <a:pt x="79540" y="218579"/>
                  </a:lnTo>
                  <a:lnTo>
                    <a:pt x="99872" y="212559"/>
                  </a:lnTo>
                  <a:lnTo>
                    <a:pt x="94808" y="195846"/>
                  </a:lnTo>
                  <a:lnTo>
                    <a:pt x="89484" y="179216"/>
                  </a:lnTo>
                  <a:lnTo>
                    <a:pt x="83902" y="162671"/>
                  </a:lnTo>
                  <a:lnTo>
                    <a:pt x="78066" y="146215"/>
                  </a:lnTo>
                  <a:close/>
                </a:path>
                <a:path w="320675" h="732154">
                  <a:moveTo>
                    <a:pt x="60655" y="103758"/>
                  </a:moveTo>
                  <a:lnTo>
                    <a:pt x="42100" y="112064"/>
                  </a:lnTo>
                  <a:lnTo>
                    <a:pt x="46522" y="122306"/>
                  </a:lnTo>
                  <a:lnTo>
                    <a:pt x="50776" y="132613"/>
                  </a:lnTo>
                  <a:lnTo>
                    <a:pt x="54861" y="142986"/>
                  </a:lnTo>
                  <a:lnTo>
                    <a:pt x="58775" y="153428"/>
                  </a:lnTo>
                  <a:lnTo>
                    <a:pt x="78066" y="146215"/>
                  </a:lnTo>
                  <a:lnTo>
                    <a:pt x="73942" y="135509"/>
                  </a:lnTo>
                  <a:lnTo>
                    <a:pt x="69665" y="124863"/>
                  </a:lnTo>
                  <a:lnTo>
                    <a:pt x="65236" y="114278"/>
                  </a:lnTo>
                  <a:lnTo>
                    <a:pt x="60655" y="103758"/>
                  </a:lnTo>
                  <a:close/>
                </a:path>
                <a:path w="320675" h="732154">
                  <a:moveTo>
                    <a:pt x="35382" y="52577"/>
                  </a:moveTo>
                  <a:lnTo>
                    <a:pt x="17449" y="61887"/>
                  </a:lnTo>
                  <a:lnTo>
                    <a:pt x="23855" y="74311"/>
                  </a:lnTo>
                  <a:lnTo>
                    <a:pt x="30099" y="86818"/>
                  </a:lnTo>
                  <a:lnTo>
                    <a:pt x="36180" y="99404"/>
                  </a:lnTo>
                  <a:lnTo>
                    <a:pt x="42100" y="112064"/>
                  </a:lnTo>
                  <a:lnTo>
                    <a:pt x="60655" y="103758"/>
                  </a:lnTo>
                  <a:lnTo>
                    <a:pt x="54588" y="90838"/>
                  </a:lnTo>
                  <a:lnTo>
                    <a:pt x="48352" y="78001"/>
                  </a:lnTo>
                  <a:lnTo>
                    <a:pt x="41949" y="65248"/>
                  </a:lnTo>
                  <a:lnTo>
                    <a:pt x="35382" y="52577"/>
                  </a:lnTo>
                  <a:close/>
                </a:path>
                <a:path w="320675" h="732154">
                  <a:moveTo>
                    <a:pt x="10950" y="16780"/>
                  </a:moveTo>
                  <a:lnTo>
                    <a:pt x="25" y="17017"/>
                  </a:lnTo>
                  <a:lnTo>
                    <a:pt x="132" y="19596"/>
                  </a:lnTo>
                  <a:lnTo>
                    <a:pt x="495" y="22059"/>
                  </a:lnTo>
                  <a:lnTo>
                    <a:pt x="17449" y="61887"/>
                  </a:lnTo>
                  <a:lnTo>
                    <a:pt x="35382" y="52577"/>
                  </a:lnTo>
                  <a:lnTo>
                    <a:pt x="31517" y="45143"/>
                  </a:lnTo>
                  <a:lnTo>
                    <a:pt x="27846" y="37620"/>
                  </a:lnTo>
                  <a:lnTo>
                    <a:pt x="24368" y="30007"/>
                  </a:lnTo>
                  <a:lnTo>
                    <a:pt x="20990" y="22059"/>
                  </a:lnTo>
                  <a:lnTo>
                    <a:pt x="20370" y="20434"/>
                  </a:lnTo>
                  <a:lnTo>
                    <a:pt x="20183" y="19837"/>
                  </a:lnTo>
                  <a:lnTo>
                    <a:pt x="14008" y="19837"/>
                  </a:lnTo>
                  <a:lnTo>
                    <a:pt x="12742" y="18571"/>
                  </a:lnTo>
                  <a:lnTo>
                    <a:pt x="12242" y="18453"/>
                  </a:lnTo>
                  <a:lnTo>
                    <a:pt x="12313" y="18143"/>
                  </a:lnTo>
                  <a:lnTo>
                    <a:pt x="10950" y="16780"/>
                  </a:lnTo>
                  <a:close/>
                </a:path>
                <a:path w="320675" h="732154">
                  <a:moveTo>
                    <a:pt x="12742" y="18571"/>
                  </a:moveTo>
                  <a:lnTo>
                    <a:pt x="14008" y="19837"/>
                  </a:lnTo>
                  <a:lnTo>
                    <a:pt x="20183" y="19837"/>
                  </a:lnTo>
                  <a:lnTo>
                    <a:pt x="20108" y="19596"/>
                  </a:lnTo>
                  <a:lnTo>
                    <a:pt x="17068" y="19596"/>
                  </a:lnTo>
                  <a:lnTo>
                    <a:pt x="12742" y="18571"/>
                  </a:lnTo>
                  <a:close/>
                </a:path>
                <a:path w="320675" h="732154">
                  <a:moveTo>
                    <a:pt x="27495" y="16598"/>
                  </a:moveTo>
                  <a:lnTo>
                    <a:pt x="19265" y="16598"/>
                  </a:lnTo>
                  <a:lnTo>
                    <a:pt x="19787" y="18571"/>
                  </a:lnTo>
                  <a:lnTo>
                    <a:pt x="20183" y="19837"/>
                  </a:lnTo>
                  <a:lnTo>
                    <a:pt x="24256" y="19837"/>
                  </a:lnTo>
                  <a:lnTo>
                    <a:pt x="27495" y="16598"/>
                  </a:lnTo>
                  <a:close/>
                </a:path>
                <a:path w="320675" h="732154">
                  <a:moveTo>
                    <a:pt x="17745" y="16632"/>
                  </a:moveTo>
                  <a:lnTo>
                    <a:pt x="12642" y="16743"/>
                  </a:lnTo>
                  <a:lnTo>
                    <a:pt x="12313" y="18143"/>
                  </a:lnTo>
                  <a:lnTo>
                    <a:pt x="12742" y="18571"/>
                  </a:lnTo>
                  <a:lnTo>
                    <a:pt x="17068" y="19596"/>
                  </a:lnTo>
                  <a:lnTo>
                    <a:pt x="17745" y="16632"/>
                  </a:lnTo>
                  <a:close/>
                </a:path>
                <a:path w="320675" h="732154">
                  <a:moveTo>
                    <a:pt x="19265" y="16598"/>
                  </a:moveTo>
                  <a:lnTo>
                    <a:pt x="17757" y="16631"/>
                  </a:lnTo>
                  <a:lnTo>
                    <a:pt x="17068" y="19596"/>
                  </a:lnTo>
                  <a:lnTo>
                    <a:pt x="20108" y="19596"/>
                  </a:lnTo>
                  <a:lnTo>
                    <a:pt x="19787" y="18571"/>
                  </a:lnTo>
                  <a:lnTo>
                    <a:pt x="19265" y="16598"/>
                  </a:lnTo>
                  <a:close/>
                </a:path>
                <a:path w="320675" h="732154">
                  <a:moveTo>
                    <a:pt x="12313" y="18143"/>
                  </a:moveTo>
                  <a:lnTo>
                    <a:pt x="12242" y="18453"/>
                  </a:lnTo>
                  <a:lnTo>
                    <a:pt x="12742" y="18571"/>
                  </a:lnTo>
                  <a:lnTo>
                    <a:pt x="12313" y="18143"/>
                  </a:lnTo>
                  <a:close/>
                </a:path>
                <a:path w="320675" h="732154">
                  <a:moveTo>
                    <a:pt x="12633" y="16743"/>
                  </a:moveTo>
                  <a:lnTo>
                    <a:pt x="10950" y="16780"/>
                  </a:lnTo>
                  <a:lnTo>
                    <a:pt x="12313" y="18143"/>
                  </a:lnTo>
                  <a:lnTo>
                    <a:pt x="12633" y="16743"/>
                  </a:lnTo>
                  <a:close/>
                </a:path>
                <a:path w="320675" h="732154">
                  <a:moveTo>
                    <a:pt x="12420" y="0"/>
                  </a:moveTo>
                  <a:lnTo>
                    <a:pt x="0" y="13627"/>
                  </a:lnTo>
                  <a:lnTo>
                    <a:pt x="25" y="17017"/>
                  </a:lnTo>
                  <a:lnTo>
                    <a:pt x="10943" y="16780"/>
                  </a:lnTo>
                  <a:lnTo>
                    <a:pt x="9855" y="15684"/>
                  </a:lnTo>
                  <a:lnTo>
                    <a:pt x="9855" y="5435"/>
                  </a:lnTo>
                  <a:lnTo>
                    <a:pt x="14008" y="1282"/>
                  </a:lnTo>
                  <a:lnTo>
                    <a:pt x="16168" y="1282"/>
                  </a:lnTo>
                  <a:lnTo>
                    <a:pt x="16357" y="457"/>
                  </a:lnTo>
                  <a:lnTo>
                    <a:pt x="14389" y="25"/>
                  </a:lnTo>
                  <a:lnTo>
                    <a:pt x="12420" y="0"/>
                  </a:lnTo>
                  <a:close/>
                </a:path>
                <a:path w="320675" h="732154">
                  <a:moveTo>
                    <a:pt x="16168" y="1282"/>
                  </a:moveTo>
                  <a:lnTo>
                    <a:pt x="14008" y="1282"/>
                  </a:lnTo>
                  <a:lnTo>
                    <a:pt x="9855" y="5435"/>
                  </a:lnTo>
                  <a:lnTo>
                    <a:pt x="9855" y="15684"/>
                  </a:lnTo>
                  <a:lnTo>
                    <a:pt x="10950" y="16779"/>
                  </a:lnTo>
                  <a:lnTo>
                    <a:pt x="12625" y="16743"/>
                  </a:lnTo>
                  <a:lnTo>
                    <a:pt x="16168" y="1282"/>
                  </a:lnTo>
                  <a:close/>
                </a:path>
                <a:path w="320675" h="732154">
                  <a:moveTo>
                    <a:pt x="16357" y="457"/>
                  </a:moveTo>
                  <a:lnTo>
                    <a:pt x="12633" y="16743"/>
                  </a:lnTo>
                  <a:lnTo>
                    <a:pt x="17733" y="16632"/>
                  </a:lnTo>
                  <a:lnTo>
                    <a:pt x="18694" y="12472"/>
                  </a:lnTo>
                  <a:lnTo>
                    <a:pt x="16357" y="457"/>
                  </a:lnTo>
                  <a:close/>
                </a:path>
                <a:path w="320675" h="732154">
                  <a:moveTo>
                    <a:pt x="24256" y="1282"/>
                  </a:moveTo>
                  <a:lnTo>
                    <a:pt x="20146" y="1282"/>
                  </a:lnTo>
                  <a:lnTo>
                    <a:pt x="21196" y="1511"/>
                  </a:lnTo>
                  <a:lnTo>
                    <a:pt x="18694" y="12472"/>
                  </a:lnTo>
                  <a:lnTo>
                    <a:pt x="19138" y="14757"/>
                  </a:lnTo>
                  <a:lnTo>
                    <a:pt x="19253" y="16598"/>
                  </a:lnTo>
                  <a:lnTo>
                    <a:pt x="17745" y="16632"/>
                  </a:lnTo>
                  <a:lnTo>
                    <a:pt x="19265" y="16598"/>
                  </a:lnTo>
                  <a:lnTo>
                    <a:pt x="27495" y="16598"/>
                  </a:lnTo>
                  <a:lnTo>
                    <a:pt x="28409" y="15684"/>
                  </a:lnTo>
                  <a:lnTo>
                    <a:pt x="28409" y="5435"/>
                  </a:lnTo>
                  <a:lnTo>
                    <a:pt x="24256" y="1282"/>
                  </a:lnTo>
                  <a:close/>
                </a:path>
                <a:path w="320675" h="732154">
                  <a:moveTo>
                    <a:pt x="18694" y="12472"/>
                  </a:moveTo>
                  <a:lnTo>
                    <a:pt x="17745" y="16631"/>
                  </a:lnTo>
                  <a:lnTo>
                    <a:pt x="19253" y="16598"/>
                  </a:lnTo>
                  <a:lnTo>
                    <a:pt x="19138" y="14757"/>
                  </a:lnTo>
                  <a:lnTo>
                    <a:pt x="18694" y="12472"/>
                  </a:lnTo>
                  <a:close/>
                </a:path>
                <a:path w="320675" h="732154">
                  <a:moveTo>
                    <a:pt x="16357" y="457"/>
                  </a:moveTo>
                  <a:lnTo>
                    <a:pt x="18694" y="12472"/>
                  </a:lnTo>
                  <a:lnTo>
                    <a:pt x="21196" y="1511"/>
                  </a:lnTo>
                  <a:lnTo>
                    <a:pt x="16357" y="457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326518" y="3170427"/>
            <a:ext cx="1104856" cy="232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2719" y="3574821"/>
            <a:ext cx="811635" cy="25998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7026" y="3567582"/>
            <a:ext cx="860013" cy="2922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49" y="4134510"/>
            <a:ext cx="742880" cy="2678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3217" y="4236415"/>
            <a:ext cx="212725" cy="40640"/>
          </a:xfrm>
          <a:custGeom>
            <a:avLst/>
            <a:gdLst/>
            <a:ahLst/>
            <a:cxnLst/>
            <a:rect l="l" t="t" r="r" b="b"/>
            <a:pathLst>
              <a:path w="212725" h="40639">
                <a:moveTo>
                  <a:pt x="152" y="30949"/>
                </a:moveTo>
                <a:lnTo>
                  <a:pt x="152" y="36461"/>
                </a:lnTo>
                <a:lnTo>
                  <a:pt x="4305" y="40614"/>
                </a:lnTo>
                <a:lnTo>
                  <a:pt x="14554" y="40614"/>
                </a:lnTo>
                <a:lnTo>
                  <a:pt x="18707" y="36461"/>
                </a:lnTo>
                <a:lnTo>
                  <a:pt x="18694" y="31711"/>
                </a:lnTo>
                <a:lnTo>
                  <a:pt x="152" y="30949"/>
                </a:lnTo>
                <a:close/>
              </a:path>
              <a:path w="212725" h="40639">
                <a:moveTo>
                  <a:pt x="152" y="26488"/>
                </a:moveTo>
                <a:lnTo>
                  <a:pt x="152" y="30949"/>
                </a:lnTo>
                <a:lnTo>
                  <a:pt x="18694" y="31711"/>
                </a:lnTo>
                <a:lnTo>
                  <a:pt x="18707" y="30594"/>
                </a:lnTo>
                <a:lnTo>
                  <a:pt x="18326" y="30594"/>
                </a:lnTo>
                <a:lnTo>
                  <a:pt x="152" y="26488"/>
                </a:lnTo>
                <a:close/>
              </a:path>
              <a:path w="212725" h="40639">
                <a:moveTo>
                  <a:pt x="18707" y="31602"/>
                </a:moveTo>
                <a:close/>
              </a:path>
              <a:path w="212725" h="40639">
                <a:moveTo>
                  <a:pt x="18847" y="30397"/>
                </a:moveTo>
                <a:lnTo>
                  <a:pt x="18707" y="30450"/>
                </a:lnTo>
                <a:lnTo>
                  <a:pt x="18707" y="31602"/>
                </a:lnTo>
                <a:lnTo>
                  <a:pt x="18847" y="30397"/>
                </a:lnTo>
                <a:close/>
              </a:path>
              <a:path w="212725" h="40639">
                <a:moveTo>
                  <a:pt x="0" y="26454"/>
                </a:moveTo>
                <a:lnTo>
                  <a:pt x="152" y="30949"/>
                </a:lnTo>
                <a:lnTo>
                  <a:pt x="27" y="26460"/>
                </a:lnTo>
                <a:close/>
              </a:path>
              <a:path w="212725" h="40639">
                <a:moveTo>
                  <a:pt x="152" y="26460"/>
                </a:moveTo>
                <a:lnTo>
                  <a:pt x="18326" y="30594"/>
                </a:lnTo>
                <a:lnTo>
                  <a:pt x="18707" y="30450"/>
                </a:lnTo>
                <a:lnTo>
                  <a:pt x="18707" y="27220"/>
                </a:lnTo>
                <a:lnTo>
                  <a:pt x="152" y="26460"/>
                </a:lnTo>
                <a:close/>
              </a:path>
              <a:path w="212725" h="40639">
                <a:moveTo>
                  <a:pt x="18707" y="30450"/>
                </a:moveTo>
                <a:lnTo>
                  <a:pt x="18326" y="30594"/>
                </a:lnTo>
                <a:lnTo>
                  <a:pt x="18707" y="30594"/>
                </a:lnTo>
                <a:lnTo>
                  <a:pt x="18707" y="30450"/>
                </a:lnTo>
                <a:close/>
              </a:path>
              <a:path w="212725" h="40639">
                <a:moveTo>
                  <a:pt x="18707" y="27220"/>
                </a:moveTo>
                <a:lnTo>
                  <a:pt x="18707" y="30450"/>
                </a:lnTo>
                <a:lnTo>
                  <a:pt x="18847" y="30397"/>
                </a:lnTo>
                <a:lnTo>
                  <a:pt x="19215" y="27241"/>
                </a:lnTo>
                <a:lnTo>
                  <a:pt x="18707" y="27220"/>
                </a:lnTo>
                <a:close/>
              </a:path>
              <a:path w="212725" h="40639">
                <a:moveTo>
                  <a:pt x="21857" y="22059"/>
                </a:moveTo>
                <a:lnTo>
                  <a:pt x="14554" y="22059"/>
                </a:lnTo>
                <a:lnTo>
                  <a:pt x="18707" y="26212"/>
                </a:lnTo>
                <a:lnTo>
                  <a:pt x="18707" y="27220"/>
                </a:lnTo>
                <a:lnTo>
                  <a:pt x="19215" y="27241"/>
                </a:lnTo>
                <a:lnTo>
                  <a:pt x="18847" y="30397"/>
                </a:lnTo>
                <a:lnTo>
                  <a:pt x="20243" y="29870"/>
                </a:lnTo>
                <a:lnTo>
                  <a:pt x="22199" y="29248"/>
                </a:lnTo>
                <a:lnTo>
                  <a:pt x="24193" y="28714"/>
                </a:lnTo>
                <a:lnTo>
                  <a:pt x="21857" y="22059"/>
                </a:lnTo>
                <a:close/>
              </a:path>
              <a:path w="212725" h="40639">
                <a:moveTo>
                  <a:pt x="43980" y="1879"/>
                </a:moveTo>
                <a:lnTo>
                  <a:pt x="37062" y="2750"/>
                </a:lnTo>
                <a:lnTo>
                  <a:pt x="30270" y="4125"/>
                </a:lnTo>
                <a:lnTo>
                  <a:pt x="23602" y="6003"/>
                </a:lnTo>
                <a:lnTo>
                  <a:pt x="17056" y="8381"/>
                </a:lnTo>
                <a:lnTo>
                  <a:pt x="24193" y="28714"/>
                </a:lnTo>
                <a:lnTo>
                  <a:pt x="31292" y="26962"/>
                </a:lnTo>
                <a:lnTo>
                  <a:pt x="38493" y="25907"/>
                </a:lnTo>
                <a:lnTo>
                  <a:pt x="45808" y="25552"/>
                </a:lnTo>
                <a:lnTo>
                  <a:pt x="43980" y="1879"/>
                </a:lnTo>
                <a:close/>
              </a:path>
              <a:path w="212725" h="40639">
                <a:moveTo>
                  <a:pt x="14554" y="22059"/>
                </a:moveTo>
                <a:lnTo>
                  <a:pt x="4305" y="22059"/>
                </a:lnTo>
                <a:lnTo>
                  <a:pt x="152" y="26212"/>
                </a:lnTo>
                <a:lnTo>
                  <a:pt x="152" y="26460"/>
                </a:lnTo>
                <a:lnTo>
                  <a:pt x="18707" y="27220"/>
                </a:lnTo>
                <a:lnTo>
                  <a:pt x="18707" y="26212"/>
                </a:lnTo>
                <a:lnTo>
                  <a:pt x="14554" y="22059"/>
                </a:lnTo>
                <a:close/>
              </a:path>
              <a:path w="212725" h="40639">
                <a:moveTo>
                  <a:pt x="0" y="26454"/>
                </a:moveTo>
                <a:lnTo>
                  <a:pt x="152" y="26488"/>
                </a:lnTo>
                <a:lnTo>
                  <a:pt x="0" y="26454"/>
                </a:lnTo>
                <a:close/>
              </a:path>
              <a:path w="212725" h="40639">
                <a:moveTo>
                  <a:pt x="17056" y="8381"/>
                </a:moveTo>
                <a:lnTo>
                  <a:pt x="0" y="26454"/>
                </a:lnTo>
                <a:lnTo>
                  <a:pt x="152" y="26460"/>
                </a:lnTo>
                <a:lnTo>
                  <a:pt x="152" y="26212"/>
                </a:lnTo>
                <a:lnTo>
                  <a:pt x="4305" y="22059"/>
                </a:lnTo>
                <a:lnTo>
                  <a:pt x="21857" y="22059"/>
                </a:lnTo>
                <a:lnTo>
                  <a:pt x="17056" y="8381"/>
                </a:lnTo>
                <a:close/>
              </a:path>
              <a:path w="212725" h="40639">
                <a:moveTo>
                  <a:pt x="93509" y="641"/>
                </a:moveTo>
                <a:lnTo>
                  <a:pt x="76992" y="795"/>
                </a:lnTo>
                <a:lnTo>
                  <a:pt x="60481" y="1208"/>
                </a:lnTo>
                <a:lnTo>
                  <a:pt x="43980" y="1879"/>
                </a:lnTo>
                <a:lnTo>
                  <a:pt x="45808" y="25552"/>
                </a:lnTo>
                <a:lnTo>
                  <a:pt x="77916" y="24820"/>
                </a:lnTo>
                <a:lnTo>
                  <a:pt x="110032" y="24612"/>
                </a:lnTo>
                <a:lnTo>
                  <a:pt x="110032" y="749"/>
                </a:lnTo>
                <a:lnTo>
                  <a:pt x="93509" y="641"/>
                </a:lnTo>
                <a:close/>
              </a:path>
              <a:path w="212725" h="40639">
                <a:moveTo>
                  <a:pt x="110032" y="749"/>
                </a:moveTo>
                <a:lnTo>
                  <a:pt x="110032" y="24612"/>
                </a:lnTo>
                <a:lnTo>
                  <a:pt x="127261" y="24586"/>
                </a:lnTo>
                <a:lnTo>
                  <a:pt x="144468" y="24161"/>
                </a:lnTo>
                <a:lnTo>
                  <a:pt x="161657" y="23337"/>
                </a:lnTo>
                <a:lnTo>
                  <a:pt x="178828" y="22110"/>
                </a:lnTo>
                <a:lnTo>
                  <a:pt x="177406" y="1041"/>
                </a:lnTo>
                <a:lnTo>
                  <a:pt x="110032" y="749"/>
                </a:lnTo>
                <a:close/>
              </a:path>
              <a:path w="212725" h="40639">
                <a:moveTo>
                  <a:pt x="177406" y="1041"/>
                </a:moveTo>
                <a:lnTo>
                  <a:pt x="178828" y="22110"/>
                </a:lnTo>
                <a:lnTo>
                  <a:pt x="185280" y="21310"/>
                </a:lnTo>
                <a:lnTo>
                  <a:pt x="191668" y="20116"/>
                </a:lnTo>
                <a:lnTo>
                  <a:pt x="197967" y="18541"/>
                </a:lnTo>
                <a:lnTo>
                  <a:pt x="199288" y="18173"/>
                </a:lnTo>
                <a:lnTo>
                  <a:pt x="200571" y="17741"/>
                </a:lnTo>
                <a:lnTo>
                  <a:pt x="201853" y="17246"/>
                </a:lnTo>
                <a:lnTo>
                  <a:pt x="201294" y="15265"/>
                </a:lnTo>
                <a:lnTo>
                  <a:pt x="200342" y="15265"/>
                </a:lnTo>
                <a:lnTo>
                  <a:pt x="196926" y="11849"/>
                </a:lnTo>
                <a:lnTo>
                  <a:pt x="196926" y="3416"/>
                </a:lnTo>
                <a:lnTo>
                  <a:pt x="197725" y="2616"/>
                </a:lnTo>
                <a:lnTo>
                  <a:pt x="197291" y="1079"/>
                </a:lnTo>
                <a:lnTo>
                  <a:pt x="184010" y="1079"/>
                </a:lnTo>
                <a:lnTo>
                  <a:pt x="177406" y="1041"/>
                </a:lnTo>
                <a:close/>
              </a:path>
              <a:path w="212725" h="40639">
                <a:moveTo>
                  <a:pt x="202488" y="292"/>
                </a:moveTo>
                <a:lnTo>
                  <a:pt x="199753" y="589"/>
                </a:lnTo>
                <a:lnTo>
                  <a:pt x="197725" y="2616"/>
                </a:lnTo>
                <a:lnTo>
                  <a:pt x="201853" y="17246"/>
                </a:lnTo>
                <a:lnTo>
                  <a:pt x="206628" y="14973"/>
                </a:lnTo>
                <a:lnTo>
                  <a:pt x="202488" y="292"/>
                </a:lnTo>
                <a:close/>
              </a:path>
              <a:path w="212725" h="40639">
                <a:moveTo>
                  <a:pt x="197725" y="2616"/>
                </a:moveTo>
                <a:lnTo>
                  <a:pt x="196926" y="3416"/>
                </a:lnTo>
                <a:lnTo>
                  <a:pt x="196926" y="11849"/>
                </a:lnTo>
                <a:lnTo>
                  <a:pt x="200342" y="15265"/>
                </a:lnTo>
                <a:lnTo>
                  <a:pt x="201294" y="15265"/>
                </a:lnTo>
                <a:lnTo>
                  <a:pt x="197725" y="2616"/>
                </a:lnTo>
                <a:close/>
              </a:path>
              <a:path w="212725" h="40639">
                <a:moveTo>
                  <a:pt x="209067" y="292"/>
                </a:moveTo>
                <a:lnTo>
                  <a:pt x="202488" y="292"/>
                </a:lnTo>
                <a:lnTo>
                  <a:pt x="206628" y="14973"/>
                </a:lnTo>
                <a:lnTo>
                  <a:pt x="206015" y="15265"/>
                </a:lnTo>
                <a:lnTo>
                  <a:pt x="208775" y="15265"/>
                </a:lnTo>
                <a:lnTo>
                  <a:pt x="212191" y="11849"/>
                </a:lnTo>
                <a:lnTo>
                  <a:pt x="212191" y="3416"/>
                </a:lnTo>
                <a:lnTo>
                  <a:pt x="209067" y="292"/>
                </a:lnTo>
                <a:close/>
              </a:path>
              <a:path w="212725" h="40639">
                <a:moveTo>
                  <a:pt x="199753" y="589"/>
                </a:moveTo>
                <a:lnTo>
                  <a:pt x="197231" y="863"/>
                </a:lnTo>
                <a:lnTo>
                  <a:pt x="197725" y="2616"/>
                </a:lnTo>
                <a:lnTo>
                  <a:pt x="199753" y="589"/>
                </a:lnTo>
                <a:close/>
              </a:path>
              <a:path w="212725" h="40639">
                <a:moveTo>
                  <a:pt x="197231" y="863"/>
                </a:moveTo>
                <a:lnTo>
                  <a:pt x="190614" y="1015"/>
                </a:lnTo>
                <a:lnTo>
                  <a:pt x="184010" y="1079"/>
                </a:lnTo>
                <a:lnTo>
                  <a:pt x="197291" y="1079"/>
                </a:lnTo>
                <a:lnTo>
                  <a:pt x="197231" y="863"/>
                </a:lnTo>
                <a:close/>
              </a:path>
              <a:path w="212725" h="40639">
                <a:moveTo>
                  <a:pt x="208775" y="0"/>
                </a:moveTo>
                <a:lnTo>
                  <a:pt x="200342" y="0"/>
                </a:lnTo>
                <a:lnTo>
                  <a:pt x="199753" y="589"/>
                </a:lnTo>
                <a:lnTo>
                  <a:pt x="202488" y="292"/>
                </a:lnTo>
                <a:lnTo>
                  <a:pt x="209067" y="292"/>
                </a:lnTo>
                <a:lnTo>
                  <a:pt x="20877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1778" y="4147078"/>
            <a:ext cx="646760" cy="2476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3910" y="4188929"/>
            <a:ext cx="296545" cy="44450"/>
          </a:xfrm>
          <a:custGeom>
            <a:avLst/>
            <a:gdLst/>
            <a:ahLst/>
            <a:cxnLst/>
            <a:rect l="l" t="t" r="r" b="b"/>
            <a:pathLst>
              <a:path w="296545" h="44450">
                <a:moveTo>
                  <a:pt x="28930" y="23126"/>
                </a:moveTo>
                <a:lnTo>
                  <a:pt x="63556" y="43724"/>
                </a:lnTo>
                <a:lnTo>
                  <a:pt x="75336" y="43891"/>
                </a:lnTo>
                <a:lnTo>
                  <a:pt x="75079" y="23152"/>
                </a:lnTo>
                <a:lnTo>
                  <a:pt x="40465" y="23152"/>
                </a:lnTo>
                <a:lnTo>
                  <a:pt x="28930" y="23126"/>
                </a:lnTo>
                <a:close/>
              </a:path>
              <a:path w="296545" h="44450">
                <a:moveTo>
                  <a:pt x="140106" y="14579"/>
                </a:moveTo>
                <a:lnTo>
                  <a:pt x="123940" y="17318"/>
                </a:lnTo>
                <a:lnTo>
                  <a:pt x="107711" y="19534"/>
                </a:lnTo>
                <a:lnTo>
                  <a:pt x="91421" y="21228"/>
                </a:lnTo>
                <a:lnTo>
                  <a:pt x="75069" y="22402"/>
                </a:lnTo>
                <a:lnTo>
                  <a:pt x="75336" y="43891"/>
                </a:lnTo>
                <a:lnTo>
                  <a:pt x="92669" y="43225"/>
                </a:lnTo>
                <a:lnTo>
                  <a:pt x="109918" y="41724"/>
                </a:lnTo>
                <a:lnTo>
                  <a:pt x="127082" y="39392"/>
                </a:lnTo>
                <a:lnTo>
                  <a:pt x="144157" y="36233"/>
                </a:lnTo>
                <a:lnTo>
                  <a:pt x="140106" y="14579"/>
                </a:lnTo>
                <a:close/>
              </a:path>
              <a:path w="296545" h="44450">
                <a:moveTo>
                  <a:pt x="9613" y="22834"/>
                </a:moveTo>
                <a:lnTo>
                  <a:pt x="8953" y="41389"/>
                </a:lnTo>
                <a:lnTo>
                  <a:pt x="28232" y="42481"/>
                </a:lnTo>
                <a:lnTo>
                  <a:pt x="28271" y="41389"/>
                </a:lnTo>
                <a:lnTo>
                  <a:pt x="14401" y="41389"/>
                </a:lnTo>
                <a:lnTo>
                  <a:pt x="18554" y="37236"/>
                </a:lnTo>
                <a:lnTo>
                  <a:pt x="18554" y="26987"/>
                </a:lnTo>
                <a:lnTo>
                  <a:pt x="14475" y="22908"/>
                </a:lnTo>
                <a:lnTo>
                  <a:pt x="9613" y="22834"/>
                </a:lnTo>
                <a:close/>
              </a:path>
              <a:path w="296545" h="44450">
                <a:moveTo>
                  <a:pt x="9613" y="22834"/>
                </a:moveTo>
                <a:lnTo>
                  <a:pt x="4152" y="22834"/>
                </a:lnTo>
                <a:lnTo>
                  <a:pt x="0" y="26987"/>
                </a:lnTo>
                <a:lnTo>
                  <a:pt x="0" y="37236"/>
                </a:lnTo>
                <a:lnTo>
                  <a:pt x="4152" y="41389"/>
                </a:lnTo>
                <a:lnTo>
                  <a:pt x="8953" y="41389"/>
                </a:lnTo>
                <a:lnTo>
                  <a:pt x="9613" y="22834"/>
                </a:lnTo>
                <a:close/>
              </a:path>
              <a:path w="296545" h="44450">
                <a:moveTo>
                  <a:pt x="14475" y="22908"/>
                </a:moveTo>
                <a:lnTo>
                  <a:pt x="18554" y="26987"/>
                </a:lnTo>
                <a:lnTo>
                  <a:pt x="18554" y="37236"/>
                </a:lnTo>
                <a:lnTo>
                  <a:pt x="14401" y="41389"/>
                </a:lnTo>
                <a:lnTo>
                  <a:pt x="28271" y="41389"/>
                </a:lnTo>
                <a:lnTo>
                  <a:pt x="28930" y="23126"/>
                </a:lnTo>
                <a:lnTo>
                  <a:pt x="14475" y="22908"/>
                </a:lnTo>
                <a:close/>
              </a:path>
              <a:path w="296545" h="44450">
                <a:moveTo>
                  <a:pt x="207352" y="3746"/>
                </a:moveTo>
                <a:lnTo>
                  <a:pt x="173682" y="8877"/>
                </a:lnTo>
                <a:lnTo>
                  <a:pt x="149441" y="12954"/>
                </a:lnTo>
                <a:lnTo>
                  <a:pt x="140106" y="14579"/>
                </a:lnTo>
                <a:lnTo>
                  <a:pt x="144157" y="36233"/>
                </a:lnTo>
                <a:lnTo>
                  <a:pt x="210502" y="23647"/>
                </a:lnTo>
                <a:lnTo>
                  <a:pt x="207352" y="3746"/>
                </a:lnTo>
                <a:close/>
              </a:path>
              <a:path w="296545" h="44450">
                <a:moveTo>
                  <a:pt x="262686" y="0"/>
                </a:moveTo>
                <a:lnTo>
                  <a:pt x="248799" y="219"/>
                </a:lnTo>
                <a:lnTo>
                  <a:pt x="234948" y="915"/>
                </a:lnTo>
                <a:lnTo>
                  <a:pt x="221133" y="2091"/>
                </a:lnTo>
                <a:lnTo>
                  <a:pt x="207352" y="3746"/>
                </a:lnTo>
                <a:lnTo>
                  <a:pt x="210502" y="23647"/>
                </a:lnTo>
                <a:lnTo>
                  <a:pt x="223710" y="21392"/>
                </a:lnTo>
                <a:lnTo>
                  <a:pt x="236950" y="19351"/>
                </a:lnTo>
                <a:lnTo>
                  <a:pt x="250218" y="17525"/>
                </a:lnTo>
                <a:lnTo>
                  <a:pt x="263512" y="15913"/>
                </a:lnTo>
                <a:lnTo>
                  <a:pt x="262686" y="0"/>
                </a:lnTo>
                <a:close/>
              </a:path>
              <a:path w="296545" h="44450">
                <a:moveTo>
                  <a:pt x="75069" y="22402"/>
                </a:moveTo>
                <a:lnTo>
                  <a:pt x="63534" y="22790"/>
                </a:lnTo>
                <a:lnTo>
                  <a:pt x="52000" y="23040"/>
                </a:lnTo>
                <a:lnTo>
                  <a:pt x="40465" y="23152"/>
                </a:lnTo>
                <a:lnTo>
                  <a:pt x="75079" y="23152"/>
                </a:lnTo>
                <a:lnTo>
                  <a:pt x="75069" y="22402"/>
                </a:lnTo>
                <a:close/>
              </a:path>
              <a:path w="296545" h="44450">
                <a:moveTo>
                  <a:pt x="14401" y="22834"/>
                </a:moveTo>
                <a:lnTo>
                  <a:pt x="9613" y="22834"/>
                </a:lnTo>
                <a:lnTo>
                  <a:pt x="14475" y="22908"/>
                </a:lnTo>
                <a:close/>
              </a:path>
              <a:path w="296545" h="44450">
                <a:moveTo>
                  <a:pt x="262686" y="0"/>
                </a:moveTo>
                <a:lnTo>
                  <a:pt x="263512" y="15913"/>
                </a:lnTo>
                <a:lnTo>
                  <a:pt x="290321" y="12954"/>
                </a:lnTo>
                <a:lnTo>
                  <a:pt x="286537" y="12941"/>
                </a:lnTo>
                <a:lnTo>
                  <a:pt x="283692" y="10083"/>
                </a:lnTo>
                <a:lnTo>
                  <a:pt x="283692" y="3009"/>
                </a:lnTo>
                <a:lnTo>
                  <a:pt x="286550" y="139"/>
                </a:lnTo>
                <a:lnTo>
                  <a:pt x="287506" y="139"/>
                </a:lnTo>
                <a:lnTo>
                  <a:pt x="262686" y="0"/>
                </a:lnTo>
                <a:close/>
              </a:path>
              <a:path w="296545" h="44450">
                <a:moveTo>
                  <a:pt x="287506" y="139"/>
                </a:moveTo>
                <a:lnTo>
                  <a:pt x="286550" y="139"/>
                </a:lnTo>
                <a:lnTo>
                  <a:pt x="283692" y="3009"/>
                </a:lnTo>
                <a:lnTo>
                  <a:pt x="283692" y="10083"/>
                </a:lnTo>
                <a:lnTo>
                  <a:pt x="286550" y="12954"/>
                </a:lnTo>
                <a:lnTo>
                  <a:pt x="290321" y="12954"/>
                </a:lnTo>
                <a:lnTo>
                  <a:pt x="290222" y="8877"/>
                </a:lnTo>
                <a:lnTo>
                  <a:pt x="289763" y="152"/>
                </a:lnTo>
                <a:lnTo>
                  <a:pt x="287506" y="139"/>
                </a:lnTo>
                <a:close/>
              </a:path>
              <a:path w="296545" h="44450">
                <a:moveTo>
                  <a:pt x="293636" y="139"/>
                </a:moveTo>
                <a:lnTo>
                  <a:pt x="287506" y="139"/>
                </a:lnTo>
                <a:lnTo>
                  <a:pt x="289763" y="152"/>
                </a:lnTo>
                <a:lnTo>
                  <a:pt x="290222" y="8877"/>
                </a:lnTo>
                <a:lnTo>
                  <a:pt x="290321" y="12954"/>
                </a:lnTo>
                <a:lnTo>
                  <a:pt x="293649" y="12941"/>
                </a:lnTo>
                <a:lnTo>
                  <a:pt x="296494" y="10083"/>
                </a:lnTo>
                <a:lnTo>
                  <a:pt x="296494" y="3009"/>
                </a:lnTo>
                <a:lnTo>
                  <a:pt x="293636" y="13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9784" y="4114228"/>
            <a:ext cx="539521" cy="2539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15840" y="4085170"/>
            <a:ext cx="497217" cy="1805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0365" y="4056595"/>
            <a:ext cx="616420" cy="2705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2840" y="3849598"/>
            <a:ext cx="137160" cy="642620"/>
          </a:xfrm>
          <a:custGeom>
            <a:avLst/>
            <a:gdLst/>
            <a:ahLst/>
            <a:cxnLst/>
            <a:rect l="l" t="t" r="r" b="b"/>
            <a:pathLst>
              <a:path w="137160" h="642620">
                <a:moveTo>
                  <a:pt x="73113" y="628650"/>
                </a:moveTo>
                <a:lnTo>
                  <a:pt x="65290" y="628650"/>
                </a:lnTo>
                <a:lnTo>
                  <a:pt x="62115" y="632459"/>
                </a:lnTo>
                <a:lnTo>
                  <a:pt x="62115" y="640080"/>
                </a:lnTo>
                <a:lnTo>
                  <a:pt x="65290" y="642619"/>
                </a:lnTo>
                <a:lnTo>
                  <a:pt x="73113" y="642619"/>
                </a:lnTo>
                <a:lnTo>
                  <a:pt x="76288" y="640080"/>
                </a:lnTo>
                <a:lnTo>
                  <a:pt x="76288" y="632459"/>
                </a:lnTo>
                <a:lnTo>
                  <a:pt x="73113" y="628650"/>
                </a:lnTo>
                <a:close/>
              </a:path>
              <a:path w="137160" h="642620">
                <a:moveTo>
                  <a:pt x="73494" y="584200"/>
                </a:moveTo>
                <a:lnTo>
                  <a:pt x="52197" y="588009"/>
                </a:lnTo>
                <a:lnTo>
                  <a:pt x="54261" y="599439"/>
                </a:lnTo>
                <a:lnTo>
                  <a:pt x="56414" y="609600"/>
                </a:lnTo>
                <a:lnTo>
                  <a:pt x="58656" y="621030"/>
                </a:lnTo>
                <a:lnTo>
                  <a:pt x="60985" y="632459"/>
                </a:lnTo>
                <a:lnTo>
                  <a:pt x="62115" y="636269"/>
                </a:lnTo>
                <a:lnTo>
                  <a:pt x="62115" y="632459"/>
                </a:lnTo>
                <a:lnTo>
                  <a:pt x="65290" y="628650"/>
                </a:lnTo>
                <a:lnTo>
                  <a:pt x="77965" y="628650"/>
                </a:lnTo>
                <a:lnTo>
                  <a:pt x="77889" y="626109"/>
                </a:lnTo>
                <a:lnTo>
                  <a:pt x="77064" y="615950"/>
                </a:lnTo>
                <a:lnTo>
                  <a:pt x="76058" y="605789"/>
                </a:lnTo>
                <a:lnTo>
                  <a:pt x="74869" y="595630"/>
                </a:lnTo>
                <a:lnTo>
                  <a:pt x="73494" y="584200"/>
                </a:lnTo>
                <a:close/>
              </a:path>
              <a:path w="137160" h="642620">
                <a:moveTo>
                  <a:pt x="76288" y="636235"/>
                </a:moveTo>
                <a:close/>
              </a:path>
              <a:path w="137160" h="642620">
                <a:moveTo>
                  <a:pt x="77965" y="628650"/>
                </a:moveTo>
                <a:lnTo>
                  <a:pt x="73113" y="628650"/>
                </a:lnTo>
                <a:lnTo>
                  <a:pt x="76288" y="632459"/>
                </a:lnTo>
                <a:lnTo>
                  <a:pt x="76288" y="636235"/>
                </a:lnTo>
                <a:lnTo>
                  <a:pt x="77673" y="632459"/>
                </a:lnTo>
                <a:lnTo>
                  <a:pt x="77901" y="631189"/>
                </a:lnTo>
                <a:lnTo>
                  <a:pt x="77965" y="628650"/>
                </a:lnTo>
                <a:close/>
              </a:path>
              <a:path w="137160" h="642620">
                <a:moveTo>
                  <a:pt x="61633" y="488950"/>
                </a:moveTo>
                <a:lnTo>
                  <a:pt x="37706" y="492759"/>
                </a:lnTo>
                <a:lnTo>
                  <a:pt x="40725" y="516889"/>
                </a:lnTo>
                <a:lnTo>
                  <a:pt x="44146" y="539750"/>
                </a:lnTo>
                <a:lnTo>
                  <a:pt x="47970" y="563880"/>
                </a:lnTo>
                <a:lnTo>
                  <a:pt x="52197" y="588009"/>
                </a:lnTo>
                <a:lnTo>
                  <a:pt x="73494" y="584200"/>
                </a:lnTo>
                <a:lnTo>
                  <a:pt x="70439" y="561339"/>
                </a:lnTo>
                <a:lnTo>
                  <a:pt x="67444" y="537209"/>
                </a:lnTo>
                <a:lnTo>
                  <a:pt x="64509" y="513080"/>
                </a:lnTo>
                <a:lnTo>
                  <a:pt x="61633" y="488950"/>
                </a:lnTo>
                <a:close/>
              </a:path>
              <a:path w="137160" h="642620">
                <a:moveTo>
                  <a:pt x="53568" y="416559"/>
                </a:moveTo>
                <a:lnTo>
                  <a:pt x="29921" y="417830"/>
                </a:lnTo>
                <a:lnTo>
                  <a:pt x="31564" y="436880"/>
                </a:lnTo>
                <a:lnTo>
                  <a:pt x="33408" y="454659"/>
                </a:lnTo>
                <a:lnTo>
                  <a:pt x="35455" y="473709"/>
                </a:lnTo>
                <a:lnTo>
                  <a:pt x="37706" y="492759"/>
                </a:lnTo>
                <a:lnTo>
                  <a:pt x="61633" y="488950"/>
                </a:lnTo>
                <a:lnTo>
                  <a:pt x="59430" y="471169"/>
                </a:lnTo>
                <a:lnTo>
                  <a:pt x="57353" y="453389"/>
                </a:lnTo>
                <a:lnTo>
                  <a:pt x="53568" y="416559"/>
                </a:lnTo>
                <a:close/>
              </a:path>
              <a:path w="137160" h="642620">
                <a:moveTo>
                  <a:pt x="48552" y="262889"/>
                </a:moveTo>
                <a:lnTo>
                  <a:pt x="29222" y="264159"/>
                </a:lnTo>
                <a:lnTo>
                  <a:pt x="29737" y="283209"/>
                </a:lnTo>
                <a:lnTo>
                  <a:pt x="29965" y="300989"/>
                </a:lnTo>
                <a:lnTo>
                  <a:pt x="29908" y="320039"/>
                </a:lnTo>
                <a:lnTo>
                  <a:pt x="29215" y="358139"/>
                </a:lnTo>
                <a:lnTo>
                  <a:pt x="29157" y="378459"/>
                </a:lnTo>
                <a:lnTo>
                  <a:pt x="29392" y="397509"/>
                </a:lnTo>
                <a:lnTo>
                  <a:pt x="29921" y="417830"/>
                </a:lnTo>
                <a:lnTo>
                  <a:pt x="53568" y="416559"/>
                </a:lnTo>
                <a:lnTo>
                  <a:pt x="52569" y="396239"/>
                </a:lnTo>
                <a:lnTo>
                  <a:pt x="51801" y="377189"/>
                </a:lnTo>
                <a:lnTo>
                  <a:pt x="51270" y="358139"/>
                </a:lnTo>
                <a:lnTo>
                  <a:pt x="50691" y="320039"/>
                </a:lnTo>
                <a:lnTo>
                  <a:pt x="50193" y="300989"/>
                </a:lnTo>
                <a:lnTo>
                  <a:pt x="49481" y="281939"/>
                </a:lnTo>
                <a:lnTo>
                  <a:pt x="48552" y="262889"/>
                </a:lnTo>
                <a:close/>
              </a:path>
              <a:path w="137160" h="642620">
                <a:moveTo>
                  <a:pt x="32588" y="196850"/>
                </a:moveTo>
                <a:lnTo>
                  <a:pt x="31762" y="198119"/>
                </a:lnTo>
                <a:lnTo>
                  <a:pt x="31102" y="199389"/>
                </a:lnTo>
                <a:lnTo>
                  <a:pt x="30594" y="201929"/>
                </a:lnTo>
                <a:lnTo>
                  <a:pt x="30187" y="203200"/>
                </a:lnTo>
                <a:lnTo>
                  <a:pt x="28077" y="236219"/>
                </a:lnTo>
                <a:lnTo>
                  <a:pt x="28262" y="245109"/>
                </a:lnTo>
                <a:lnTo>
                  <a:pt x="28644" y="254000"/>
                </a:lnTo>
                <a:lnTo>
                  <a:pt x="29222" y="264159"/>
                </a:lnTo>
                <a:lnTo>
                  <a:pt x="48552" y="262889"/>
                </a:lnTo>
                <a:lnTo>
                  <a:pt x="47973" y="254000"/>
                </a:lnTo>
                <a:lnTo>
                  <a:pt x="47631" y="245109"/>
                </a:lnTo>
                <a:lnTo>
                  <a:pt x="47526" y="234950"/>
                </a:lnTo>
                <a:lnTo>
                  <a:pt x="47663" y="226060"/>
                </a:lnTo>
                <a:lnTo>
                  <a:pt x="47701" y="220979"/>
                </a:lnTo>
                <a:lnTo>
                  <a:pt x="48298" y="214629"/>
                </a:lnTo>
                <a:lnTo>
                  <a:pt x="49428" y="208279"/>
                </a:lnTo>
                <a:lnTo>
                  <a:pt x="49631" y="207010"/>
                </a:lnTo>
                <a:lnTo>
                  <a:pt x="49936" y="207010"/>
                </a:lnTo>
                <a:lnTo>
                  <a:pt x="50342" y="205739"/>
                </a:lnTo>
                <a:lnTo>
                  <a:pt x="32588" y="196850"/>
                </a:lnTo>
                <a:close/>
              </a:path>
              <a:path w="137160" h="642620">
                <a:moveTo>
                  <a:pt x="49949" y="177800"/>
                </a:moveTo>
                <a:lnTo>
                  <a:pt x="32588" y="196850"/>
                </a:lnTo>
                <a:lnTo>
                  <a:pt x="50342" y="205739"/>
                </a:lnTo>
                <a:lnTo>
                  <a:pt x="50876" y="205739"/>
                </a:lnTo>
                <a:lnTo>
                  <a:pt x="51460" y="204469"/>
                </a:lnTo>
                <a:lnTo>
                  <a:pt x="52082" y="203200"/>
                </a:lnTo>
                <a:lnTo>
                  <a:pt x="55486" y="199389"/>
                </a:lnTo>
                <a:lnTo>
                  <a:pt x="59156" y="196850"/>
                </a:lnTo>
                <a:lnTo>
                  <a:pt x="63106" y="193039"/>
                </a:lnTo>
                <a:lnTo>
                  <a:pt x="49949" y="177800"/>
                </a:lnTo>
                <a:close/>
              </a:path>
              <a:path w="137160" h="642620">
                <a:moveTo>
                  <a:pt x="65404" y="161289"/>
                </a:moveTo>
                <a:lnTo>
                  <a:pt x="64592" y="162560"/>
                </a:lnTo>
                <a:lnTo>
                  <a:pt x="63715" y="163829"/>
                </a:lnTo>
                <a:lnTo>
                  <a:pt x="62776" y="165100"/>
                </a:lnTo>
                <a:lnTo>
                  <a:pt x="58940" y="168910"/>
                </a:lnTo>
                <a:lnTo>
                  <a:pt x="54660" y="173989"/>
                </a:lnTo>
                <a:lnTo>
                  <a:pt x="49949" y="177800"/>
                </a:lnTo>
                <a:lnTo>
                  <a:pt x="63106" y="193039"/>
                </a:lnTo>
                <a:lnTo>
                  <a:pt x="68618" y="187960"/>
                </a:lnTo>
                <a:lnTo>
                  <a:pt x="73745" y="182879"/>
                </a:lnTo>
                <a:lnTo>
                  <a:pt x="78486" y="177800"/>
                </a:lnTo>
                <a:lnTo>
                  <a:pt x="82842" y="171450"/>
                </a:lnTo>
                <a:lnTo>
                  <a:pt x="65404" y="161289"/>
                </a:lnTo>
                <a:close/>
              </a:path>
              <a:path w="137160" h="642620">
                <a:moveTo>
                  <a:pt x="86575" y="128269"/>
                </a:moveTo>
                <a:lnTo>
                  <a:pt x="67500" y="137160"/>
                </a:lnTo>
                <a:lnTo>
                  <a:pt x="68605" y="140969"/>
                </a:lnTo>
                <a:lnTo>
                  <a:pt x="69164" y="144779"/>
                </a:lnTo>
                <a:lnTo>
                  <a:pt x="69202" y="152400"/>
                </a:lnTo>
                <a:lnTo>
                  <a:pt x="67957" y="157479"/>
                </a:lnTo>
                <a:lnTo>
                  <a:pt x="65404" y="161289"/>
                </a:lnTo>
                <a:lnTo>
                  <a:pt x="82842" y="171450"/>
                </a:lnTo>
                <a:lnTo>
                  <a:pt x="90284" y="142239"/>
                </a:lnTo>
                <a:lnTo>
                  <a:pt x="89585" y="137160"/>
                </a:lnTo>
                <a:lnTo>
                  <a:pt x="88137" y="132079"/>
                </a:lnTo>
                <a:lnTo>
                  <a:pt x="87706" y="130810"/>
                </a:lnTo>
                <a:lnTo>
                  <a:pt x="87185" y="129539"/>
                </a:lnTo>
                <a:lnTo>
                  <a:pt x="86575" y="128269"/>
                </a:lnTo>
                <a:close/>
              </a:path>
              <a:path w="137160" h="642620">
                <a:moveTo>
                  <a:pt x="69227" y="114300"/>
                </a:moveTo>
                <a:lnTo>
                  <a:pt x="61150" y="133350"/>
                </a:lnTo>
                <a:lnTo>
                  <a:pt x="63246" y="134619"/>
                </a:lnTo>
                <a:lnTo>
                  <a:pt x="65150" y="134619"/>
                </a:lnTo>
                <a:lnTo>
                  <a:pt x="66878" y="137160"/>
                </a:lnTo>
                <a:lnTo>
                  <a:pt x="67475" y="137160"/>
                </a:lnTo>
                <a:lnTo>
                  <a:pt x="86575" y="128269"/>
                </a:lnTo>
                <a:lnTo>
                  <a:pt x="73609" y="115569"/>
                </a:lnTo>
                <a:lnTo>
                  <a:pt x="69227" y="114300"/>
                </a:lnTo>
                <a:close/>
              </a:path>
              <a:path w="137160" h="642620">
                <a:moveTo>
                  <a:pt x="40411" y="107950"/>
                </a:moveTo>
                <a:lnTo>
                  <a:pt x="38468" y="128269"/>
                </a:lnTo>
                <a:lnTo>
                  <a:pt x="44754" y="128269"/>
                </a:lnTo>
                <a:lnTo>
                  <a:pt x="50926" y="129539"/>
                </a:lnTo>
                <a:lnTo>
                  <a:pt x="56997" y="132079"/>
                </a:lnTo>
                <a:lnTo>
                  <a:pt x="59791" y="132079"/>
                </a:lnTo>
                <a:lnTo>
                  <a:pt x="61150" y="133350"/>
                </a:lnTo>
                <a:lnTo>
                  <a:pt x="69227" y="114300"/>
                </a:lnTo>
                <a:lnTo>
                  <a:pt x="67335" y="113029"/>
                </a:lnTo>
                <a:lnTo>
                  <a:pt x="65404" y="113029"/>
                </a:lnTo>
                <a:lnTo>
                  <a:pt x="63449" y="111760"/>
                </a:lnTo>
                <a:lnTo>
                  <a:pt x="40411" y="107950"/>
                </a:lnTo>
                <a:close/>
              </a:path>
              <a:path w="137160" h="642620">
                <a:moveTo>
                  <a:pt x="22504" y="105410"/>
                </a:moveTo>
                <a:lnTo>
                  <a:pt x="18808" y="105410"/>
                </a:lnTo>
                <a:lnTo>
                  <a:pt x="12077" y="121919"/>
                </a:lnTo>
                <a:lnTo>
                  <a:pt x="13703" y="121919"/>
                </a:lnTo>
                <a:lnTo>
                  <a:pt x="15341" y="123189"/>
                </a:lnTo>
                <a:lnTo>
                  <a:pt x="17018" y="123189"/>
                </a:lnTo>
                <a:lnTo>
                  <a:pt x="24041" y="125729"/>
                </a:lnTo>
                <a:lnTo>
                  <a:pt x="38468" y="128269"/>
                </a:lnTo>
                <a:lnTo>
                  <a:pt x="40411" y="107950"/>
                </a:lnTo>
                <a:lnTo>
                  <a:pt x="34391" y="107950"/>
                </a:lnTo>
                <a:lnTo>
                  <a:pt x="22504" y="105410"/>
                </a:lnTo>
                <a:close/>
              </a:path>
              <a:path w="137160" h="642620">
                <a:moveTo>
                  <a:pt x="635" y="100329"/>
                </a:moveTo>
                <a:lnTo>
                  <a:pt x="0" y="104139"/>
                </a:lnTo>
                <a:lnTo>
                  <a:pt x="444" y="107950"/>
                </a:lnTo>
                <a:lnTo>
                  <a:pt x="1993" y="111760"/>
                </a:lnTo>
                <a:lnTo>
                  <a:pt x="4165" y="116839"/>
                </a:lnTo>
                <a:lnTo>
                  <a:pt x="7518" y="119379"/>
                </a:lnTo>
                <a:lnTo>
                  <a:pt x="12077" y="121919"/>
                </a:lnTo>
                <a:lnTo>
                  <a:pt x="18808" y="105410"/>
                </a:lnTo>
                <a:lnTo>
                  <a:pt x="17983" y="105410"/>
                </a:lnTo>
                <a:lnTo>
                  <a:pt x="17589" y="104139"/>
                </a:lnTo>
                <a:lnTo>
                  <a:pt x="17221" y="104139"/>
                </a:lnTo>
                <a:lnTo>
                  <a:pt x="17246" y="102869"/>
                </a:lnTo>
                <a:lnTo>
                  <a:pt x="635" y="100329"/>
                </a:lnTo>
                <a:close/>
              </a:path>
              <a:path w="137160" h="642620">
                <a:moveTo>
                  <a:pt x="8267" y="81279"/>
                </a:moveTo>
                <a:lnTo>
                  <a:pt x="4178" y="86360"/>
                </a:lnTo>
                <a:lnTo>
                  <a:pt x="1638" y="92710"/>
                </a:lnTo>
                <a:lnTo>
                  <a:pt x="635" y="100329"/>
                </a:lnTo>
                <a:lnTo>
                  <a:pt x="17246" y="102869"/>
                </a:lnTo>
                <a:lnTo>
                  <a:pt x="17449" y="99060"/>
                </a:lnTo>
                <a:lnTo>
                  <a:pt x="18351" y="96519"/>
                </a:lnTo>
                <a:lnTo>
                  <a:pt x="19951" y="93979"/>
                </a:lnTo>
                <a:lnTo>
                  <a:pt x="20434" y="92710"/>
                </a:lnTo>
                <a:lnTo>
                  <a:pt x="20993" y="92710"/>
                </a:lnTo>
                <a:lnTo>
                  <a:pt x="21602" y="91439"/>
                </a:lnTo>
                <a:lnTo>
                  <a:pt x="8267" y="81279"/>
                </a:lnTo>
                <a:close/>
              </a:path>
              <a:path w="137160" h="642620">
                <a:moveTo>
                  <a:pt x="26415" y="63500"/>
                </a:moveTo>
                <a:lnTo>
                  <a:pt x="8267" y="81279"/>
                </a:lnTo>
                <a:lnTo>
                  <a:pt x="21602" y="91439"/>
                </a:lnTo>
                <a:lnTo>
                  <a:pt x="26606" y="86360"/>
                </a:lnTo>
                <a:lnTo>
                  <a:pt x="31978" y="82550"/>
                </a:lnTo>
                <a:lnTo>
                  <a:pt x="37731" y="78739"/>
                </a:lnTo>
                <a:lnTo>
                  <a:pt x="26415" y="63500"/>
                </a:lnTo>
                <a:close/>
              </a:path>
              <a:path w="137160" h="642620">
                <a:moveTo>
                  <a:pt x="63284" y="39369"/>
                </a:moveTo>
                <a:lnTo>
                  <a:pt x="53749" y="45719"/>
                </a:lnTo>
                <a:lnTo>
                  <a:pt x="44426" y="50800"/>
                </a:lnTo>
                <a:lnTo>
                  <a:pt x="35314" y="57150"/>
                </a:lnTo>
                <a:lnTo>
                  <a:pt x="26415" y="63500"/>
                </a:lnTo>
                <a:lnTo>
                  <a:pt x="37731" y="78739"/>
                </a:lnTo>
                <a:lnTo>
                  <a:pt x="46344" y="72389"/>
                </a:lnTo>
                <a:lnTo>
                  <a:pt x="63933" y="62229"/>
                </a:lnTo>
                <a:lnTo>
                  <a:pt x="72910" y="57150"/>
                </a:lnTo>
                <a:lnTo>
                  <a:pt x="63284" y="39369"/>
                </a:lnTo>
                <a:close/>
              </a:path>
              <a:path w="137160" h="642620">
                <a:moveTo>
                  <a:pt x="95237" y="18996"/>
                </a:moveTo>
                <a:lnTo>
                  <a:pt x="84820" y="26669"/>
                </a:lnTo>
                <a:lnTo>
                  <a:pt x="74192" y="33019"/>
                </a:lnTo>
                <a:lnTo>
                  <a:pt x="63284" y="39369"/>
                </a:lnTo>
                <a:lnTo>
                  <a:pt x="72910" y="57150"/>
                </a:lnTo>
                <a:lnTo>
                  <a:pt x="84348" y="50800"/>
                </a:lnTo>
                <a:lnTo>
                  <a:pt x="95630" y="43179"/>
                </a:lnTo>
                <a:lnTo>
                  <a:pt x="106761" y="36829"/>
                </a:lnTo>
                <a:lnTo>
                  <a:pt x="112251" y="33019"/>
                </a:lnTo>
                <a:lnTo>
                  <a:pt x="99669" y="33019"/>
                </a:lnTo>
                <a:lnTo>
                  <a:pt x="95237" y="27939"/>
                </a:lnTo>
                <a:lnTo>
                  <a:pt x="95237" y="18996"/>
                </a:lnTo>
                <a:close/>
              </a:path>
              <a:path w="137160" h="642620">
                <a:moveTo>
                  <a:pt x="101664" y="14131"/>
                </a:moveTo>
                <a:lnTo>
                  <a:pt x="95237" y="18996"/>
                </a:lnTo>
                <a:lnTo>
                  <a:pt x="95237" y="27939"/>
                </a:lnTo>
                <a:lnTo>
                  <a:pt x="99669" y="33019"/>
                </a:lnTo>
                <a:lnTo>
                  <a:pt x="110591" y="33019"/>
                </a:lnTo>
                <a:lnTo>
                  <a:pt x="111699" y="31750"/>
                </a:lnTo>
                <a:lnTo>
                  <a:pt x="108661" y="31750"/>
                </a:lnTo>
                <a:lnTo>
                  <a:pt x="101664" y="14131"/>
                </a:lnTo>
                <a:close/>
              </a:path>
              <a:path w="137160" h="642620">
                <a:moveTo>
                  <a:pt x="117514" y="28886"/>
                </a:moveTo>
                <a:lnTo>
                  <a:pt x="113906" y="30479"/>
                </a:lnTo>
                <a:lnTo>
                  <a:pt x="112513" y="30817"/>
                </a:lnTo>
                <a:lnTo>
                  <a:pt x="110591" y="33019"/>
                </a:lnTo>
                <a:lnTo>
                  <a:pt x="112251" y="33019"/>
                </a:lnTo>
                <a:lnTo>
                  <a:pt x="117741" y="29210"/>
                </a:lnTo>
                <a:lnTo>
                  <a:pt x="117514" y="28886"/>
                </a:lnTo>
                <a:close/>
              </a:path>
              <a:path w="137160" h="642620">
                <a:moveTo>
                  <a:pt x="105644" y="12016"/>
                </a:moveTo>
                <a:lnTo>
                  <a:pt x="102365" y="13600"/>
                </a:lnTo>
                <a:lnTo>
                  <a:pt x="101664" y="14131"/>
                </a:lnTo>
                <a:lnTo>
                  <a:pt x="108661" y="31750"/>
                </a:lnTo>
                <a:lnTo>
                  <a:pt x="112513" y="30817"/>
                </a:lnTo>
                <a:lnTo>
                  <a:pt x="113579" y="29595"/>
                </a:lnTo>
                <a:lnTo>
                  <a:pt x="108660" y="16303"/>
                </a:lnTo>
                <a:lnTo>
                  <a:pt x="105644" y="12016"/>
                </a:lnTo>
                <a:close/>
              </a:path>
              <a:path w="137160" h="642620">
                <a:moveTo>
                  <a:pt x="112513" y="30817"/>
                </a:moveTo>
                <a:lnTo>
                  <a:pt x="108661" y="31750"/>
                </a:lnTo>
                <a:lnTo>
                  <a:pt x="111699" y="31750"/>
                </a:lnTo>
                <a:lnTo>
                  <a:pt x="112513" y="30817"/>
                </a:lnTo>
                <a:close/>
              </a:path>
              <a:path w="137160" h="642620">
                <a:moveTo>
                  <a:pt x="113579" y="29595"/>
                </a:moveTo>
                <a:lnTo>
                  <a:pt x="112513" y="30817"/>
                </a:lnTo>
                <a:lnTo>
                  <a:pt x="113906" y="30479"/>
                </a:lnTo>
                <a:lnTo>
                  <a:pt x="113579" y="29595"/>
                </a:lnTo>
                <a:close/>
              </a:path>
              <a:path w="137160" h="642620">
                <a:moveTo>
                  <a:pt x="115023" y="25347"/>
                </a:moveTo>
                <a:lnTo>
                  <a:pt x="115023" y="27939"/>
                </a:lnTo>
                <a:lnTo>
                  <a:pt x="113579" y="29595"/>
                </a:lnTo>
                <a:lnTo>
                  <a:pt x="113906" y="30479"/>
                </a:lnTo>
                <a:lnTo>
                  <a:pt x="117514" y="28886"/>
                </a:lnTo>
                <a:lnTo>
                  <a:pt x="115023" y="25347"/>
                </a:lnTo>
                <a:close/>
              </a:path>
              <a:path w="137160" h="642620">
                <a:moveTo>
                  <a:pt x="108660" y="16303"/>
                </a:moveTo>
                <a:lnTo>
                  <a:pt x="113579" y="29595"/>
                </a:lnTo>
                <a:lnTo>
                  <a:pt x="115023" y="27939"/>
                </a:lnTo>
                <a:lnTo>
                  <a:pt x="115023" y="25347"/>
                </a:lnTo>
                <a:lnTo>
                  <a:pt x="108660" y="16303"/>
                </a:lnTo>
                <a:close/>
              </a:path>
              <a:path w="137160" h="642620">
                <a:moveTo>
                  <a:pt x="119311" y="28093"/>
                </a:moveTo>
                <a:lnTo>
                  <a:pt x="117514" y="28886"/>
                </a:lnTo>
                <a:lnTo>
                  <a:pt x="117741" y="29210"/>
                </a:lnTo>
                <a:lnTo>
                  <a:pt x="119311" y="28093"/>
                </a:lnTo>
                <a:close/>
              </a:path>
              <a:path w="137160" h="642620">
                <a:moveTo>
                  <a:pt x="114490" y="12700"/>
                </a:moveTo>
                <a:lnTo>
                  <a:pt x="110591" y="12700"/>
                </a:lnTo>
                <a:lnTo>
                  <a:pt x="115023" y="17779"/>
                </a:lnTo>
                <a:lnTo>
                  <a:pt x="115023" y="25347"/>
                </a:lnTo>
                <a:lnTo>
                  <a:pt x="117514" y="28886"/>
                </a:lnTo>
                <a:lnTo>
                  <a:pt x="119311" y="28093"/>
                </a:lnTo>
                <a:lnTo>
                  <a:pt x="128447" y="21589"/>
                </a:lnTo>
                <a:lnTo>
                  <a:pt x="119443" y="21589"/>
                </a:lnTo>
                <a:lnTo>
                  <a:pt x="114490" y="16510"/>
                </a:lnTo>
                <a:lnTo>
                  <a:pt x="114490" y="12700"/>
                </a:lnTo>
                <a:close/>
              </a:path>
              <a:path w="137160" h="642620">
                <a:moveTo>
                  <a:pt x="128281" y="21714"/>
                </a:moveTo>
                <a:lnTo>
                  <a:pt x="119311" y="28093"/>
                </a:lnTo>
                <a:lnTo>
                  <a:pt x="119659" y="27939"/>
                </a:lnTo>
                <a:lnTo>
                  <a:pt x="125069" y="24129"/>
                </a:lnTo>
                <a:lnTo>
                  <a:pt x="128281" y="21714"/>
                </a:lnTo>
                <a:close/>
              </a:path>
              <a:path w="137160" h="642620">
                <a:moveTo>
                  <a:pt x="114490" y="6042"/>
                </a:moveTo>
                <a:lnTo>
                  <a:pt x="114198" y="6350"/>
                </a:lnTo>
                <a:lnTo>
                  <a:pt x="111544" y="8889"/>
                </a:lnTo>
                <a:lnTo>
                  <a:pt x="108661" y="10160"/>
                </a:lnTo>
                <a:lnTo>
                  <a:pt x="108089" y="11429"/>
                </a:lnTo>
                <a:lnTo>
                  <a:pt x="106857" y="11429"/>
                </a:lnTo>
                <a:lnTo>
                  <a:pt x="108660" y="16303"/>
                </a:lnTo>
                <a:lnTo>
                  <a:pt x="115023" y="25347"/>
                </a:lnTo>
                <a:lnTo>
                  <a:pt x="115023" y="17779"/>
                </a:lnTo>
                <a:lnTo>
                  <a:pt x="110591" y="12700"/>
                </a:lnTo>
                <a:lnTo>
                  <a:pt x="114490" y="12700"/>
                </a:lnTo>
                <a:lnTo>
                  <a:pt x="114490" y="6042"/>
                </a:lnTo>
                <a:close/>
              </a:path>
              <a:path w="137160" h="642620">
                <a:moveTo>
                  <a:pt x="118313" y="2539"/>
                </a:moveTo>
                <a:lnTo>
                  <a:pt x="117360" y="3810"/>
                </a:lnTo>
                <a:lnTo>
                  <a:pt x="116611" y="3810"/>
                </a:lnTo>
                <a:lnTo>
                  <a:pt x="130136" y="20319"/>
                </a:lnTo>
                <a:lnTo>
                  <a:pt x="128281" y="21714"/>
                </a:lnTo>
                <a:lnTo>
                  <a:pt x="132029" y="19050"/>
                </a:lnTo>
                <a:lnTo>
                  <a:pt x="128265" y="13879"/>
                </a:lnTo>
                <a:lnTo>
                  <a:pt x="118313" y="2539"/>
                </a:lnTo>
                <a:close/>
              </a:path>
              <a:path w="137160" h="642620">
                <a:moveTo>
                  <a:pt x="116611" y="3810"/>
                </a:moveTo>
                <a:lnTo>
                  <a:pt x="114490" y="6042"/>
                </a:lnTo>
                <a:lnTo>
                  <a:pt x="114490" y="16510"/>
                </a:lnTo>
                <a:lnTo>
                  <a:pt x="119443" y="21589"/>
                </a:lnTo>
                <a:lnTo>
                  <a:pt x="128447" y="21589"/>
                </a:lnTo>
                <a:lnTo>
                  <a:pt x="130136" y="20319"/>
                </a:lnTo>
                <a:lnTo>
                  <a:pt x="116611" y="3810"/>
                </a:lnTo>
                <a:close/>
              </a:path>
              <a:path w="137160" h="642620">
                <a:moveTo>
                  <a:pt x="128265" y="13879"/>
                </a:moveTo>
                <a:lnTo>
                  <a:pt x="132029" y="19050"/>
                </a:lnTo>
                <a:lnTo>
                  <a:pt x="128457" y="21589"/>
                </a:lnTo>
                <a:lnTo>
                  <a:pt x="131673" y="21589"/>
                </a:lnTo>
                <a:lnTo>
                  <a:pt x="132911" y="20319"/>
                </a:lnTo>
                <a:lnTo>
                  <a:pt x="131013" y="20319"/>
                </a:lnTo>
                <a:lnTo>
                  <a:pt x="132803" y="19050"/>
                </a:lnTo>
                <a:lnTo>
                  <a:pt x="128265" y="13879"/>
                </a:lnTo>
                <a:close/>
              </a:path>
              <a:path w="137160" h="642620">
                <a:moveTo>
                  <a:pt x="133324" y="1269"/>
                </a:moveTo>
                <a:lnTo>
                  <a:pt x="119087" y="1269"/>
                </a:lnTo>
                <a:lnTo>
                  <a:pt x="128345" y="13969"/>
                </a:lnTo>
                <a:lnTo>
                  <a:pt x="132803" y="19050"/>
                </a:lnTo>
                <a:lnTo>
                  <a:pt x="131013" y="20319"/>
                </a:lnTo>
                <a:lnTo>
                  <a:pt x="132911" y="20319"/>
                </a:lnTo>
                <a:lnTo>
                  <a:pt x="136626" y="16510"/>
                </a:lnTo>
                <a:lnTo>
                  <a:pt x="136626" y="3810"/>
                </a:lnTo>
                <a:lnTo>
                  <a:pt x="133324" y="1269"/>
                </a:lnTo>
                <a:close/>
              </a:path>
              <a:path w="137160" h="642620">
                <a:moveTo>
                  <a:pt x="103554" y="12700"/>
                </a:moveTo>
                <a:lnTo>
                  <a:pt x="99669" y="12700"/>
                </a:lnTo>
                <a:lnTo>
                  <a:pt x="95237" y="17779"/>
                </a:lnTo>
                <a:lnTo>
                  <a:pt x="95237" y="18996"/>
                </a:lnTo>
                <a:lnTo>
                  <a:pt x="101664" y="14131"/>
                </a:lnTo>
                <a:lnTo>
                  <a:pt x="101600" y="13969"/>
                </a:lnTo>
                <a:lnTo>
                  <a:pt x="102365" y="13600"/>
                </a:lnTo>
                <a:lnTo>
                  <a:pt x="103554" y="12700"/>
                </a:lnTo>
                <a:close/>
              </a:path>
              <a:path w="137160" h="642620">
                <a:moveTo>
                  <a:pt x="106857" y="11429"/>
                </a:moveTo>
                <a:lnTo>
                  <a:pt x="105644" y="12016"/>
                </a:lnTo>
                <a:lnTo>
                  <a:pt x="108660" y="16303"/>
                </a:lnTo>
                <a:lnTo>
                  <a:pt x="106857" y="11429"/>
                </a:lnTo>
                <a:close/>
              </a:path>
              <a:path w="137160" h="642620">
                <a:moveTo>
                  <a:pt x="102365" y="13600"/>
                </a:moveTo>
                <a:lnTo>
                  <a:pt x="101787" y="13879"/>
                </a:lnTo>
                <a:lnTo>
                  <a:pt x="101664" y="14131"/>
                </a:lnTo>
                <a:lnTo>
                  <a:pt x="102365" y="13600"/>
                </a:lnTo>
                <a:close/>
              </a:path>
              <a:path w="137160" h="642620">
                <a:moveTo>
                  <a:pt x="120012" y="2539"/>
                </a:moveTo>
                <a:lnTo>
                  <a:pt x="118313" y="2539"/>
                </a:lnTo>
                <a:lnTo>
                  <a:pt x="128265" y="13879"/>
                </a:lnTo>
                <a:lnTo>
                  <a:pt x="120012" y="2539"/>
                </a:lnTo>
                <a:close/>
              </a:path>
              <a:path w="137160" h="642620">
                <a:moveTo>
                  <a:pt x="105232" y="11429"/>
                </a:moveTo>
                <a:lnTo>
                  <a:pt x="102365" y="13600"/>
                </a:lnTo>
                <a:lnTo>
                  <a:pt x="105644" y="12016"/>
                </a:lnTo>
                <a:lnTo>
                  <a:pt x="105232" y="11429"/>
                </a:lnTo>
                <a:close/>
              </a:path>
              <a:path w="137160" h="642620">
                <a:moveTo>
                  <a:pt x="114490" y="4641"/>
                </a:moveTo>
                <a:lnTo>
                  <a:pt x="105232" y="11429"/>
                </a:lnTo>
                <a:lnTo>
                  <a:pt x="105644" y="12016"/>
                </a:lnTo>
                <a:lnTo>
                  <a:pt x="106857" y="11429"/>
                </a:lnTo>
                <a:lnTo>
                  <a:pt x="108089" y="11429"/>
                </a:lnTo>
                <a:lnTo>
                  <a:pt x="108661" y="10160"/>
                </a:lnTo>
                <a:lnTo>
                  <a:pt x="111544" y="8889"/>
                </a:lnTo>
                <a:lnTo>
                  <a:pt x="114198" y="6350"/>
                </a:lnTo>
                <a:lnTo>
                  <a:pt x="114490" y="6042"/>
                </a:lnTo>
                <a:lnTo>
                  <a:pt x="114490" y="4641"/>
                </a:lnTo>
                <a:close/>
              </a:path>
              <a:path w="137160" h="642620">
                <a:moveTo>
                  <a:pt x="119087" y="1269"/>
                </a:moveTo>
                <a:lnTo>
                  <a:pt x="114490" y="4641"/>
                </a:lnTo>
                <a:lnTo>
                  <a:pt x="114490" y="6042"/>
                </a:lnTo>
                <a:lnTo>
                  <a:pt x="116611" y="3810"/>
                </a:lnTo>
                <a:lnTo>
                  <a:pt x="117360" y="3810"/>
                </a:lnTo>
                <a:lnTo>
                  <a:pt x="118313" y="2539"/>
                </a:lnTo>
                <a:lnTo>
                  <a:pt x="120012" y="2539"/>
                </a:lnTo>
                <a:lnTo>
                  <a:pt x="119087" y="1269"/>
                </a:lnTo>
                <a:close/>
              </a:path>
              <a:path w="137160" h="642620">
                <a:moveTo>
                  <a:pt x="131673" y="0"/>
                </a:moveTo>
                <a:lnTo>
                  <a:pt x="119443" y="0"/>
                </a:lnTo>
                <a:lnTo>
                  <a:pt x="114490" y="3810"/>
                </a:lnTo>
                <a:lnTo>
                  <a:pt x="114490" y="4641"/>
                </a:lnTo>
                <a:lnTo>
                  <a:pt x="119087" y="1269"/>
                </a:lnTo>
                <a:lnTo>
                  <a:pt x="133324" y="1269"/>
                </a:lnTo>
                <a:lnTo>
                  <a:pt x="131673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27445" y="3761663"/>
            <a:ext cx="763816" cy="6759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8032" y="4509299"/>
            <a:ext cx="248285" cy="257175"/>
          </a:xfrm>
          <a:custGeom>
            <a:avLst/>
            <a:gdLst/>
            <a:ahLst/>
            <a:cxnLst/>
            <a:rect l="l" t="t" r="r" b="b"/>
            <a:pathLst>
              <a:path w="248285" h="257175">
                <a:moveTo>
                  <a:pt x="233502" y="253206"/>
                </a:moveTo>
                <a:lnTo>
                  <a:pt x="233502" y="253847"/>
                </a:lnTo>
                <a:lnTo>
                  <a:pt x="236766" y="257111"/>
                </a:lnTo>
                <a:lnTo>
                  <a:pt x="244843" y="257111"/>
                </a:lnTo>
                <a:lnTo>
                  <a:pt x="246722" y="255231"/>
                </a:lnTo>
                <a:lnTo>
                  <a:pt x="235902" y="255231"/>
                </a:lnTo>
                <a:lnTo>
                  <a:pt x="233502" y="253206"/>
                </a:lnTo>
                <a:close/>
              </a:path>
              <a:path w="248285" h="257175">
                <a:moveTo>
                  <a:pt x="243751" y="242493"/>
                </a:moveTo>
                <a:lnTo>
                  <a:pt x="236766" y="242493"/>
                </a:lnTo>
                <a:lnTo>
                  <a:pt x="233502" y="245770"/>
                </a:lnTo>
                <a:lnTo>
                  <a:pt x="233502" y="253206"/>
                </a:lnTo>
                <a:lnTo>
                  <a:pt x="235902" y="255231"/>
                </a:lnTo>
                <a:lnTo>
                  <a:pt x="245706" y="244386"/>
                </a:lnTo>
                <a:lnTo>
                  <a:pt x="243751" y="242493"/>
                </a:lnTo>
                <a:close/>
              </a:path>
              <a:path w="248285" h="257175">
                <a:moveTo>
                  <a:pt x="244843" y="242493"/>
                </a:moveTo>
                <a:lnTo>
                  <a:pt x="243751" y="242493"/>
                </a:lnTo>
                <a:lnTo>
                  <a:pt x="245706" y="244386"/>
                </a:lnTo>
                <a:lnTo>
                  <a:pt x="235902" y="255231"/>
                </a:lnTo>
                <a:lnTo>
                  <a:pt x="246722" y="255231"/>
                </a:lnTo>
                <a:lnTo>
                  <a:pt x="248107" y="253847"/>
                </a:lnTo>
                <a:lnTo>
                  <a:pt x="248107" y="245770"/>
                </a:lnTo>
                <a:lnTo>
                  <a:pt x="244843" y="242493"/>
                </a:lnTo>
                <a:close/>
              </a:path>
              <a:path w="248285" h="257175">
                <a:moveTo>
                  <a:pt x="228739" y="227965"/>
                </a:moveTo>
                <a:lnTo>
                  <a:pt x="217855" y="240004"/>
                </a:lnTo>
                <a:lnTo>
                  <a:pt x="233502" y="253206"/>
                </a:lnTo>
                <a:lnTo>
                  <a:pt x="233502" y="245770"/>
                </a:lnTo>
                <a:lnTo>
                  <a:pt x="236766" y="242493"/>
                </a:lnTo>
                <a:lnTo>
                  <a:pt x="243751" y="242493"/>
                </a:lnTo>
                <a:lnTo>
                  <a:pt x="228739" y="227965"/>
                </a:lnTo>
                <a:close/>
              </a:path>
              <a:path w="248285" h="257175">
                <a:moveTo>
                  <a:pt x="184556" y="185127"/>
                </a:moveTo>
                <a:lnTo>
                  <a:pt x="171665" y="198742"/>
                </a:lnTo>
                <a:lnTo>
                  <a:pt x="183053" y="209236"/>
                </a:lnTo>
                <a:lnTo>
                  <a:pt x="194546" y="219611"/>
                </a:lnTo>
                <a:lnTo>
                  <a:pt x="206146" y="229867"/>
                </a:lnTo>
                <a:lnTo>
                  <a:pt x="217855" y="240004"/>
                </a:lnTo>
                <a:lnTo>
                  <a:pt x="228739" y="227965"/>
                </a:lnTo>
                <a:lnTo>
                  <a:pt x="184556" y="185127"/>
                </a:lnTo>
                <a:close/>
              </a:path>
              <a:path w="248285" h="257175">
                <a:moveTo>
                  <a:pt x="137947" y="142557"/>
                </a:moveTo>
                <a:lnTo>
                  <a:pt x="125412" y="157568"/>
                </a:lnTo>
                <a:lnTo>
                  <a:pt x="137147" y="167670"/>
                </a:lnTo>
                <a:lnTo>
                  <a:pt x="148767" y="177898"/>
                </a:lnTo>
                <a:lnTo>
                  <a:pt x="160274" y="188254"/>
                </a:lnTo>
                <a:lnTo>
                  <a:pt x="171665" y="198742"/>
                </a:lnTo>
                <a:lnTo>
                  <a:pt x="184556" y="185127"/>
                </a:lnTo>
                <a:lnTo>
                  <a:pt x="173185" y="174173"/>
                </a:lnTo>
                <a:lnTo>
                  <a:pt x="161628" y="163428"/>
                </a:lnTo>
                <a:lnTo>
                  <a:pt x="149882" y="152889"/>
                </a:lnTo>
                <a:lnTo>
                  <a:pt x="137947" y="142557"/>
                </a:lnTo>
                <a:close/>
              </a:path>
              <a:path w="248285" h="257175">
                <a:moveTo>
                  <a:pt x="100025" y="112026"/>
                </a:moveTo>
                <a:lnTo>
                  <a:pt x="88061" y="127368"/>
                </a:lnTo>
                <a:lnTo>
                  <a:pt x="97511" y="134811"/>
                </a:lnTo>
                <a:lnTo>
                  <a:pt x="106865" y="142311"/>
                </a:lnTo>
                <a:lnTo>
                  <a:pt x="116170" y="149901"/>
                </a:lnTo>
                <a:lnTo>
                  <a:pt x="125412" y="157568"/>
                </a:lnTo>
                <a:lnTo>
                  <a:pt x="137947" y="142557"/>
                </a:lnTo>
                <a:lnTo>
                  <a:pt x="128541" y="134799"/>
                </a:lnTo>
                <a:lnTo>
                  <a:pt x="119105" y="127139"/>
                </a:lnTo>
                <a:lnTo>
                  <a:pt x="109595" y="119543"/>
                </a:lnTo>
                <a:lnTo>
                  <a:pt x="100025" y="112026"/>
                </a:lnTo>
                <a:close/>
              </a:path>
              <a:path w="248285" h="257175">
                <a:moveTo>
                  <a:pt x="70357" y="86956"/>
                </a:moveTo>
                <a:lnTo>
                  <a:pt x="56921" y="101092"/>
                </a:lnTo>
                <a:lnTo>
                  <a:pt x="64482" y="107921"/>
                </a:lnTo>
                <a:lnTo>
                  <a:pt x="72191" y="114577"/>
                </a:lnTo>
                <a:lnTo>
                  <a:pt x="80051" y="121060"/>
                </a:lnTo>
                <a:lnTo>
                  <a:pt x="88061" y="127368"/>
                </a:lnTo>
                <a:lnTo>
                  <a:pt x="100025" y="112026"/>
                </a:lnTo>
                <a:lnTo>
                  <a:pt x="92385" y="106016"/>
                </a:lnTo>
                <a:lnTo>
                  <a:pt x="84896" y="99834"/>
                </a:lnTo>
                <a:lnTo>
                  <a:pt x="77554" y="93481"/>
                </a:lnTo>
                <a:lnTo>
                  <a:pt x="70357" y="86956"/>
                </a:lnTo>
                <a:close/>
              </a:path>
              <a:path w="248285" h="257175">
                <a:moveTo>
                  <a:pt x="50584" y="65912"/>
                </a:moveTo>
                <a:lnTo>
                  <a:pt x="35598" y="78193"/>
                </a:lnTo>
                <a:lnTo>
                  <a:pt x="40653" y="84173"/>
                </a:lnTo>
                <a:lnTo>
                  <a:pt x="45893" y="89981"/>
                </a:lnTo>
                <a:lnTo>
                  <a:pt x="51316" y="95619"/>
                </a:lnTo>
                <a:lnTo>
                  <a:pt x="56921" y="101092"/>
                </a:lnTo>
                <a:lnTo>
                  <a:pt x="70357" y="86956"/>
                </a:lnTo>
                <a:lnTo>
                  <a:pt x="65187" y="81906"/>
                </a:lnTo>
                <a:lnTo>
                  <a:pt x="60171" y="76715"/>
                </a:lnTo>
                <a:lnTo>
                  <a:pt x="55304" y="71385"/>
                </a:lnTo>
                <a:lnTo>
                  <a:pt x="50584" y="65912"/>
                </a:lnTo>
                <a:close/>
              </a:path>
              <a:path w="248285" h="257175">
                <a:moveTo>
                  <a:pt x="32410" y="40005"/>
                </a:moveTo>
                <a:lnTo>
                  <a:pt x="16001" y="50139"/>
                </a:lnTo>
                <a:lnTo>
                  <a:pt x="20583" y="57373"/>
                </a:lnTo>
                <a:lnTo>
                  <a:pt x="25376" y="64462"/>
                </a:lnTo>
                <a:lnTo>
                  <a:pt x="30380" y="71402"/>
                </a:lnTo>
                <a:lnTo>
                  <a:pt x="35598" y="78193"/>
                </a:lnTo>
                <a:lnTo>
                  <a:pt x="50584" y="65912"/>
                </a:lnTo>
                <a:lnTo>
                  <a:pt x="45719" y="59664"/>
                </a:lnTo>
                <a:lnTo>
                  <a:pt x="41068" y="53263"/>
                </a:lnTo>
                <a:lnTo>
                  <a:pt x="36632" y="46710"/>
                </a:lnTo>
                <a:lnTo>
                  <a:pt x="32410" y="40005"/>
                </a:lnTo>
                <a:close/>
              </a:path>
              <a:path w="248285" h="257175">
                <a:moveTo>
                  <a:pt x="20993" y="16852"/>
                </a:moveTo>
                <a:lnTo>
                  <a:pt x="14426" y="18529"/>
                </a:lnTo>
                <a:lnTo>
                  <a:pt x="2641" y="21539"/>
                </a:lnTo>
                <a:lnTo>
                  <a:pt x="3149" y="23571"/>
                </a:lnTo>
                <a:lnTo>
                  <a:pt x="3759" y="25565"/>
                </a:lnTo>
                <a:lnTo>
                  <a:pt x="4558" y="27787"/>
                </a:lnTo>
                <a:lnTo>
                  <a:pt x="7581" y="35433"/>
                </a:lnTo>
                <a:lnTo>
                  <a:pt x="11429" y="42964"/>
                </a:lnTo>
                <a:lnTo>
                  <a:pt x="16001" y="50139"/>
                </a:lnTo>
                <a:lnTo>
                  <a:pt x="32410" y="40005"/>
                </a:lnTo>
                <a:lnTo>
                  <a:pt x="28625" y="34023"/>
                </a:lnTo>
                <a:lnTo>
                  <a:pt x="25336" y="27787"/>
                </a:lnTo>
                <a:lnTo>
                  <a:pt x="22529" y="21285"/>
                </a:lnTo>
                <a:lnTo>
                  <a:pt x="21945" y="19837"/>
                </a:lnTo>
                <a:lnTo>
                  <a:pt x="21437" y="18351"/>
                </a:lnTo>
                <a:lnTo>
                  <a:pt x="20993" y="16852"/>
                </a:lnTo>
                <a:close/>
              </a:path>
              <a:path w="248285" h="257175">
                <a:moveTo>
                  <a:pt x="1255" y="15657"/>
                </a:moveTo>
                <a:lnTo>
                  <a:pt x="2641" y="21539"/>
                </a:lnTo>
                <a:lnTo>
                  <a:pt x="14328" y="18554"/>
                </a:lnTo>
                <a:lnTo>
                  <a:pt x="4152" y="18554"/>
                </a:lnTo>
                <a:lnTo>
                  <a:pt x="1255" y="15657"/>
                </a:lnTo>
                <a:close/>
              </a:path>
              <a:path w="248285" h="257175">
                <a:moveTo>
                  <a:pt x="18275" y="6985"/>
                </a:moveTo>
                <a:lnTo>
                  <a:pt x="292" y="11569"/>
                </a:lnTo>
                <a:lnTo>
                  <a:pt x="1255" y="15657"/>
                </a:lnTo>
                <a:lnTo>
                  <a:pt x="4152" y="18554"/>
                </a:lnTo>
                <a:lnTo>
                  <a:pt x="14328" y="18554"/>
                </a:lnTo>
                <a:lnTo>
                  <a:pt x="18554" y="14401"/>
                </a:lnTo>
                <a:lnTo>
                  <a:pt x="18554" y="7999"/>
                </a:lnTo>
                <a:lnTo>
                  <a:pt x="18275" y="6985"/>
                </a:lnTo>
                <a:close/>
              </a:path>
              <a:path w="248285" h="257175">
                <a:moveTo>
                  <a:pt x="14426" y="18529"/>
                </a:moveTo>
                <a:close/>
              </a:path>
              <a:path w="248285" h="257175">
                <a:moveTo>
                  <a:pt x="18554" y="7999"/>
                </a:moveTo>
                <a:lnTo>
                  <a:pt x="18554" y="14401"/>
                </a:lnTo>
                <a:lnTo>
                  <a:pt x="14426" y="18529"/>
                </a:lnTo>
                <a:lnTo>
                  <a:pt x="20993" y="16852"/>
                </a:lnTo>
                <a:lnTo>
                  <a:pt x="18554" y="7999"/>
                </a:lnTo>
                <a:close/>
              </a:path>
              <a:path w="248285" h="257175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1255" y="15657"/>
                </a:lnTo>
                <a:lnTo>
                  <a:pt x="292" y="11569"/>
                </a:lnTo>
                <a:lnTo>
                  <a:pt x="18275" y="6985"/>
                </a:lnTo>
                <a:lnTo>
                  <a:pt x="18554" y="6985"/>
                </a:lnTo>
                <a:lnTo>
                  <a:pt x="18554" y="4152"/>
                </a:lnTo>
                <a:lnTo>
                  <a:pt x="14401" y="0"/>
                </a:lnTo>
                <a:close/>
              </a:path>
              <a:path w="248285" h="257175">
                <a:moveTo>
                  <a:pt x="18554" y="6985"/>
                </a:moveTo>
                <a:lnTo>
                  <a:pt x="18275" y="6985"/>
                </a:lnTo>
                <a:lnTo>
                  <a:pt x="18554" y="7999"/>
                </a:lnTo>
                <a:lnTo>
                  <a:pt x="18554" y="698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0248" y="4587417"/>
            <a:ext cx="770109" cy="28798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1872" y="4622533"/>
            <a:ext cx="136156" cy="75471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44008" y="4621555"/>
            <a:ext cx="644080" cy="44842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5920" y="5135600"/>
            <a:ext cx="556183" cy="2268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4647" y="5455386"/>
            <a:ext cx="60325" cy="33655"/>
          </a:xfrm>
          <a:custGeom>
            <a:avLst/>
            <a:gdLst/>
            <a:ahLst/>
            <a:cxnLst/>
            <a:rect l="l" t="t" r="r" b="b"/>
            <a:pathLst>
              <a:path w="60325" h="33654">
                <a:moveTo>
                  <a:pt x="27978" y="9881"/>
                </a:moveTo>
                <a:lnTo>
                  <a:pt x="27978" y="14401"/>
                </a:lnTo>
                <a:lnTo>
                  <a:pt x="24318" y="18061"/>
                </a:lnTo>
                <a:lnTo>
                  <a:pt x="22694" y="32537"/>
                </a:lnTo>
                <a:lnTo>
                  <a:pt x="29667" y="33083"/>
                </a:lnTo>
                <a:lnTo>
                  <a:pt x="36626" y="32893"/>
                </a:lnTo>
                <a:lnTo>
                  <a:pt x="43548" y="31965"/>
                </a:lnTo>
                <a:lnTo>
                  <a:pt x="43437" y="27654"/>
                </a:lnTo>
                <a:lnTo>
                  <a:pt x="42468" y="26682"/>
                </a:lnTo>
                <a:lnTo>
                  <a:pt x="42468" y="17018"/>
                </a:lnTo>
                <a:lnTo>
                  <a:pt x="43147" y="16339"/>
                </a:lnTo>
                <a:lnTo>
                  <a:pt x="43040" y="12153"/>
                </a:lnTo>
                <a:lnTo>
                  <a:pt x="37109" y="11315"/>
                </a:lnTo>
                <a:lnTo>
                  <a:pt x="31191" y="10414"/>
                </a:lnTo>
                <a:lnTo>
                  <a:pt x="27978" y="9881"/>
                </a:lnTo>
                <a:close/>
              </a:path>
              <a:path w="60325" h="33654">
                <a:moveTo>
                  <a:pt x="457" y="18440"/>
                </a:moveTo>
                <a:lnTo>
                  <a:pt x="22694" y="32537"/>
                </a:lnTo>
                <a:lnTo>
                  <a:pt x="24063" y="20332"/>
                </a:lnTo>
                <a:lnTo>
                  <a:pt x="20078" y="20332"/>
                </a:lnTo>
                <a:lnTo>
                  <a:pt x="457" y="18440"/>
                </a:lnTo>
                <a:close/>
              </a:path>
              <a:path w="60325" h="33654">
                <a:moveTo>
                  <a:pt x="43437" y="27654"/>
                </a:moveTo>
                <a:lnTo>
                  <a:pt x="43548" y="31965"/>
                </a:lnTo>
                <a:lnTo>
                  <a:pt x="51447" y="30607"/>
                </a:lnTo>
                <a:lnTo>
                  <a:pt x="46380" y="30607"/>
                </a:lnTo>
                <a:lnTo>
                  <a:pt x="43437" y="27654"/>
                </a:lnTo>
                <a:close/>
              </a:path>
              <a:path w="60325" h="33654">
                <a:moveTo>
                  <a:pt x="50990" y="13106"/>
                </a:moveTo>
                <a:lnTo>
                  <a:pt x="46380" y="13106"/>
                </a:lnTo>
                <a:lnTo>
                  <a:pt x="43147" y="16339"/>
                </a:lnTo>
                <a:lnTo>
                  <a:pt x="43437" y="27654"/>
                </a:lnTo>
                <a:lnTo>
                  <a:pt x="46380" y="30607"/>
                </a:lnTo>
                <a:lnTo>
                  <a:pt x="51447" y="30607"/>
                </a:lnTo>
                <a:lnTo>
                  <a:pt x="50990" y="13106"/>
                </a:lnTo>
                <a:close/>
              </a:path>
              <a:path w="60325" h="33654">
                <a:moveTo>
                  <a:pt x="56045" y="13106"/>
                </a:moveTo>
                <a:lnTo>
                  <a:pt x="50990" y="13106"/>
                </a:lnTo>
                <a:lnTo>
                  <a:pt x="51447" y="30607"/>
                </a:lnTo>
                <a:lnTo>
                  <a:pt x="56045" y="30607"/>
                </a:lnTo>
                <a:lnTo>
                  <a:pt x="59969" y="26682"/>
                </a:lnTo>
                <a:lnTo>
                  <a:pt x="59969" y="17018"/>
                </a:lnTo>
                <a:lnTo>
                  <a:pt x="56045" y="13106"/>
                </a:lnTo>
                <a:close/>
              </a:path>
              <a:path w="60325" h="33654">
                <a:moveTo>
                  <a:pt x="43147" y="16339"/>
                </a:moveTo>
                <a:lnTo>
                  <a:pt x="42468" y="17018"/>
                </a:lnTo>
                <a:lnTo>
                  <a:pt x="42468" y="26682"/>
                </a:lnTo>
                <a:lnTo>
                  <a:pt x="43437" y="27654"/>
                </a:lnTo>
                <a:lnTo>
                  <a:pt x="43147" y="16339"/>
                </a:lnTo>
                <a:close/>
              </a:path>
              <a:path w="60325" h="33654">
                <a:moveTo>
                  <a:pt x="9410" y="13555"/>
                </a:moveTo>
                <a:lnTo>
                  <a:pt x="457" y="18440"/>
                </a:lnTo>
                <a:lnTo>
                  <a:pt x="20078" y="20332"/>
                </a:lnTo>
                <a:lnTo>
                  <a:pt x="19111" y="18554"/>
                </a:lnTo>
                <a:lnTo>
                  <a:pt x="13576" y="18554"/>
                </a:lnTo>
                <a:lnTo>
                  <a:pt x="9410" y="14401"/>
                </a:lnTo>
                <a:lnTo>
                  <a:pt x="9410" y="13555"/>
                </a:lnTo>
                <a:close/>
              </a:path>
              <a:path w="60325" h="33654">
                <a:moveTo>
                  <a:pt x="19519" y="8039"/>
                </a:moveTo>
                <a:lnTo>
                  <a:pt x="18362" y="8670"/>
                </a:lnTo>
                <a:lnTo>
                  <a:pt x="23152" y="17411"/>
                </a:lnTo>
                <a:lnTo>
                  <a:pt x="20065" y="20294"/>
                </a:lnTo>
                <a:lnTo>
                  <a:pt x="24063" y="20332"/>
                </a:lnTo>
                <a:lnTo>
                  <a:pt x="24263" y="18554"/>
                </a:lnTo>
                <a:lnTo>
                  <a:pt x="23825" y="18554"/>
                </a:lnTo>
                <a:lnTo>
                  <a:pt x="24318" y="18061"/>
                </a:lnTo>
                <a:lnTo>
                  <a:pt x="25285" y="9436"/>
                </a:lnTo>
                <a:lnTo>
                  <a:pt x="23317" y="9156"/>
                </a:lnTo>
                <a:lnTo>
                  <a:pt x="21340" y="8670"/>
                </a:lnTo>
                <a:lnTo>
                  <a:pt x="19519" y="8039"/>
                </a:lnTo>
                <a:close/>
              </a:path>
              <a:path w="60325" h="33654">
                <a:moveTo>
                  <a:pt x="18362" y="8670"/>
                </a:moveTo>
                <a:lnTo>
                  <a:pt x="14764" y="10633"/>
                </a:lnTo>
                <a:lnTo>
                  <a:pt x="20065" y="20294"/>
                </a:lnTo>
                <a:lnTo>
                  <a:pt x="23152" y="17411"/>
                </a:lnTo>
                <a:lnTo>
                  <a:pt x="18362" y="8670"/>
                </a:lnTo>
                <a:close/>
              </a:path>
              <a:path w="60325" h="33654">
                <a:moveTo>
                  <a:pt x="14764" y="10633"/>
                </a:moveTo>
                <a:lnTo>
                  <a:pt x="9410" y="13555"/>
                </a:lnTo>
                <a:lnTo>
                  <a:pt x="9410" y="14401"/>
                </a:lnTo>
                <a:lnTo>
                  <a:pt x="13576" y="18554"/>
                </a:lnTo>
                <a:lnTo>
                  <a:pt x="19111" y="18554"/>
                </a:lnTo>
                <a:lnTo>
                  <a:pt x="14764" y="10633"/>
                </a:lnTo>
                <a:close/>
              </a:path>
              <a:path w="60325" h="33654">
                <a:moveTo>
                  <a:pt x="24318" y="18061"/>
                </a:moveTo>
                <a:lnTo>
                  <a:pt x="23825" y="18554"/>
                </a:lnTo>
                <a:lnTo>
                  <a:pt x="24263" y="18554"/>
                </a:lnTo>
                <a:lnTo>
                  <a:pt x="24318" y="18061"/>
                </a:lnTo>
                <a:close/>
              </a:path>
              <a:path w="60325" h="33654">
                <a:moveTo>
                  <a:pt x="10134" y="2197"/>
                </a:moveTo>
                <a:lnTo>
                  <a:pt x="0" y="14782"/>
                </a:lnTo>
                <a:lnTo>
                  <a:pt x="457" y="18440"/>
                </a:lnTo>
                <a:lnTo>
                  <a:pt x="9410" y="13555"/>
                </a:lnTo>
                <a:lnTo>
                  <a:pt x="9410" y="4152"/>
                </a:lnTo>
                <a:lnTo>
                  <a:pt x="10572" y="2994"/>
                </a:lnTo>
                <a:lnTo>
                  <a:pt x="10134" y="2197"/>
                </a:lnTo>
                <a:close/>
              </a:path>
              <a:path w="60325" h="33654">
                <a:moveTo>
                  <a:pt x="25285" y="9436"/>
                </a:moveTo>
                <a:lnTo>
                  <a:pt x="24318" y="18061"/>
                </a:lnTo>
                <a:lnTo>
                  <a:pt x="27978" y="14401"/>
                </a:lnTo>
                <a:lnTo>
                  <a:pt x="27978" y="9881"/>
                </a:lnTo>
                <a:lnTo>
                  <a:pt x="25285" y="9436"/>
                </a:lnTo>
                <a:close/>
              </a:path>
              <a:path w="60325" h="33654">
                <a:moveTo>
                  <a:pt x="43040" y="12153"/>
                </a:moveTo>
                <a:lnTo>
                  <a:pt x="43147" y="16339"/>
                </a:lnTo>
                <a:lnTo>
                  <a:pt x="46380" y="13106"/>
                </a:lnTo>
                <a:lnTo>
                  <a:pt x="50990" y="13106"/>
                </a:lnTo>
                <a:lnTo>
                  <a:pt x="43040" y="12153"/>
                </a:lnTo>
                <a:close/>
              </a:path>
              <a:path w="60325" h="33654">
                <a:moveTo>
                  <a:pt x="10572" y="2994"/>
                </a:moveTo>
                <a:lnTo>
                  <a:pt x="9410" y="4152"/>
                </a:lnTo>
                <a:lnTo>
                  <a:pt x="9410" y="13555"/>
                </a:lnTo>
                <a:lnTo>
                  <a:pt x="14764" y="10633"/>
                </a:lnTo>
                <a:lnTo>
                  <a:pt x="10572" y="2994"/>
                </a:lnTo>
                <a:close/>
              </a:path>
              <a:path w="60325" h="33654">
                <a:moveTo>
                  <a:pt x="14236" y="1143"/>
                </a:moveTo>
                <a:lnTo>
                  <a:pt x="11802" y="1768"/>
                </a:lnTo>
                <a:lnTo>
                  <a:pt x="10572" y="2994"/>
                </a:lnTo>
                <a:lnTo>
                  <a:pt x="14764" y="10633"/>
                </a:lnTo>
                <a:lnTo>
                  <a:pt x="18362" y="8670"/>
                </a:lnTo>
                <a:lnTo>
                  <a:pt x="14236" y="1143"/>
                </a:lnTo>
                <a:close/>
              </a:path>
              <a:path w="60325" h="33654">
                <a:moveTo>
                  <a:pt x="27978" y="8039"/>
                </a:moveTo>
                <a:lnTo>
                  <a:pt x="19519" y="8039"/>
                </a:lnTo>
                <a:lnTo>
                  <a:pt x="21386" y="8686"/>
                </a:lnTo>
                <a:lnTo>
                  <a:pt x="23317" y="9156"/>
                </a:lnTo>
                <a:lnTo>
                  <a:pt x="25285" y="9436"/>
                </a:lnTo>
                <a:lnTo>
                  <a:pt x="27978" y="9881"/>
                </a:lnTo>
                <a:lnTo>
                  <a:pt x="27978" y="8039"/>
                </a:lnTo>
                <a:close/>
              </a:path>
              <a:path w="60325" h="33654">
                <a:moveTo>
                  <a:pt x="24968" y="1143"/>
                </a:moveTo>
                <a:lnTo>
                  <a:pt x="14236" y="1143"/>
                </a:lnTo>
                <a:lnTo>
                  <a:pt x="18362" y="8670"/>
                </a:lnTo>
                <a:lnTo>
                  <a:pt x="19519" y="8039"/>
                </a:lnTo>
                <a:lnTo>
                  <a:pt x="27978" y="8039"/>
                </a:lnTo>
                <a:lnTo>
                  <a:pt x="27978" y="4152"/>
                </a:lnTo>
                <a:lnTo>
                  <a:pt x="24968" y="1143"/>
                </a:lnTo>
                <a:close/>
              </a:path>
              <a:path w="60325" h="33654">
                <a:moveTo>
                  <a:pt x="11802" y="1768"/>
                </a:moveTo>
                <a:lnTo>
                  <a:pt x="10134" y="2197"/>
                </a:lnTo>
                <a:lnTo>
                  <a:pt x="10572" y="2994"/>
                </a:lnTo>
                <a:lnTo>
                  <a:pt x="11802" y="1768"/>
                </a:lnTo>
                <a:close/>
              </a:path>
              <a:path w="60325" h="33654">
                <a:moveTo>
                  <a:pt x="23825" y="0"/>
                </a:moveTo>
                <a:lnTo>
                  <a:pt x="13576" y="0"/>
                </a:lnTo>
                <a:lnTo>
                  <a:pt x="11802" y="1768"/>
                </a:lnTo>
                <a:lnTo>
                  <a:pt x="14236" y="1143"/>
                </a:lnTo>
                <a:lnTo>
                  <a:pt x="24968" y="1143"/>
                </a:lnTo>
                <a:lnTo>
                  <a:pt x="2382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11431" y="5464784"/>
            <a:ext cx="50165" cy="35560"/>
          </a:xfrm>
          <a:custGeom>
            <a:avLst/>
            <a:gdLst/>
            <a:ahLst/>
            <a:cxnLst/>
            <a:rect l="l" t="t" r="r" b="b"/>
            <a:pathLst>
              <a:path w="50164" h="35560">
                <a:moveTo>
                  <a:pt x="36576" y="33579"/>
                </a:moveTo>
                <a:lnTo>
                  <a:pt x="38353" y="35356"/>
                </a:lnTo>
                <a:lnTo>
                  <a:pt x="46558" y="35356"/>
                </a:lnTo>
                <a:lnTo>
                  <a:pt x="47722" y="34188"/>
                </a:lnTo>
                <a:lnTo>
                  <a:pt x="38442" y="34188"/>
                </a:lnTo>
                <a:lnTo>
                  <a:pt x="36576" y="33579"/>
                </a:lnTo>
                <a:close/>
              </a:path>
              <a:path w="50164" h="35560">
                <a:moveTo>
                  <a:pt x="44348" y="19392"/>
                </a:moveTo>
                <a:lnTo>
                  <a:pt x="35790" y="32793"/>
                </a:lnTo>
                <a:lnTo>
                  <a:pt x="36576" y="33579"/>
                </a:lnTo>
                <a:lnTo>
                  <a:pt x="38442" y="34188"/>
                </a:lnTo>
                <a:lnTo>
                  <a:pt x="46456" y="21678"/>
                </a:lnTo>
                <a:lnTo>
                  <a:pt x="44348" y="19392"/>
                </a:lnTo>
                <a:close/>
              </a:path>
              <a:path w="50164" h="35560">
                <a:moveTo>
                  <a:pt x="46558" y="20510"/>
                </a:moveTo>
                <a:lnTo>
                  <a:pt x="45379" y="20510"/>
                </a:lnTo>
                <a:lnTo>
                  <a:pt x="46456" y="21678"/>
                </a:lnTo>
                <a:lnTo>
                  <a:pt x="38442" y="34188"/>
                </a:lnTo>
                <a:lnTo>
                  <a:pt x="47722" y="34188"/>
                </a:lnTo>
                <a:lnTo>
                  <a:pt x="49872" y="32029"/>
                </a:lnTo>
                <a:lnTo>
                  <a:pt x="49847" y="23812"/>
                </a:lnTo>
                <a:lnTo>
                  <a:pt x="46558" y="20510"/>
                </a:lnTo>
                <a:close/>
              </a:path>
              <a:path w="50164" h="35560">
                <a:moveTo>
                  <a:pt x="35790" y="32793"/>
                </a:moveTo>
                <a:lnTo>
                  <a:pt x="35510" y="33231"/>
                </a:lnTo>
                <a:lnTo>
                  <a:pt x="36576" y="33579"/>
                </a:lnTo>
                <a:lnTo>
                  <a:pt x="35790" y="32793"/>
                </a:lnTo>
                <a:close/>
              </a:path>
              <a:path w="50164" h="35560">
                <a:moveTo>
                  <a:pt x="28435" y="10693"/>
                </a:moveTo>
                <a:lnTo>
                  <a:pt x="21551" y="29692"/>
                </a:lnTo>
                <a:lnTo>
                  <a:pt x="34925" y="33274"/>
                </a:lnTo>
                <a:lnTo>
                  <a:pt x="35204" y="33312"/>
                </a:lnTo>
                <a:lnTo>
                  <a:pt x="35483" y="33274"/>
                </a:lnTo>
                <a:lnTo>
                  <a:pt x="35771" y="32774"/>
                </a:lnTo>
                <a:lnTo>
                  <a:pt x="35026" y="32029"/>
                </a:lnTo>
                <a:lnTo>
                  <a:pt x="35051" y="23812"/>
                </a:lnTo>
                <a:lnTo>
                  <a:pt x="38353" y="20510"/>
                </a:lnTo>
                <a:lnTo>
                  <a:pt x="43632" y="20510"/>
                </a:lnTo>
                <a:lnTo>
                  <a:pt x="44348" y="19392"/>
                </a:lnTo>
                <a:lnTo>
                  <a:pt x="33007" y="12712"/>
                </a:lnTo>
                <a:lnTo>
                  <a:pt x="28435" y="10693"/>
                </a:lnTo>
                <a:close/>
              </a:path>
              <a:path w="50164" h="35560">
                <a:moveTo>
                  <a:pt x="35771" y="32774"/>
                </a:moveTo>
                <a:lnTo>
                  <a:pt x="35483" y="33223"/>
                </a:lnTo>
                <a:lnTo>
                  <a:pt x="35790" y="32793"/>
                </a:lnTo>
                <a:close/>
              </a:path>
              <a:path w="50164" h="35560">
                <a:moveTo>
                  <a:pt x="44348" y="19392"/>
                </a:moveTo>
                <a:lnTo>
                  <a:pt x="35771" y="32774"/>
                </a:lnTo>
                <a:lnTo>
                  <a:pt x="44348" y="19392"/>
                </a:lnTo>
                <a:close/>
              </a:path>
              <a:path w="50164" h="35560">
                <a:moveTo>
                  <a:pt x="43632" y="20510"/>
                </a:moveTo>
                <a:lnTo>
                  <a:pt x="38353" y="20510"/>
                </a:lnTo>
                <a:lnTo>
                  <a:pt x="35051" y="23812"/>
                </a:lnTo>
                <a:lnTo>
                  <a:pt x="35026" y="32029"/>
                </a:lnTo>
                <a:lnTo>
                  <a:pt x="35771" y="32774"/>
                </a:lnTo>
                <a:lnTo>
                  <a:pt x="43632" y="20510"/>
                </a:lnTo>
                <a:close/>
              </a:path>
              <a:path w="50164" h="35560">
                <a:moveTo>
                  <a:pt x="2466" y="16860"/>
                </a:moveTo>
                <a:lnTo>
                  <a:pt x="21551" y="29692"/>
                </a:lnTo>
                <a:lnTo>
                  <a:pt x="25587" y="18554"/>
                </a:lnTo>
                <a:lnTo>
                  <a:pt x="4165" y="18554"/>
                </a:lnTo>
                <a:lnTo>
                  <a:pt x="2466" y="16860"/>
                </a:lnTo>
                <a:close/>
              </a:path>
              <a:path w="50164" h="35560">
                <a:moveTo>
                  <a:pt x="18567" y="8557"/>
                </a:moveTo>
                <a:lnTo>
                  <a:pt x="2466" y="16860"/>
                </a:lnTo>
                <a:lnTo>
                  <a:pt x="4165" y="18554"/>
                </a:lnTo>
                <a:lnTo>
                  <a:pt x="14414" y="18554"/>
                </a:lnTo>
                <a:lnTo>
                  <a:pt x="18567" y="14401"/>
                </a:lnTo>
                <a:lnTo>
                  <a:pt x="18567" y="8557"/>
                </a:lnTo>
                <a:close/>
              </a:path>
              <a:path w="50164" h="35560">
                <a:moveTo>
                  <a:pt x="19126" y="5956"/>
                </a:moveTo>
                <a:lnTo>
                  <a:pt x="18799" y="6168"/>
                </a:lnTo>
                <a:lnTo>
                  <a:pt x="18703" y="6319"/>
                </a:lnTo>
                <a:lnTo>
                  <a:pt x="20040" y="7797"/>
                </a:lnTo>
                <a:lnTo>
                  <a:pt x="18567" y="8557"/>
                </a:lnTo>
                <a:lnTo>
                  <a:pt x="18567" y="14401"/>
                </a:lnTo>
                <a:lnTo>
                  <a:pt x="14414" y="18554"/>
                </a:lnTo>
                <a:lnTo>
                  <a:pt x="25587" y="18554"/>
                </a:lnTo>
                <a:lnTo>
                  <a:pt x="28435" y="10693"/>
                </a:lnTo>
                <a:lnTo>
                  <a:pt x="25273" y="9220"/>
                </a:lnTo>
                <a:lnTo>
                  <a:pt x="22174" y="7632"/>
                </a:lnTo>
                <a:lnTo>
                  <a:pt x="19126" y="5956"/>
                </a:lnTo>
                <a:close/>
              </a:path>
              <a:path w="50164" h="35560">
                <a:moveTo>
                  <a:pt x="1577" y="15974"/>
                </a:moveTo>
                <a:lnTo>
                  <a:pt x="1841" y="17183"/>
                </a:lnTo>
                <a:lnTo>
                  <a:pt x="2415" y="16810"/>
                </a:lnTo>
                <a:lnTo>
                  <a:pt x="1577" y="15974"/>
                </a:lnTo>
                <a:close/>
              </a:path>
              <a:path w="50164" h="35560">
                <a:moveTo>
                  <a:pt x="2415" y="16810"/>
                </a:moveTo>
                <a:lnTo>
                  <a:pt x="1841" y="17183"/>
                </a:lnTo>
                <a:lnTo>
                  <a:pt x="2466" y="16860"/>
                </a:lnTo>
                <a:close/>
              </a:path>
              <a:path w="50164" h="35560">
                <a:moveTo>
                  <a:pt x="18567" y="6319"/>
                </a:moveTo>
                <a:lnTo>
                  <a:pt x="2415" y="16810"/>
                </a:lnTo>
                <a:lnTo>
                  <a:pt x="18567" y="8557"/>
                </a:lnTo>
                <a:lnTo>
                  <a:pt x="18567" y="6319"/>
                </a:lnTo>
                <a:close/>
              </a:path>
              <a:path w="50164" h="35560">
                <a:moveTo>
                  <a:pt x="17525" y="5016"/>
                </a:moveTo>
                <a:lnTo>
                  <a:pt x="1041" y="13525"/>
                </a:lnTo>
                <a:lnTo>
                  <a:pt x="1577" y="15974"/>
                </a:lnTo>
                <a:lnTo>
                  <a:pt x="2415" y="16810"/>
                </a:lnTo>
                <a:lnTo>
                  <a:pt x="18567" y="6319"/>
                </a:lnTo>
                <a:lnTo>
                  <a:pt x="18567" y="6168"/>
                </a:lnTo>
                <a:lnTo>
                  <a:pt x="17525" y="5016"/>
                </a:lnTo>
                <a:close/>
              </a:path>
              <a:path w="50164" h="35560">
                <a:moveTo>
                  <a:pt x="14414" y="0"/>
                </a:moveTo>
                <a:lnTo>
                  <a:pt x="4165" y="0"/>
                </a:lnTo>
                <a:lnTo>
                  <a:pt x="0" y="4152"/>
                </a:lnTo>
                <a:lnTo>
                  <a:pt x="0" y="14401"/>
                </a:lnTo>
                <a:lnTo>
                  <a:pt x="1577" y="15974"/>
                </a:lnTo>
                <a:lnTo>
                  <a:pt x="1041" y="13525"/>
                </a:lnTo>
                <a:lnTo>
                  <a:pt x="17525" y="5016"/>
                </a:lnTo>
                <a:lnTo>
                  <a:pt x="18567" y="5016"/>
                </a:lnTo>
                <a:lnTo>
                  <a:pt x="18567" y="4152"/>
                </a:lnTo>
                <a:lnTo>
                  <a:pt x="14414" y="0"/>
                </a:lnTo>
                <a:close/>
              </a:path>
              <a:path w="50164" h="35560">
                <a:moveTo>
                  <a:pt x="18653" y="6263"/>
                </a:moveTo>
                <a:lnTo>
                  <a:pt x="18567" y="8557"/>
                </a:lnTo>
                <a:lnTo>
                  <a:pt x="20040" y="7797"/>
                </a:lnTo>
                <a:lnTo>
                  <a:pt x="18653" y="6263"/>
                </a:lnTo>
                <a:close/>
              </a:path>
              <a:path w="50164" h="35560">
                <a:moveTo>
                  <a:pt x="18567" y="5016"/>
                </a:moveTo>
                <a:lnTo>
                  <a:pt x="17525" y="5016"/>
                </a:lnTo>
                <a:lnTo>
                  <a:pt x="18567" y="6168"/>
                </a:lnTo>
                <a:lnTo>
                  <a:pt x="18567" y="501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8081" y="5435206"/>
            <a:ext cx="37465" cy="39370"/>
          </a:xfrm>
          <a:custGeom>
            <a:avLst/>
            <a:gdLst/>
            <a:ahLst/>
            <a:cxnLst/>
            <a:rect l="l" t="t" r="r" b="b"/>
            <a:pathLst>
              <a:path w="37464" h="39370">
                <a:moveTo>
                  <a:pt x="20319" y="35585"/>
                </a:moveTo>
                <a:lnTo>
                  <a:pt x="23939" y="39204"/>
                </a:lnTo>
                <a:lnTo>
                  <a:pt x="33489" y="39204"/>
                </a:lnTo>
                <a:lnTo>
                  <a:pt x="35755" y="36931"/>
                </a:lnTo>
                <a:lnTo>
                  <a:pt x="22860" y="36931"/>
                </a:lnTo>
                <a:lnTo>
                  <a:pt x="20319" y="35585"/>
                </a:lnTo>
                <a:close/>
              </a:path>
              <a:path w="37464" h="39370">
                <a:moveTo>
                  <a:pt x="31445" y="19367"/>
                </a:moveTo>
                <a:lnTo>
                  <a:pt x="20065" y="31751"/>
                </a:lnTo>
                <a:lnTo>
                  <a:pt x="20065" y="35331"/>
                </a:lnTo>
                <a:lnTo>
                  <a:pt x="20319" y="35585"/>
                </a:lnTo>
                <a:lnTo>
                  <a:pt x="22860" y="36931"/>
                </a:lnTo>
                <a:lnTo>
                  <a:pt x="34556" y="24193"/>
                </a:lnTo>
                <a:lnTo>
                  <a:pt x="31445" y="19367"/>
                </a:lnTo>
                <a:close/>
              </a:path>
              <a:path w="37464" h="39370">
                <a:moveTo>
                  <a:pt x="33489" y="21920"/>
                </a:moveTo>
                <a:lnTo>
                  <a:pt x="33091" y="21920"/>
                </a:lnTo>
                <a:lnTo>
                  <a:pt x="34556" y="24193"/>
                </a:lnTo>
                <a:lnTo>
                  <a:pt x="22860" y="36931"/>
                </a:lnTo>
                <a:lnTo>
                  <a:pt x="35755" y="36931"/>
                </a:lnTo>
                <a:lnTo>
                  <a:pt x="37350" y="35331"/>
                </a:lnTo>
                <a:lnTo>
                  <a:pt x="37350" y="25793"/>
                </a:lnTo>
                <a:lnTo>
                  <a:pt x="33489" y="21920"/>
                </a:lnTo>
                <a:close/>
              </a:path>
              <a:path w="37464" h="39370">
                <a:moveTo>
                  <a:pt x="20065" y="31751"/>
                </a:moveTo>
                <a:lnTo>
                  <a:pt x="17779" y="34239"/>
                </a:lnTo>
                <a:lnTo>
                  <a:pt x="20319" y="35585"/>
                </a:lnTo>
                <a:lnTo>
                  <a:pt x="20065" y="35331"/>
                </a:lnTo>
                <a:lnTo>
                  <a:pt x="20065" y="31751"/>
                </a:lnTo>
                <a:close/>
              </a:path>
              <a:path w="37464" h="39370">
                <a:moveTo>
                  <a:pt x="10812" y="18765"/>
                </a:moveTo>
                <a:lnTo>
                  <a:pt x="8648" y="19380"/>
                </a:lnTo>
                <a:lnTo>
                  <a:pt x="9397" y="24193"/>
                </a:lnTo>
                <a:lnTo>
                  <a:pt x="11417" y="28295"/>
                </a:lnTo>
                <a:lnTo>
                  <a:pt x="14757" y="31788"/>
                </a:lnTo>
                <a:lnTo>
                  <a:pt x="15684" y="32689"/>
                </a:lnTo>
                <a:lnTo>
                  <a:pt x="16700" y="33515"/>
                </a:lnTo>
                <a:lnTo>
                  <a:pt x="17779" y="34239"/>
                </a:lnTo>
                <a:lnTo>
                  <a:pt x="20032" y="31788"/>
                </a:lnTo>
                <a:lnTo>
                  <a:pt x="20065" y="25793"/>
                </a:lnTo>
                <a:lnTo>
                  <a:pt x="23939" y="21920"/>
                </a:lnTo>
                <a:lnTo>
                  <a:pt x="29099" y="21920"/>
                </a:lnTo>
                <a:lnTo>
                  <a:pt x="31445" y="19367"/>
                </a:lnTo>
                <a:lnTo>
                  <a:pt x="31294" y="18897"/>
                </a:lnTo>
                <a:lnTo>
                  <a:pt x="12115" y="18897"/>
                </a:lnTo>
                <a:lnTo>
                  <a:pt x="10812" y="18765"/>
                </a:lnTo>
                <a:close/>
              </a:path>
              <a:path w="37464" h="39370">
                <a:moveTo>
                  <a:pt x="29099" y="21920"/>
                </a:moveTo>
                <a:lnTo>
                  <a:pt x="23939" y="21920"/>
                </a:lnTo>
                <a:lnTo>
                  <a:pt x="20065" y="25793"/>
                </a:lnTo>
                <a:lnTo>
                  <a:pt x="20065" y="31751"/>
                </a:lnTo>
                <a:lnTo>
                  <a:pt x="29099" y="21920"/>
                </a:lnTo>
                <a:close/>
              </a:path>
              <a:path w="37464" h="39370">
                <a:moveTo>
                  <a:pt x="8607" y="18543"/>
                </a:moveTo>
                <a:lnTo>
                  <a:pt x="8648" y="19380"/>
                </a:lnTo>
                <a:lnTo>
                  <a:pt x="10812" y="18765"/>
                </a:lnTo>
                <a:lnTo>
                  <a:pt x="8607" y="18543"/>
                </a:lnTo>
                <a:close/>
              </a:path>
              <a:path w="37464" h="39370">
                <a:moveTo>
                  <a:pt x="12168" y="18381"/>
                </a:moveTo>
                <a:lnTo>
                  <a:pt x="10812" y="18765"/>
                </a:lnTo>
                <a:lnTo>
                  <a:pt x="12115" y="18897"/>
                </a:lnTo>
                <a:lnTo>
                  <a:pt x="12168" y="18381"/>
                </a:lnTo>
                <a:close/>
              </a:path>
              <a:path w="37464" h="39370">
                <a:moveTo>
                  <a:pt x="15529" y="17426"/>
                </a:moveTo>
                <a:lnTo>
                  <a:pt x="12168" y="18381"/>
                </a:lnTo>
                <a:lnTo>
                  <a:pt x="12115" y="18897"/>
                </a:lnTo>
                <a:lnTo>
                  <a:pt x="31294" y="18897"/>
                </a:lnTo>
                <a:lnTo>
                  <a:pt x="31184" y="18554"/>
                </a:lnTo>
                <a:lnTo>
                  <a:pt x="14401" y="18554"/>
                </a:lnTo>
                <a:lnTo>
                  <a:pt x="15529" y="17426"/>
                </a:lnTo>
                <a:close/>
              </a:path>
              <a:path w="37464" h="39370">
                <a:moveTo>
                  <a:pt x="13982" y="431"/>
                </a:moveTo>
                <a:lnTo>
                  <a:pt x="8811" y="17348"/>
                </a:lnTo>
                <a:lnTo>
                  <a:pt x="8721" y="18554"/>
                </a:lnTo>
                <a:lnTo>
                  <a:pt x="10840" y="18757"/>
                </a:lnTo>
                <a:lnTo>
                  <a:pt x="12168" y="18381"/>
                </a:lnTo>
                <a:lnTo>
                  <a:pt x="13982" y="431"/>
                </a:lnTo>
                <a:close/>
              </a:path>
              <a:path w="37464" h="39370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4152" y="18554"/>
                </a:lnTo>
                <a:lnTo>
                  <a:pt x="8607" y="18543"/>
                </a:lnTo>
                <a:lnTo>
                  <a:pt x="8343" y="18516"/>
                </a:lnTo>
                <a:lnTo>
                  <a:pt x="10198" y="50"/>
                </a:lnTo>
                <a:lnTo>
                  <a:pt x="14452" y="50"/>
                </a:lnTo>
                <a:close/>
              </a:path>
              <a:path w="37464" h="39370">
                <a:moveTo>
                  <a:pt x="28689" y="13690"/>
                </a:moveTo>
                <a:lnTo>
                  <a:pt x="15529" y="17426"/>
                </a:lnTo>
                <a:lnTo>
                  <a:pt x="14401" y="18554"/>
                </a:lnTo>
                <a:lnTo>
                  <a:pt x="31184" y="18554"/>
                </a:lnTo>
                <a:lnTo>
                  <a:pt x="30797" y="17348"/>
                </a:lnTo>
                <a:lnTo>
                  <a:pt x="29883" y="15455"/>
                </a:lnTo>
                <a:lnTo>
                  <a:pt x="28689" y="13690"/>
                </a:lnTo>
                <a:close/>
              </a:path>
              <a:path w="37464" h="39370">
                <a:moveTo>
                  <a:pt x="10198" y="50"/>
                </a:moveTo>
                <a:lnTo>
                  <a:pt x="8343" y="18516"/>
                </a:lnTo>
                <a:lnTo>
                  <a:pt x="8607" y="18543"/>
                </a:lnTo>
                <a:lnTo>
                  <a:pt x="8623" y="18161"/>
                </a:lnTo>
                <a:lnTo>
                  <a:pt x="8737" y="17589"/>
                </a:lnTo>
                <a:lnTo>
                  <a:pt x="13982" y="431"/>
                </a:lnTo>
                <a:lnTo>
                  <a:pt x="10198" y="50"/>
                </a:lnTo>
                <a:close/>
              </a:path>
              <a:path w="37464" h="39370">
                <a:moveTo>
                  <a:pt x="13982" y="431"/>
                </a:moveTo>
                <a:lnTo>
                  <a:pt x="12168" y="18381"/>
                </a:lnTo>
                <a:lnTo>
                  <a:pt x="15529" y="17426"/>
                </a:lnTo>
                <a:lnTo>
                  <a:pt x="18554" y="14401"/>
                </a:lnTo>
                <a:lnTo>
                  <a:pt x="18554" y="4152"/>
                </a:lnTo>
                <a:lnTo>
                  <a:pt x="14936" y="535"/>
                </a:lnTo>
                <a:lnTo>
                  <a:pt x="13982" y="431"/>
                </a:lnTo>
                <a:close/>
              </a:path>
              <a:path w="37464" h="39370">
                <a:moveTo>
                  <a:pt x="14936" y="535"/>
                </a:moveTo>
                <a:lnTo>
                  <a:pt x="18554" y="4152"/>
                </a:lnTo>
                <a:lnTo>
                  <a:pt x="18554" y="14401"/>
                </a:lnTo>
                <a:lnTo>
                  <a:pt x="15529" y="17426"/>
                </a:lnTo>
                <a:lnTo>
                  <a:pt x="28689" y="13690"/>
                </a:lnTo>
                <a:lnTo>
                  <a:pt x="15506" y="596"/>
                </a:lnTo>
                <a:lnTo>
                  <a:pt x="14936" y="535"/>
                </a:lnTo>
                <a:close/>
              </a:path>
              <a:path w="37464" h="39370">
                <a:moveTo>
                  <a:pt x="14452" y="50"/>
                </a:moveTo>
                <a:lnTo>
                  <a:pt x="10198" y="50"/>
                </a:lnTo>
                <a:lnTo>
                  <a:pt x="14936" y="535"/>
                </a:lnTo>
                <a:lnTo>
                  <a:pt x="14452" y="5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19566" y="4575492"/>
            <a:ext cx="192405" cy="398145"/>
          </a:xfrm>
          <a:custGeom>
            <a:avLst/>
            <a:gdLst/>
            <a:ahLst/>
            <a:cxnLst/>
            <a:rect l="l" t="t" r="r" b="b"/>
            <a:pathLst>
              <a:path w="192405" h="398145">
                <a:moveTo>
                  <a:pt x="177596" y="392435"/>
                </a:moveTo>
                <a:lnTo>
                  <a:pt x="177596" y="394652"/>
                </a:lnTo>
                <a:lnTo>
                  <a:pt x="180860" y="397916"/>
                </a:lnTo>
                <a:lnTo>
                  <a:pt x="188899" y="397916"/>
                </a:lnTo>
                <a:lnTo>
                  <a:pt x="192150" y="394652"/>
                </a:lnTo>
                <a:lnTo>
                  <a:pt x="192150" y="393280"/>
                </a:lnTo>
                <a:lnTo>
                  <a:pt x="178092" y="393280"/>
                </a:lnTo>
                <a:lnTo>
                  <a:pt x="177596" y="392435"/>
                </a:lnTo>
                <a:close/>
              </a:path>
              <a:path w="192405" h="398145">
                <a:moveTo>
                  <a:pt x="190080" y="380720"/>
                </a:moveTo>
                <a:lnTo>
                  <a:pt x="179269" y="384940"/>
                </a:lnTo>
                <a:lnTo>
                  <a:pt x="177596" y="386613"/>
                </a:lnTo>
                <a:lnTo>
                  <a:pt x="177596" y="392435"/>
                </a:lnTo>
                <a:lnTo>
                  <a:pt x="178092" y="393280"/>
                </a:lnTo>
                <a:lnTo>
                  <a:pt x="191655" y="387985"/>
                </a:lnTo>
                <a:lnTo>
                  <a:pt x="191137" y="385596"/>
                </a:lnTo>
                <a:lnTo>
                  <a:pt x="188899" y="383349"/>
                </a:lnTo>
                <a:lnTo>
                  <a:pt x="190650" y="383349"/>
                </a:lnTo>
                <a:lnTo>
                  <a:pt x="190080" y="380720"/>
                </a:lnTo>
                <a:close/>
              </a:path>
              <a:path w="192405" h="398145">
                <a:moveTo>
                  <a:pt x="191137" y="385596"/>
                </a:moveTo>
                <a:lnTo>
                  <a:pt x="191655" y="387985"/>
                </a:lnTo>
                <a:lnTo>
                  <a:pt x="178092" y="393280"/>
                </a:lnTo>
                <a:lnTo>
                  <a:pt x="192150" y="393280"/>
                </a:lnTo>
                <a:lnTo>
                  <a:pt x="192150" y="386613"/>
                </a:lnTo>
                <a:lnTo>
                  <a:pt x="191137" y="385596"/>
                </a:lnTo>
                <a:close/>
              </a:path>
              <a:path w="192405" h="398145">
                <a:moveTo>
                  <a:pt x="179269" y="384940"/>
                </a:moveTo>
                <a:lnTo>
                  <a:pt x="174332" y="386867"/>
                </a:lnTo>
                <a:lnTo>
                  <a:pt x="177596" y="392435"/>
                </a:lnTo>
                <a:lnTo>
                  <a:pt x="177596" y="386613"/>
                </a:lnTo>
                <a:lnTo>
                  <a:pt x="179269" y="384940"/>
                </a:lnTo>
                <a:close/>
              </a:path>
              <a:path w="192405" h="398145">
                <a:moveTo>
                  <a:pt x="179044" y="348564"/>
                </a:moveTo>
                <a:lnTo>
                  <a:pt x="160210" y="356146"/>
                </a:lnTo>
                <a:lnTo>
                  <a:pt x="163501" y="363937"/>
                </a:lnTo>
                <a:lnTo>
                  <a:pt x="166952" y="371654"/>
                </a:lnTo>
                <a:lnTo>
                  <a:pt x="170563" y="379297"/>
                </a:lnTo>
                <a:lnTo>
                  <a:pt x="174332" y="386867"/>
                </a:lnTo>
                <a:lnTo>
                  <a:pt x="179269" y="384940"/>
                </a:lnTo>
                <a:lnTo>
                  <a:pt x="180860" y="383349"/>
                </a:lnTo>
                <a:lnTo>
                  <a:pt x="183345" y="383349"/>
                </a:lnTo>
                <a:lnTo>
                  <a:pt x="190080" y="380720"/>
                </a:lnTo>
                <a:lnTo>
                  <a:pt x="189674" y="379056"/>
                </a:lnTo>
                <a:lnTo>
                  <a:pt x="189230" y="377405"/>
                </a:lnTo>
                <a:lnTo>
                  <a:pt x="188722" y="375767"/>
                </a:lnTo>
                <a:lnTo>
                  <a:pt x="186445" y="368916"/>
                </a:lnTo>
                <a:lnTo>
                  <a:pt x="184073" y="362099"/>
                </a:lnTo>
                <a:lnTo>
                  <a:pt x="181606" y="355315"/>
                </a:lnTo>
                <a:lnTo>
                  <a:pt x="179044" y="348564"/>
                </a:lnTo>
                <a:close/>
              </a:path>
              <a:path w="192405" h="398145">
                <a:moveTo>
                  <a:pt x="190650" y="383349"/>
                </a:moveTo>
                <a:lnTo>
                  <a:pt x="188899" y="383349"/>
                </a:lnTo>
                <a:lnTo>
                  <a:pt x="191137" y="385596"/>
                </a:lnTo>
                <a:lnTo>
                  <a:pt x="190650" y="383349"/>
                </a:lnTo>
                <a:close/>
              </a:path>
              <a:path w="192405" h="398145">
                <a:moveTo>
                  <a:pt x="183345" y="383349"/>
                </a:moveTo>
                <a:lnTo>
                  <a:pt x="180860" y="383349"/>
                </a:lnTo>
                <a:lnTo>
                  <a:pt x="179269" y="384940"/>
                </a:lnTo>
                <a:lnTo>
                  <a:pt x="183345" y="383349"/>
                </a:lnTo>
                <a:close/>
              </a:path>
              <a:path w="192405" h="398145">
                <a:moveTo>
                  <a:pt x="151256" y="281101"/>
                </a:moveTo>
                <a:lnTo>
                  <a:pt x="131165" y="289902"/>
                </a:lnTo>
                <a:lnTo>
                  <a:pt x="138518" y="306422"/>
                </a:lnTo>
                <a:lnTo>
                  <a:pt x="145811" y="322967"/>
                </a:lnTo>
                <a:lnTo>
                  <a:pt x="153043" y="339541"/>
                </a:lnTo>
                <a:lnTo>
                  <a:pt x="160210" y="356146"/>
                </a:lnTo>
                <a:lnTo>
                  <a:pt x="179044" y="348564"/>
                </a:lnTo>
                <a:lnTo>
                  <a:pt x="172343" y="331595"/>
                </a:lnTo>
                <a:lnTo>
                  <a:pt x="165479" y="314694"/>
                </a:lnTo>
                <a:lnTo>
                  <a:pt x="158450" y="297863"/>
                </a:lnTo>
                <a:lnTo>
                  <a:pt x="151256" y="281101"/>
                </a:lnTo>
                <a:close/>
              </a:path>
              <a:path w="192405" h="398145">
                <a:moveTo>
                  <a:pt x="119329" y="205574"/>
                </a:moveTo>
                <a:lnTo>
                  <a:pt x="98590" y="214096"/>
                </a:lnTo>
                <a:lnTo>
                  <a:pt x="106519" y="233136"/>
                </a:lnTo>
                <a:lnTo>
                  <a:pt x="114592" y="252118"/>
                </a:lnTo>
                <a:lnTo>
                  <a:pt x="122807" y="271041"/>
                </a:lnTo>
                <a:lnTo>
                  <a:pt x="131165" y="289902"/>
                </a:lnTo>
                <a:lnTo>
                  <a:pt x="151256" y="281101"/>
                </a:lnTo>
                <a:lnTo>
                  <a:pt x="143167" y="262264"/>
                </a:lnTo>
                <a:lnTo>
                  <a:pt x="135150" y="243395"/>
                </a:lnTo>
                <a:lnTo>
                  <a:pt x="127203" y="224498"/>
                </a:lnTo>
                <a:lnTo>
                  <a:pt x="119329" y="205574"/>
                </a:lnTo>
                <a:close/>
              </a:path>
              <a:path w="192405" h="398145">
                <a:moveTo>
                  <a:pt x="95377" y="149250"/>
                </a:moveTo>
                <a:lnTo>
                  <a:pt x="75006" y="158280"/>
                </a:lnTo>
                <a:lnTo>
                  <a:pt x="81039" y="172177"/>
                </a:lnTo>
                <a:lnTo>
                  <a:pt x="86983" y="186112"/>
                </a:lnTo>
                <a:lnTo>
                  <a:pt x="92835" y="200085"/>
                </a:lnTo>
                <a:lnTo>
                  <a:pt x="98590" y="214096"/>
                </a:lnTo>
                <a:lnTo>
                  <a:pt x="119329" y="205574"/>
                </a:lnTo>
                <a:lnTo>
                  <a:pt x="113473" y="191439"/>
                </a:lnTo>
                <a:lnTo>
                  <a:pt x="107529" y="177341"/>
                </a:lnTo>
                <a:lnTo>
                  <a:pt x="101496" y="163278"/>
                </a:lnTo>
                <a:lnTo>
                  <a:pt x="95377" y="149250"/>
                </a:lnTo>
                <a:close/>
              </a:path>
              <a:path w="192405" h="398145">
                <a:moveTo>
                  <a:pt x="70599" y="97726"/>
                </a:moveTo>
                <a:lnTo>
                  <a:pt x="50952" y="107670"/>
                </a:lnTo>
                <a:lnTo>
                  <a:pt x="57184" y="120219"/>
                </a:lnTo>
                <a:lnTo>
                  <a:pt x="63269" y="132837"/>
                </a:lnTo>
                <a:lnTo>
                  <a:pt x="69210" y="145523"/>
                </a:lnTo>
                <a:lnTo>
                  <a:pt x="75006" y="158280"/>
                </a:lnTo>
                <a:lnTo>
                  <a:pt x="95377" y="149250"/>
                </a:lnTo>
                <a:lnTo>
                  <a:pt x="89440" y="136243"/>
                </a:lnTo>
                <a:lnTo>
                  <a:pt x="83331" y="123321"/>
                </a:lnTo>
                <a:lnTo>
                  <a:pt x="77049" y="110483"/>
                </a:lnTo>
                <a:lnTo>
                  <a:pt x="70599" y="97726"/>
                </a:lnTo>
                <a:close/>
              </a:path>
              <a:path w="192405" h="398145">
                <a:moveTo>
                  <a:pt x="43218" y="50380"/>
                </a:moveTo>
                <a:lnTo>
                  <a:pt x="26085" y="61264"/>
                </a:lnTo>
                <a:lnTo>
                  <a:pt x="32582" y="72716"/>
                </a:lnTo>
                <a:lnTo>
                  <a:pt x="38890" y="84267"/>
                </a:lnTo>
                <a:lnTo>
                  <a:pt x="45013" y="95919"/>
                </a:lnTo>
                <a:lnTo>
                  <a:pt x="50952" y="107670"/>
                </a:lnTo>
                <a:lnTo>
                  <a:pt x="70599" y="97726"/>
                </a:lnTo>
                <a:lnTo>
                  <a:pt x="64279" y="85585"/>
                </a:lnTo>
                <a:lnTo>
                  <a:pt x="57608" y="73644"/>
                </a:lnTo>
                <a:lnTo>
                  <a:pt x="50587" y="61907"/>
                </a:lnTo>
                <a:lnTo>
                  <a:pt x="43218" y="50380"/>
                </a:lnTo>
                <a:close/>
              </a:path>
              <a:path w="192405" h="398145">
                <a:moveTo>
                  <a:pt x="24498" y="19215"/>
                </a:moveTo>
                <a:lnTo>
                  <a:pt x="7683" y="27393"/>
                </a:lnTo>
                <a:lnTo>
                  <a:pt x="12026" y="36002"/>
                </a:lnTo>
                <a:lnTo>
                  <a:pt x="16541" y="44515"/>
                </a:lnTo>
                <a:lnTo>
                  <a:pt x="21228" y="52934"/>
                </a:lnTo>
                <a:lnTo>
                  <a:pt x="26085" y="61264"/>
                </a:lnTo>
                <a:lnTo>
                  <a:pt x="43218" y="50380"/>
                </a:lnTo>
                <a:lnTo>
                  <a:pt x="38146" y="42825"/>
                </a:lnTo>
                <a:lnTo>
                  <a:pt x="33334" y="35112"/>
                </a:lnTo>
                <a:lnTo>
                  <a:pt x="28784" y="27242"/>
                </a:lnTo>
                <a:lnTo>
                  <a:pt x="24498" y="19215"/>
                </a:lnTo>
                <a:close/>
              </a:path>
              <a:path w="192405" h="398145">
                <a:moveTo>
                  <a:pt x="2771" y="17173"/>
                </a:moveTo>
                <a:lnTo>
                  <a:pt x="7683" y="27393"/>
                </a:lnTo>
                <a:lnTo>
                  <a:pt x="24498" y="19215"/>
                </a:lnTo>
                <a:lnTo>
                  <a:pt x="24173" y="18554"/>
                </a:lnTo>
                <a:lnTo>
                  <a:pt x="4152" y="18554"/>
                </a:lnTo>
                <a:lnTo>
                  <a:pt x="2771" y="17173"/>
                </a:lnTo>
                <a:close/>
              </a:path>
              <a:path w="192405" h="398145">
                <a:moveTo>
                  <a:pt x="17614" y="5219"/>
                </a:moveTo>
                <a:lnTo>
                  <a:pt x="927" y="13335"/>
                </a:lnTo>
                <a:lnTo>
                  <a:pt x="2771" y="17173"/>
                </a:lnTo>
                <a:lnTo>
                  <a:pt x="4152" y="18554"/>
                </a:lnTo>
                <a:lnTo>
                  <a:pt x="14401" y="18554"/>
                </a:lnTo>
                <a:lnTo>
                  <a:pt x="18554" y="14401"/>
                </a:lnTo>
                <a:lnTo>
                  <a:pt x="18554" y="7130"/>
                </a:lnTo>
                <a:lnTo>
                  <a:pt x="17614" y="5219"/>
                </a:lnTo>
                <a:close/>
              </a:path>
              <a:path w="192405" h="398145">
                <a:moveTo>
                  <a:pt x="18554" y="7130"/>
                </a:moveTo>
                <a:lnTo>
                  <a:pt x="18554" y="14401"/>
                </a:lnTo>
                <a:lnTo>
                  <a:pt x="14401" y="18554"/>
                </a:lnTo>
                <a:lnTo>
                  <a:pt x="24173" y="18554"/>
                </a:lnTo>
                <a:lnTo>
                  <a:pt x="18554" y="7130"/>
                </a:lnTo>
                <a:close/>
              </a:path>
              <a:path w="192405" h="398145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2771" y="17173"/>
                </a:lnTo>
                <a:lnTo>
                  <a:pt x="927" y="13335"/>
                </a:lnTo>
                <a:lnTo>
                  <a:pt x="17614" y="5219"/>
                </a:lnTo>
                <a:lnTo>
                  <a:pt x="18554" y="5219"/>
                </a:lnTo>
                <a:lnTo>
                  <a:pt x="18554" y="4152"/>
                </a:lnTo>
                <a:lnTo>
                  <a:pt x="14401" y="0"/>
                </a:lnTo>
                <a:close/>
              </a:path>
              <a:path w="192405" h="398145">
                <a:moveTo>
                  <a:pt x="18554" y="5219"/>
                </a:moveTo>
                <a:lnTo>
                  <a:pt x="17614" y="5219"/>
                </a:lnTo>
                <a:lnTo>
                  <a:pt x="18554" y="7130"/>
                </a:lnTo>
                <a:lnTo>
                  <a:pt x="18554" y="521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56599" y="4820627"/>
            <a:ext cx="1045717" cy="5462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5860" y="5523668"/>
            <a:ext cx="951072" cy="2843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82013" y="5595725"/>
            <a:ext cx="273685" cy="65405"/>
          </a:xfrm>
          <a:custGeom>
            <a:avLst/>
            <a:gdLst/>
            <a:ahLst/>
            <a:cxnLst/>
            <a:rect l="l" t="t" r="r" b="b"/>
            <a:pathLst>
              <a:path w="273685" h="65404">
                <a:moveTo>
                  <a:pt x="86106" y="40886"/>
                </a:moveTo>
                <a:lnTo>
                  <a:pt x="85217" y="65076"/>
                </a:lnTo>
                <a:lnTo>
                  <a:pt x="94254" y="65391"/>
                </a:lnTo>
                <a:lnTo>
                  <a:pt x="103270" y="65277"/>
                </a:lnTo>
                <a:lnTo>
                  <a:pt x="112266" y="64735"/>
                </a:lnTo>
                <a:lnTo>
                  <a:pt x="121246" y="63764"/>
                </a:lnTo>
                <a:lnTo>
                  <a:pt x="117690" y="41000"/>
                </a:lnTo>
                <a:lnTo>
                  <a:pt x="93964" y="41000"/>
                </a:lnTo>
                <a:lnTo>
                  <a:pt x="86106" y="40886"/>
                </a:lnTo>
                <a:close/>
              </a:path>
              <a:path w="273685" h="65404">
                <a:moveTo>
                  <a:pt x="51346" y="37377"/>
                </a:moveTo>
                <a:lnTo>
                  <a:pt x="85217" y="65076"/>
                </a:lnTo>
                <a:lnTo>
                  <a:pt x="86106" y="40886"/>
                </a:lnTo>
                <a:lnTo>
                  <a:pt x="77361" y="40526"/>
                </a:lnTo>
                <a:lnTo>
                  <a:pt x="68654" y="39821"/>
                </a:lnTo>
                <a:lnTo>
                  <a:pt x="59983" y="38772"/>
                </a:lnTo>
                <a:lnTo>
                  <a:pt x="51346" y="37377"/>
                </a:lnTo>
                <a:close/>
              </a:path>
              <a:path w="273685" h="65404">
                <a:moveTo>
                  <a:pt x="8801" y="59236"/>
                </a:moveTo>
                <a:lnTo>
                  <a:pt x="8801" y="60212"/>
                </a:lnTo>
                <a:lnTo>
                  <a:pt x="12954" y="64366"/>
                </a:lnTo>
                <a:lnTo>
                  <a:pt x="23202" y="64366"/>
                </a:lnTo>
                <a:lnTo>
                  <a:pt x="25225" y="62349"/>
                </a:lnTo>
                <a:lnTo>
                  <a:pt x="12306" y="62349"/>
                </a:lnTo>
                <a:lnTo>
                  <a:pt x="8801" y="59236"/>
                </a:lnTo>
                <a:close/>
              </a:path>
              <a:path w="273685" h="65404">
                <a:moveTo>
                  <a:pt x="143065" y="32415"/>
                </a:moveTo>
                <a:lnTo>
                  <a:pt x="136776" y="34600"/>
                </a:lnTo>
                <a:lnTo>
                  <a:pt x="130406" y="36475"/>
                </a:lnTo>
                <a:lnTo>
                  <a:pt x="123955" y="38040"/>
                </a:lnTo>
                <a:lnTo>
                  <a:pt x="117424" y="39296"/>
                </a:lnTo>
                <a:lnTo>
                  <a:pt x="121246" y="63764"/>
                </a:lnTo>
                <a:lnTo>
                  <a:pt x="129050" y="62315"/>
                </a:lnTo>
                <a:lnTo>
                  <a:pt x="136744" y="60468"/>
                </a:lnTo>
                <a:lnTo>
                  <a:pt x="144328" y="58223"/>
                </a:lnTo>
                <a:lnTo>
                  <a:pt x="151803" y="55580"/>
                </a:lnTo>
                <a:lnTo>
                  <a:pt x="143065" y="32415"/>
                </a:lnTo>
                <a:close/>
              </a:path>
              <a:path w="273685" h="65404">
                <a:moveTo>
                  <a:pt x="13280" y="53281"/>
                </a:moveTo>
                <a:lnTo>
                  <a:pt x="8801" y="58909"/>
                </a:lnTo>
                <a:lnTo>
                  <a:pt x="8801" y="59236"/>
                </a:lnTo>
                <a:lnTo>
                  <a:pt x="12306" y="62349"/>
                </a:lnTo>
                <a:lnTo>
                  <a:pt x="18731" y="54275"/>
                </a:lnTo>
                <a:lnTo>
                  <a:pt x="13908" y="53561"/>
                </a:lnTo>
                <a:lnTo>
                  <a:pt x="13280" y="53281"/>
                </a:lnTo>
                <a:close/>
              </a:path>
              <a:path w="273685" h="65404">
                <a:moveTo>
                  <a:pt x="18731" y="54275"/>
                </a:moveTo>
                <a:lnTo>
                  <a:pt x="12306" y="62349"/>
                </a:lnTo>
                <a:lnTo>
                  <a:pt x="25225" y="62349"/>
                </a:lnTo>
                <a:lnTo>
                  <a:pt x="27368" y="60212"/>
                </a:lnTo>
                <a:lnTo>
                  <a:pt x="27368" y="55837"/>
                </a:lnTo>
                <a:lnTo>
                  <a:pt x="26059" y="55580"/>
                </a:lnTo>
                <a:lnTo>
                  <a:pt x="19202" y="54344"/>
                </a:lnTo>
                <a:lnTo>
                  <a:pt x="18731" y="54275"/>
                </a:lnTo>
                <a:close/>
              </a:path>
              <a:path w="273685" h="65404">
                <a:moveTo>
                  <a:pt x="49557" y="45809"/>
                </a:moveTo>
                <a:lnTo>
                  <a:pt x="23202" y="45809"/>
                </a:lnTo>
                <a:lnTo>
                  <a:pt x="27368" y="49963"/>
                </a:lnTo>
                <a:lnTo>
                  <a:pt x="27368" y="55837"/>
                </a:lnTo>
                <a:lnTo>
                  <a:pt x="32927" y="56930"/>
                </a:lnTo>
                <a:lnTo>
                  <a:pt x="39754" y="58385"/>
                </a:lnTo>
                <a:lnTo>
                  <a:pt x="46558" y="59948"/>
                </a:lnTo>
                <a:lnTo>
                  <a:pt x="49557" y="45809"/>
                </a:lnTo>
                <a:close/>
              </a:path>
              <a:path w="273685" h="65404">
                <a:moveTo>
                  <a:pt x="8801" y="58909"/>
                </a:moveTo>
                <a:lnTo>
                  <a:pt x="8648" y="59100"/>
                </a:lnTo>
                <a:lnTo>
                  <a:pt x="8801" y="59236"/>
                </a:lnTo>
                <a:lnTo>
                  <a:pt x="8801" y="58909"/>
                </a:lnTo>
                <a:close/>
              </a:path>
              <a:path w="273685" h="65404">
                <a:moveTo>
                  <a:pt x="393" y="47531"/>
                </a:moveTo>
                <a:lnTo>
                  <a:pt x="8648" y="59100"/>
                </a:lnTo>
                <a:lnTo>
                  <a:pt x="8801" y="58909"/>
                </a:lnTo>
                <a:lnTo>
                  <a:pt x="8801" y="51282"/>
                </a:lnTo>
                <a:lnTo>
                  <a:pt x="393" y="47531"/>
                </a:lnTo>
                <a:close/>
              </a:path>
              <a:path w="273685" h="65404">
                <a:moveTo>
                  <a:pt x="8801" y="51282"/>
                </a:moveTo>
                <a:lnTo>
                  <a:pt x="8801" y="58909"/>
                </a:lnTo>
                <a:lnTo>
                  <a:pt x="13280" y="53281"/>
                </a:lnTo>
                <a:lnTo>
                  <a:pt x="8801" y="51282"/>
                </a:lnTo>
                <a:close/>
              </a:path>
              <a:path w="273685" h="65404">
                <a:moveTo>
                  <a:pt x="21843" y="32961"/>
                </a:moveTo>
                <a:lnTo>
                  <a:pt x="20513" y="43733"/>
                </a:lnTo>
                <a:lnTo>
                  <a:pt x="20388" y="45359"/>
                </a:lnTo>
                <a:lnTo>
                  <a:pt x="23863" y="47825"/>
                </a:lnTo>
                <a:lnTo>
                  <a:pt x="19299" y="53561"/>
                </a:lnTo>
                <a:lnTo>
                  <a:pt x="19202" y="54344"/>
                </a:lnTo>
                <a:lnTo>
                  <a:pt x="26077" y="55583"/>
                </a:lnTo>
                <a:lnTo>
                  <a:pt x="27368" y="55837"/>
                </a:lnTo>
                <a:lnTo>
                  <a:pt x="27368" y="49963"/>
                </a:lnTo>
                <a:lnTo>
                  <a:pt x="23202" y="45809"/>
                </a:lnTo>
                <a:lnTo>
                  <a:pt x="49557" y="45809"/>
                </a:lnTo>
                <a:lnTo>
                  <a:pt x="51346" y="37377"/>
                </a:lnTo>
                <a:lnTo>
                  <a:pt x="44009" y="36010"/>
                </a:lnTo>
                <a:lnTo>
                  <a:pt x="36647" y="34819"/>
                </a:lnTo>
                <a:lnTo>
                  <a:pt x="29259" y="33802"/>
                </a:lnTo>
                <a:lnTo>
                  <a:pt x="21843" y="32961"/>
                </a:lnTo>
                <a:close/>
              </a:path>
              <a:path w="273685" h="65404">
                <a:moveTo>
                  <a:pt x="181419" y="16765"/>
                </a:moveTo>
                <a:lnTo>
                  <a:pt x="170353" y="21468"/>
                </a:lnTo>
                <a:lnTo>
                  <a:pt x="162323" y="24794"/>
                </a:lnTo>
                <a:lnTo>
                  <a:pt x="152714" y="28655"/>
                </a:lnTo>
                <a:lnTo>
                  <a:pt x="143065" y="32415"/>
                </a:lnTo>
                <a:lnTo>
                  <a:pt x="151803" y="55580"/>
                </a:lnTo>
                <a:lnTo>
                  <a:pt x="161716" y="51600"/>
                </a:lnTo>
                <a:lnTo>
                  <a:pt x="171572" y="47491"/>
                </a:lnTo>
                <a:lnTo>
                  <a:pt x="181454" y="43219"/>
                </a:lnTo>
                <a:lnTo>
                  <a:pt x="191122" y="38892"/>
                </a:lnTo>
                <a:lnTo>
                  <a:pt x="181419" y="16765"/>
                </a:lnTo>
                <a:close/>
              </a:path>
              <a:path w="273685" h="65404">
                <a:moveTo>
                  <a:pt x="19299" y="53561"/>
                </a:moveTo>
                <a:lnTo>
                  <a:pt x="18731" y="54275"/>
                </a:lnTo>
                <a:lnTo>
                  <a:pt x="19202" y="54344"/>
                </a:lnTo>
                <a:lnTo>
                  <a:pt x="19299" y="53561"/>
                </a:lnTo>
                <a:close/>
              </a:path>
              <a:path w="273685" h="65404">
                <a:moveTo>
                  <a:pt x="19875" y="44995"/>
                </a:moveTo>
                <a:lnTo>
                  <a:pt x="13280" y="53281"/>
                </a:lnTo>
                <a:lnTo>
                  <a:pt x="13919" y="53566"/>
                </a:lnTo>
                <a:lnTo>
                  <a:pt x="18731" y="54275"/>
                </a:lnTo>
                <a:lnTo>
                  <a:pt x="19295" y="53566"/>
                </a:lnTo>
                <a:lnTo>
                  <a:pt x="20318" y="45309"/>
                </a:lnTo>
                <a:lnTo>
                  <a:pt x="19875" y="44995"/>
                </a:lnTo>
                <a:close/>
              </a:path>
              <a:path w="273685" h="65404">
                <a:moveTo>
                  <a:pt x="20318" y="45309"/>
                </a:moveTo>
                <a:lnTo>
                  <a:pt x="19299" y="53561"/>
                </a:lnTo>
                <a:lnTo>
                  <a:pt x="23863" y="47825"/>
                </a:lnTo>
                <a:lnTo>
                  <a:pt x="20318" y="45309"/>
                </a:lnTo>
                <a:close/>
              </a:path>
              <a:path w="273685" h="65404">
                <a:moveTo>
                  <a:pt x="19227" y="45809"/>
                </a:moveTo>
                <a:lnTo>
                  <a:pt x="12954" y="45809"/>
                </a:lnTo>
                <a:lnTo>
                  <a:pt x="8801" y="49963"/>
                </a:lnTo>
                <a:lnTo>
                  <a:pt x="8801" y="51282"/>
                </a:lnTo>
                <a:lnTo>
                  <a:pt x="13280" y="53281"/>
                </a:lnTo>
                <a:lnTo>
                  <a:pt x="19227" y="45809"/>
                </a:lnTo>
                <a:close/>
              </a:path>
              <a:path w="273685" h="65404">
                <a:moveTo>
                  <a:pt x="18643" y="43548"/>
                </a:moveTo>
                <a:lnTo>
                  <a:pt x="393" y="47531"/>
                </a:lnTo>
                <a:lnTo>
                  <a:pt x="8801" y="51282"/>
                </a:lnTo>
                <a:lnTo>
                  <a:pt x="8801" y="49963"/>
                </a:lnTo>
                <a:lnTo>
                  <a:pt x="12954" y="45809"/>
                </a:lnTo>
                <a:lnTo>
                  <a:pt x="19227" y="45809"/>
                </a:lnTo>
                <a:lnTo>
                  <a:pt x="19875" y="44995"/>
                </a:lnTo>
                <a:lnTo>
                  <a:pt x="19316" y="44685"/>
                </a:lnTo>
                <a:lnTo>
                  <a:pt x="18897" y="44266"/>
                </a:lnTo>
                <a:lnTo>
                  <a:pt x="18592" y="43733"/>
                </a:lnTo>
                <a:lnTo>
                  <a:pt x="18643" y="43548"/>
                </a:lnTo>
                <a:close/>
              </a:path>
              <a:path w="273685" h="65404">
                <a:moveTo>
                  <a:pt x="17843" y="32485"/>
                </a:moveTo>
                <a:lnTo>
                  <a:pt x="0" y="43219"/>
                </a:lnTo>
                <a:lnTo>
                  <a:pt x="0" y="45809"/>
                </a:lnTo>
                <a:lnTo>
                  <a:pt x="393" y="47531"/>
                </a:lnTo>
                <a:lnTo>
                  <a:pt x="18643" y="43548"/>
                </a:lnTo>
                <a:lnTo>
                  <a:pt x="20536" y="43548"/>
                </a:lnTo>
                <a:lnTo>
                  <a:pt x="21843" y="32961"/>
                </a:lnTo>
                <a:lnTo>
                  <a:pt x="17843" y="32485"/>
                </a:lnTo>
                <a:close/>
              </a:path>
              <a:path w="273685" h="65404">
                <a:moveTo>
                  <a:pt x="20536" y="43548"/>
                </a:moveTo>
                <a:lnTo>
                  <a:pt x="18643" y="43548"/>
                </a:lnTo>
                <a:lnTo>
                  <a:pt x="18592" y="43733"/>
                </a:lnTo>
                <a:lnTo>
                  <a:pt x="18897" y="44266"/>
                </a:lnTo>
                <a:lnTo>
                  <a:pt x="19316" y="44685"/>
                </a:lnTo>
                <a:lnTo>
                  <a:pt x="19875" y="44995"/>
                </a:lnTo>
                <a:lnTo>
                  <a:pt x="20318" y="45309"/>
                </a:lnTo>
                <a:lnTo>
                  <a:pt x="20536" y="43548"/>
                </a:lnTo>
                <a:close/>
              </a:path>
              <a:path w="273685" h="65404">
                <a:moveTo>
                  <a:pt x="117424" y="39296"/>
                </a:moveTo>
                <a:lnTo>
                  <a:pt x="109623" y="40205"/>
                </a:lnTo>
                <a:lnTo>
                  <a:pt x="101803" y="40773"/>
                </a:lnTo>
                <a:lnTo>
                  <a:pt x="93964" y="41000"/>
                </a:lnTo>
                <a:lnTo>
                  <a:pt x="117690" y="41000"/>
                </a:lnTo>
                <a:lnTo>
                  <a:pt x="117424" y="39296"/>
                </a:lnTo>
                <a:close/>
              </a:path>
              <a:path w="273685" h="65404">
                <a:moveTo>
                  <a:pt x="221221" y="2498"/>
                </a:moveTo>
                <a:lnTo>
                  <a:pt x="211067" y="5484"/>
                </a:lnTo>
                <a:lnTo>
                  <a:pt x="201048" y="8858"/>
                </a:lnTo>
                <a:lnTo>
                  <a:pt x="191165" y="12618"/>
                </a:lnTo>
                <a:lnTo>
                  <a:pt x="181419" y="16765"/>
                </a:lnTo>
                <a:lnTo>
                  <a:pt x="191122" y="38892"/>
                </a:lnTo>
                <a:lnTo>
                  <a:pt x="199920" y="34950"/>
                </a:lnTo>
                <a:lnTo>
                  <a:pt x="208826" y="31281"/>
                </a:lnTo>
                <a:lnTo>
                  <a:pt x="217836" y="27884"/>
                </a:lnTo>
                <a:lnTo>
                  <a:pt x="226852" y="24794"/>
                </a:lnTo>
                <a:lnTo>
                  <a:pt x="226902" y="24581"/>
                </a:lnTo>
                <a:lnTo>
                  <a:pt x="221221" y="2498"/>
                </a:lnTo>
                <a:close/>
              </a:path>
              <a:path w="273685" h="65404">
                <a:moveTo>
                  <a:pt x="260007" y="28500"/>
                </a:moveTo>
                <a:lnTo>
                  <a:pt x="260118" y="31281"/>
                </a:lnTo>
                <a:lnTo>
                  <a:pt x="263029" y="34184"/>
                </a:lnTo>
                <a:lnTo>
                  <a:pt x="270471" y="34184"/>
                </a:lnTo>
                <a:lnTo>
                  <a:pt x="273370" y="31281"/>
                </a:lnTo>
                <a:lnTo>
                  <a:pt x="273481" y="29009"/>
                </a:lnTo>
                <a:lnTo>
                  <a:pt x="260197" y="29009"/>
                </a:lnTo>
                <a:lnTo>
                  <a:pt x="260007" y="28500"/>
                </a:lnTo>
                <a:close/>
              </a:path>
              <a:path w="273685" h="65404">
                <a:moveTo>
                  <a:pt x="272715" y="22961"/>
                </a:moveTo>
                <a:lnTo>
                  <a:pt x="260007" y="26032"/>
                </a:lnTo>
                <a:lnTo>
                  <a:pt x="260065" y="28655"/>
                </a:lnTo>
                <a:lnTo>
                  <a:pt x="260197" y="29009"/>
                </a:lnTo>
                <a:lnTo>
                  <a:pt x="273291" y="25889"/>
                </a:lnTo>
                <a:lnTo>
                  <a:pt x="272999" y="23245"/>
                </a:lnTo>
                <a:lnTo>
                  <a:pt x="272715" y="22961"/>
                </a:lnTo>
                <a:close/>
              </a:path>
              <a:path w="273685" h="65404">
                <a:moveTo>
                  <a:pt x="272999" y="23245"/>
                </a:moveTo>
                <a:lnTo>
                  <a:pt x="273291" y="25889"/>
                </a:lnTo>
                <a:lnTo>
                  <a:pt x="260197" y="29009"/>
                </a:lnTo>
                <a:lnTo>
                  <a:pt x="273481" y="29009"/>
                </a:lnTo>
                <a:lnTo>
                  <a:pt x="273481" y="23728"/>
                </a:lnTo>
                <a:lnTo>
                  <a:pt x="272999" y="23245"/>
                </a:lnTo>
                <a:close/>
              </a:path>
              <a:path w="273685" h="65404">
                <a:moveTo>
                  <a:pt x="260007" y="26032"/>
                </a:moveTo>
                <a:lnTo>
                  <a:pt x="259159" y="26236"/>
                </a:lnTo>
                <a:lnTo>
                  <a:pt x="260007" y="28500"/>
                </a:lnTo>
                <a:lnTo>
                  <a:pt x="260007" y="26032"/>
                </a:lnTo>
                <a:close/>
              </a:path>
              <a:path w="273685" h="65404">
                <a:moveTo>
                  <a:pt x="267360" y="10799"/>
                </a:moveTo>
                <a:lnTo>
                  <a:pt x="254330" y="21435"/>
                </a:lnTo>
                <a:lnTo>
                  <a:pt x="256006" y="22977"/>
                </a:lnTo>
                <a:lnTo>
                  <a:pt x="257787" y="24794"/>
                </a:lnTo>
                <a:lnTo>
                  <a:pt x="259105" y="26249"/>
                </a:lnTo>
                <a:lnTo>
                  <a:pt x="260007" y="25987"/>
                </a:lnTo>
                <a:lnTo>
                  <a:pt x="260007" y="23728"/>
                </a:lnTo>
                <a:lnTo>
                  <a:pt x="263029" y="20713"/>
                </a:lnTo>
                <a:lnTo>
                  <a:pt x="272408" y="20713"/>
                </a:lnTo>
                <a:lnTo>
                  <a:pt x="271018" y="17016"/>
                </a:lnTo>
                <a:lnTo>
                  <a:pt x="269367" y="13817"/>
                </a:lnTo>
                <a:lnTo>
                  <a:pt x="267360" y="10799"/>
                </a:lnTo>
                <a:close/>
              </a:path>
              <a:path w="273685" h="65404">
                <a:moveTo>
                  <a:pt x="260007" y="25987"/>
                </a:moveTo>
                <a:lnTo>
                  <a:pt x="259143" y="26192"/>
                </a:lnTo>
                <a:lnTo>
                  <a:pt x="260007" y="26032"/>
                </a:lnTo>
                <a:close/>
              </a:path>
              <a:path w="273685" h="65404">
                <a:moveTo>
                  <a:pt x="272714" y="22960"/>
                </a:moveTo>
                <a:lnTo>
                  <a:pt x="260007" y="25987"/>
                </a:lnTo>
                <a:lnTo>
                  <a:pt x="272714" y="22960"/>
                </a:lnTo>
                <a:close/>
              </a:path>
              <a:path w="273685" h="65404">
                <a:moveTo>
                  <a:pt x="270471" y="20713"/>
                </a:moveTo>
                <a:lnTo>
                  <a:pt x="263029" y="20713"/>
                </a:lnTo>
                <a:lnTo>
                  <a:pt x="260007" y="23728"/>
                </a:lnTo>
                <a:lnTo>
                  <a:pt x="260007" y="25987"/>
                </a:lnTo>
                <a:lnTo>
                  <a:pt x="272646" y="22977"/>
                </a:lnTo>
                <a:lnTo>
                  <a:pt x="272589" y="22834"/>
                </a:lnTo>
                <a:lnTo>
                  <a:pt x="270471" y="20713"/>
                </a:lnTo>
                <a:close/>
              </a:path>
              <a:path w="273685" h="65404">
                <a:moveTo>
                  <a:pt x="240486" y="0"/>
                </a:moveTo>
                <a:lnTo>
                  <a:pt x="234024" y="330"/>
                </a:lnTo>
                <a:lnTo>
                  <a:pt x="227603" y="1163"/>
                </a:lnTo>
                <a:lnTo>
                  <a:pt x="221221" y="2498"/>
                </a:lnTo>
                <a:lnTo>
                  <a:pt x="226949" y="24761"/>
                </a:lnTo>
                <a:lnTo>
                  <a:pt x="233387" y="22834"/>
                </a:lnTo>
                <a:lnTo>
                  <a:pt x="239941" y="21468"/>
                </a:lnTo>
                <a:lnTo>
                  <a:pt x="246608" y="20661"/>
                </a:lnTo>
                <a:lnTo>
                  <a:pt x="246989" y="171"/>
                </a:lnTo>
                <a:lnTo>
                  <a:pt x="240486" y="0"/>
                </a:lnTo>
                <a:close/>
              </a:path>
              <a:path w="273685" h="65404">
                <a:moveTo>
                  <a:pt x="272961" y="22902"/>
                </a:moveTo>
                <a:lnTo>
                  <a:pt x="272718" y="22960"/>
                </a:lnTo>
                <a:lnTo>
                  <a:pt x="272999" y="23245"/>
                </a:lnTo>
                <a:lnTo>
                  <a:pt x="272961" y="22902"/>
                </a:lnTo>
                <a:close/>
              </a:path>
              <a:path w="273685" h="65404">
                <a:moveTo>
                  <a:pt x="272408" y="20713"/>
                </a:moveTo>
                <a:lnTo>
                  <a:pt x="270471" y="20713"/>
                </a:lnTo>
                <a:lnTo>
                  <a:pt x="272714" y="22960"/>
                </a:lnTo>
                <a:lnTo>
                  <a:pt x="272961" y="22902"/>
                </a:lnTo>
                <a:lnTo>
                  <a:pt x="272795" y="22052"/>
                </a:lnTo>
                <a:lnTo>
                  <a:pt x="272577" y="21209"/>
                </a:lnTo>
                <a:lnTo>
                  <a:pt x="272408" y="20713"/>
                </a:lnTo>
                <a:close/>
              </a:path>
              <a:path w="273685" h="65404">
                <a:moveTo>
                  <a:pt x="255683" y="20330"/>
                </a:moveTo>
                <a:lnTo>
                  <a:pt x="248818" y="20330"/>
                </a:lnTo>
                <a:lnTo>
                  <a:pt x="251015" y="20410"/>
                </a:lnTo>
                <a:lnTo>
                  <a:pt x="253174" y="20903"/>
                </a:lnTo>
                <a:lnTo>
                  <a:pt x="253580" y="21031"/>
                </a:lnTo>
                <a:lnTo>
                  <a:pt x="253986" y="21216"/>
                </a:lnTo>
                <a:lnTo>
                  <a:pt x="254330" y="21435"/>
                </a:lnTo>
                <a:lnTo>
                  <a:pt x="255683" y="20330"/>
                </a:lnTo>
                <a:close/>
              </a:path>
              <a:path w="273685" h="65404">
                <a:moveTo>
                  <a:pt x="246989" y="171"/>
                </a:moveTo>
                <a:lnTo>
                  <a:pt x="246608" y="20661"/>
                </a:lnTo>
                <a:lnTo>
                  <a:pt x="248818" y="20330"/>
                </a:lnTo>
                <a:lnTo>
                  <a:pt x="255683" y="20330"/>
                </a:lnTo>
                <a:lnTo>
                  <a:pt x="267360" y="10799"/>
                </a:lnTo>
                <a:lnTo>
                  <a:pt x="265506" y="8180"/>
                </a:lnTo>
                <a:lnTo>
                  <a:pt x="263220" y="6023"/>
                </a:lnTo>
                <a:lnTo>
                  <a:pt x="260489" y="4330"/>
                </a:lnTo>
                <a:lnTo>
                  <a:pt x="256311" y="1937"/>
                </a:lnTo>
                <a:lnTo>
                  <a:pt x="251802" y="550"/>
                </a:lnTo>
                <a:lnTo>
                  <a:pt x="246989" y="17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89988" y="5725705"/>
            <a:ext cx="225425" cy="786765"/>
          </a:xfrm>
          <a:custGeom>
            <a:avLst/>
            <a:gdLst/>
            <a:ahLst/>
            <a:cxnLst/>
            <a:rect l="l" t="t" r="r" b="b"/>
            <a:pathLst>
              <a:path w="225425" h="786765">
                <a:moveTo>
                  <a:pt x="8597" y="213321"/>
                </a:moveTo>
                <a:lnTo>
                  <a:pt x="8572" y="212966"/>
                </a:lnTo>
                <a:lnTo>
                  <a:pt x="8572" y="213321"/>
                </a:lnTo>
                <a:close/>
              </a:path>
              <a:path w="225425" h="786765">
                <a:moveTo>
                  <a:pt x="118262" y="780529"/>
                </a:moveTo>
                <a:lnTo>
                  <a:pt x="118135" y="780084"/>
                </a:lnTo>
                <a:lnTo>
                  <a:pt x="118135" y="780529"/>
                </a:lnTo>
                <a:lnTo>
                  <a:pt x="118262" y="780529"/>
                </a:lnTo>
                <a:close/>
              </a:path>
              <a:path w="225425" h="786765">
                <a:moveTo>
                  <a:pt x="132956" y="775068"/>
                </a:moveTo>
                <a:lnTo>
                  <a:pt x="132549" y="774674"/>
                </a:lnTo>
                <a:lnTo>
                  <a:pt x="132295" y="771753"/>
                </a:lnTo>
                <a:lnTo>
                  <a:pt x="132245" y="771042"/>
                </a:lnTo>
                <a:lnTo>
                  <a:pt x="130340" y="749960"/>
                </a:lnTo>
                <a:lnTo>
                  <a:pt x="125234" y="700011"/>
                </a:lnTo>
                <a:lnTo>
                  <a:pt x="117195" y="657174"/>
                </a:lnTo>
                <a:lnTo>
                  <a:pt x="104876" y="615238"/>
                </a:lnTo>
                <a:lnTo>
                  <a:pt x="92176" y="577672"/>
                </a:lnTo>
                <a:lnTo>
                  <a:pt x="78740" y="540359"/>
                </a:lnTo>
                <a:lnTo>
                  <a:pt x="72682" y="523798"/>
                </a:lnTo>
                <a:lnTo>
                  <a:pt x="66929" y="507149"/>
                </a:lnTo>
                <a:lnTo>
                  <a:pt x="52628" y="460108"/>
                </a:lnTo>
                <a:lnTo>
                  <a:pt x="43091" y="419430"/>
                </a:lnTo>
                <a:lnTo>
                  <a:pt x="36080" y="379349"/>
                </a:lnTo>
                <a:lnTo>
                  <a:pt x="31496" y="340766"/>
                </a:lnTo>
                <a:lnTo>
                  <a:pt x="28994" y="297980"/>
                </a:lnTo>
                <a:lnTo>
                  <a:pt x="27393" y="245554"/>
                </a:lnTo>
                <a:lnTo>
                  <a:pt x="26847" y="218097"/>
                </a:lnTo>
                <a:lnTo>
                  <a:pt x="27127" y="217817"/>
                </a:lnTo>
                <a:lnTo>
                  <a:pt x="27127" y="207568"/>
                </a:lnTo>
                <a:lnTo>
                  <a:pt x="26784" y="207238"/>
                </a:lnTo>
                <a:lnTo>
                  <a:pt x="26657" y="205232"/>
                </a:lnTo>
                <a:lnTo>
                  <a:pt x="26631" y="207086"/>
                </a:lnTo>
                <a:lnTo>
                  <a:pt x="26593" y="210121"/>
                </a:lnTo>
                <a:lnTo>
                  <a:pt x="26581" y="207035"/>
                </a:lnTo>
                <a:lnTo>
                  <a:pt x="26593" y="205244"/>
                </a:lnTo>
                <a:lnTo>
                  <a:pt x="26593" y="205105"/>
                </a:lnTo>
                <a:lnTo>
                  <a:pt x="26517" y="203771"/>
                </a:lnTo>
                <a:lnTo>
                  <a:pt x="26593" y="204571"/>
                </a:lnTo>
                <a:lnTo>
                  <a:pt x="26593" y="203771"/>
                </a:lnTo>
                <a:lnTo>
                  <a:pt x="26593" y="203415"/>
                </a:lnTo>
                <a:lnTo>
                  <a:pt x="26593" y="199834"/>
                </a:lnTo>
                <a:lnTo>
                  <a:pt x="22415" y="195656"/>
                </a:lnTo>
                <a:lnTo>
                  <a:pt x="12128" y="195656"/>
                </a:lnTo>
                <a:lnTo>
                  <a:pt x="8597" y="199186"/>
                </a:lnTo>
                <a:lnTo>
                  <a:pt x="8597" y="213321"/>
                </a:lnTo>
                <a:lnTo>
                  <a:pt x="8572" y="217817"/>
                </a:lnTo>
                <a:lnTo>
                  <a:pt x="8509" y="212128"/>
                </a:lnTo>
                <a:lnTo>
                  <a:pt x="8572" y="212966"/>
                </a:lnTo>
                <a:lnTo>
                  <a:pt x="8572" y="210743"/>
                </a:lnTo>
                <a:lnTo>
                  <a:pt x="8597" y="213321"/>
                </a:lnTo>
                <a:lnTo>
                  <a:pt x="8597" y="199186"/>
                </a:lnTo>
                <a:lnTo>
                  <a:pt x="8178" y="199605"/>
                </a:lnTo>
                <a:lnTo>
                  <a:pt x="8178" y="207543"/>
                </a:lnTo>
                <a:lnTo>
                  <a:pt x="8064" y="206476"/>
                </a:lnTo>
                <a:lnTo>
                  <a:pt x="8140" y="206908"/>
                </a:lnTo>
                <a:lnTo>
                  <a:pt x="8140" y="207035"/>
                </a:lnTo>
                <a:lnTo>
                  <a:pt x="8178" y="207543"/>
                </a:lnTo>
                <a:lnTo>
                  <a:pt x="8178" y="199605"/>
                </a:lnTo>
                <a:lnTo>
                  <a:pt x="7950" y="199834"/>
                </a:lnTo>
                <a:lnTo>
                  <a:pt x="7950" y="204851"/>
                </a:lnTo>
                <a:lnTo>
                  <a:pt x="6083" y="245275"/>
                </a:lnTo>
                <a:lnTo>
                  <a:pt x="5511" y="263105"/>
                </a:lnTo>
                <a:lnTo>
                  <a:pt x="5232" y="280454"/>
                </a:lnTo>
                <a:lnTo>
                  <a:pt x="5232" y="298767"/>
                </a:lnTo>
                <a:lnTo>
                  <a:pt x="7188" y="342823"/>
                </a:lnTo>
                <a:lnTo>
                  <a:pt x="11811" y="382892"/>
                </a:lnTo>
                <a:lnTo>
                  <a:pt x="19138" y="424357"/>
                </a:lnTo>
                <a:lnTo>
                  <a:pt x="29311" y="466382"/>
                </a:lnTo>
                <a:lnTo>
                  <a:pt x="44373" y="514604"/>
                </a:lnTo>
                <a:lnTo>
                  <a:pt x="56540" y="548589"/>
                </a:lnTo>
                <a:lnTo>
                  <a:pt x="63271" y="566966"/>
                </a:lnTo>
                <a:lnTo>
                  <a:pt x="76136" y="603948"/>
                </a:lnTo>
                <a:lnTo>
                  <a:pt x="90627" y="649376"/>
                </a:lnTo>
                <a:lnTo>
                  <a:pt x="101168" y="690105"/>
                </a:lnTo>
                <a:lnTo>
                  <a:pt x="108686" y="731380"/>
                </a:lnTo>
                <a:lnTo>
                  <a:pt x="110363" y="742086"/>
                </a:lnTo>
                <a:lnTo>
                  <a:pt x="112204" y="752767"/>
                </a:lnTo>
                <a:lnTo>
                  <a:pt x="114198" y="763409"/>
                </a:lnTo>
                <a:lnTo>
                  <a:pt x="116370" y="774014"/>
                </a:lnTo>
                <a:lnTo>
                  <a:pt x="118135" y="780084"/>
                </a:lnTo>
                <a:lnTo>
                  <a:pt x="118135" y="775068"/>
                </a:lnTo>
                <a:lnTo>
                  <a:pt x="118262" y="780529"/>
                </a:lnTo>
                <a:lnTo>
                  <a:pt x="118135" y="783259"/>
                </a:lnTo>
                <a:lnTo>
                  <a:pt x="121450" y="786574"/>
                </a:lnTo>
                <a:lnTo>
                  <a:pt x="129641" y="786574"/>
                </a:lnTo>
                <a:lnTo>
                  <a:pt x="132956" y="783259"/>
                </a:lnTo>
                <a:lnTo>
                  <a:pt x="132956" y="775068"/>
                </a:lnTo>
                <a:close/>
              </a:path>
              <a:path w="225425" h="786765">
                <a:moveTo>
                  <a:pt x="225132" y="382270"/>
                </a:moveTo>
                <a:lnTo>
                  <a:pt x="222478" y="379603"/>
                </a:lnTo>
                <a:lnTo>
                  <a:pt x="222618" y="379298"/>
                </a:lnTo>
                <a:lnTo>
                  <a:pt x="222567" y="378777"/>
                </a:lnTo>
                <a:lnTo>
                  <a:pt x="222211" y="378015"/>
                </a:lnTo>
                <a:lnTo>
                  <a:pt x="220853" y="375081"/>
                </a:lnTo>
                <a:lnTo>
                  <a:pt x="219189" y="371690"/>
                </a:lnTo>
                <a:lnTo>
                  <a:pt x="200063" y="333197"/>
                </a:lnTo>
                <a:lnTo>
                  <a:pt x="194322" y="321449"/>
                </a:lnTo>
                <a:lnTo>
                  <a:pt x="161658" y="254825"/>
                </a:lnTo>
                <a:lnTo>
                  <a:pt x="140766" y="213474"/>
                </a:lnTo>
                <a:lnTo>
                  <a:pt x="117322" y="170573"/>
                </a:lnTo>
                <a:lnTo>
                  <a:pt x="90830" y="125945"/>
                </a:lnTo>
                <a:lnTo>
                  <a:pt x="60858" y="79476"/>
                </a:lnTo>
                <a:lnTo>
                  <a:pt x="53174" y="68160"/>
                </a:lnTo>
                <a:lnTo>
                  <a:pt x="45618" y="56756"/>
                </a:lnTo>
                <a:lnTo>
                  <a:pt x="23914" y="21894"/>
                </a:lnTo>
                <a:lnTo>
                  <a:pt x="20980" y="15722"/>
                </a:lnTo>
                <a:lnTo>
                  <a:pt x="20650" y="15684"/>
                </a:lnTo>
                <a:lnTo>
                  <a:pt x="20637" y="14439"/>
                </a:lnTo>
                <a:lnTo>
                  <a:pt x="20675" y="7874"/>
                </a:lnTo>
                <a:lnTo>
                  <a:pt x="20675" y="4152"/>
                </a:lnTo>
                <a:lnTo>
                  <a:pt x="16522" y="0"/>
                </a:lnTo>
                <a:lnTo>
                  <a:pt x="6273" y="0"/>
                </a:lnTo>
                <a:lnTo>
                  <a:pt x="2120" y="4152"/>
                </a:lnTo>
                <a:lnTo>
                  <a:pt x="2120" y="8178"/>
                </a:lnTo>
                <a:lnTo>
                  <a:pt x="2222" y="7874"/>
                </a:lnTo>
                <a:lnTo>
                  <a:pt x="2120" y="13652"/>
                </a:lnTo>
                <a:lnTo>
                  <a:pt x="2120" y="8178"/>
                </a:lnTo>
                <a:lnTo>
                  <a:pt x="368" y="13462"/>
                </a:lnTo>
                <a:lnTo>
                  <a:pt x="0" y="15544"/>
                </a:lnTo>
                <a:lnTo>
                  <a:pt x="11087" y="45567"/>
                </a:lnTo>
                <a:lnTo>
                  <a:pt x="18300" y="57543"/>
                </a:lnTo>
                <a:lnTo>
                  <a:pt x="25679" y="69418"/>
                </a:lnTo>
                <a:lnTo>
                  <a:pt x="33210" y="81203"/>
                </a:lnTo>
                <a:lnTo>
                  <a:pt x="40906" y="92887"/>
                </a:lnTo>
                <a:lnTo>
                  <a:pt x="50787" y="108077"/>
                </a:lnTo>
                <a:lnTo>
                  <a:pt x="79489" y="154254"/>
                </a:lnTo>
                <a:lnTo>
                  <a:pt x="104241" y="196837"/>
                </a:lnTo>
                <a:lnTo>
                  <a:pt x="126339" y="238302"/>
                </a:lnTo>
                <a:lnTo>
                  <a:pt x="140296" y="265506"/>
                </a:lnTo>
                <a:lnTo>
                  <a:pt x="157213" y="298564"/>
                </a:lnTo>
                <a:lnTo>
                  <a:pt x="174244" y="331558"/>
                </a:lnTo>
                <a:lnTo>
                  <a:pt x="180390" y="343496"/>
                </a:lnTo>
                <a:lnTo>
                  <a:pt x="186804" y="355282"/>
                </a:lnTo>
                <a:lnTo>
                  <a:pt x="209194" y="389585"/>
                </a:lnTo>
                <a:lnTo>
                  <a:pt x="215188" y="393141"/>
                </a:lnTo>
                <a:lnTo>
                  <a:pt x="216344" y="392557"/>
                </a:lnTo>
                <a:lnTo>
                  <a:pt x="222173" y="392557"/>
                </a:lnTo>
                <a:lnTo>
                  <a:pt x="225132" y="389585"/>
                </a:lnTo>
                <a:lnTo>
                  <a:pt x="225132" y="38227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38552" y="5518653"/>
            <a:ext cx="1407720" cy="20789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48522" y="5965051"/>
            <a:ext cx="806437" cy="28299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87980" y="5910465"/>
            <a:ext cx="803680" cy="26736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31537" y="5958782"/>
            <a:ext cx="140602" cy="20183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36300" y="5955370"/>
            <a:ext cx="1201026" cy="26523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96088" y="5937808"/>
            <a:ext cx="1641843" cy="21396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7538" y="5888906"/>
            <a:ext cx="1084299" cy="31010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59709" y="5996433"/>
            <a:ext cx="335699" cy="20955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72319" y="6013529"/>
            <a:ext cx="19050" cy="135255"/>
          </a:xfrm>
          <a:custGeom>
            <a:avLst/>
            <a:gdLst/>
            <a:ahLst/>
            <a:cxnLst/>
            <a:rect l="l" t="t" r="r" b="b"/>
            <a:pathLst>
              <a:path w="19050" h="135254">
                <a:moveTo>
                  <a:pt x="17378" y="124314"/>
                </a:moveTo>
                <a:lnTo>
                  <a:pt x="17462" y="127368"/>
                </a:lnTo>
                <a:lnTo>
                  <a:pt x="3708" y="129217"/>
                </a:lnTo>
                <a:lnTo>
                  <a:pt x="3644" y="132124"/>
                </a:lnTo>
                <a:lnTo>
                  <a:pt x="6756" y="135230"/>
                </a:lnTo>
                <a:lnTo>
                  <a:pt x="14414" y="135230"/>
                </a:lnTo>
                <a:lnTo>
                  <a:pt x="17525" y="132124"/>
                </a:lnTo>
                <a:lnTo>
                  <a:pt x="17525" y="124461"/>
                </a:lnTo>
                <a:lnTo>
                  <a:pt x="17378" y="124314"/>
                </a:lnTo>
                <a:close/>
              </a:path>
              <a:path w="19050" h="135254">
                <a:moveTo>
                  <a:pt x="3644" y="128954"/>
                </a:moveTo>
                <a:lnTo>
                  <a:pt x="3644" y="129217"/>
                </a:lnTo>
                <a:lnTo>
                  <a:pt x="3644" y="128954"/>
                </a:lnTo>
                <a:close/>
              </a:path>
              <a:path w="19050" h="135254">
                <a:moveTo>
                  <a:pt x="16419" y="123356"/>
                </a:moveTo>
                <a:lnTo>
                  <a:pt x="3661" y="125041"/>
                </a:lnTo>
                <a:lnTo>
                  <a:pt x="3708" y="129217"/>
                </a:lnTo>
                <a:lnTo>
                  <a:pt x="17462" y="127368"/>
                </a:lnTo>
                <a:lnTo>
                  <a:pt x="17378" y="124314"/>
                </a:lnTo>
                <a:lnTo>
                  <a:pt x="16419" y="123356"/>
                </a:lnTo>
                <a:close/>
              </a:path>
              <a:path w="19050" h="135254">
                <a:moveTo>
                  <a:pt x="3644" y="125044"/>
                </a:moveTo>
                <a:lnTo>
                  <a:pt x="2730" y="125164"/>
                </a:lnTo>
                <a:lnTo>
                  <a:pt x="3644" y="128954"/>
                </a:lnTo>
                <a:lnTo>
                  <a:pt x="3644" y="125044"/>
                </a:lnTo>
                <a:close/>
              </a:path>
              <a:path w="19050" h="135254">
                <a:moveTo>
                  <a:pt x="77" y="14789"/>
                </a:moveTo>
                <a:lnTo>
                  <a:pt x="761" y="61993"/>
                </a:lnTo>
                <a:lnTo>
                  <a:pt x="935" y="77801"/>
                </a:lnTo>
                <a:lnTo>
                  <a:pt x="1322" y="93599"/>
                </a:lnTo>
                <a:lnTo>
                  <a:pt x="1921" y="109387"/>
                </a:lnTo>
                <a:lnTo>
                  <a:pt x="2730" y="125164"/>
                </a:lnTo>
                <a:lnTo>
                  <a:pt x="3628" y="125044"/>
                </a:lnTo>
                <a:lnTo>
                  <a:pt x="3644" y="124461"/>
                </a:lnTo>
                <a:lnTo>
                  <a:pt x="6756" y="121354"/>
                </a:lnTo>
                <a:lnTo>
                  <a:pt x="17384" y="121354"/>
                </a:lnTo>
                <a:lnTo>
                  <a:pt x="17743" y="92612"/>
                </a:lnTo>
                <a:lnTo>
                  <a:pt x="18211" y="61993"/>
                </a:lnTo>
                <a:lnTo>
                  <a:pt x="18732" y="25493"/>
                </a:lnTo>
                <a:lnTo>
                  <a:pt x="4356" y="25493"/>
                </a:lnTo>
                <a:lnTo>
                  <a:pt x="203" y="21341"/>
                </a:lnTo>
                <a:lnTo>
                  <a:pt x="77" y="14789"/>
                </a:lnTo>
                <a:close/>
              </a:path>
              <a:path w="19050" h="135254">
                <a:moveTo>
                  <a:pt x="3644" y="125041"/>
                </a:moveTo>
                <a:lnTo>
                  <a:pt x="2730" y="125164"/>
                </a:lnTo>
                <a:lnTo>
                  <a:pt x="3644" y="125044"/>
                </a:lnTo>
                <a:close/>
              </a:path>
              <a:path w="19050" h="135254">
                <a:moveTo>
                  <a:pt x="16390" y="123327"/>
                </a:moveTo>
                <a:lnTo>
                  <a:pt x="3644" y="125041"/>
                </a:lnTo>
                <a:lnTo>
                  <a:pt x="16419" y="123356"/>
                </a:lnTo>
                <a:close/>
              </a:path>
              <a:path w="19050" h="135254">
                <a:moveTo>
                  <a:pt x="14414" y="121354"/>
                </a:moveTo>
                <a:lnTo>
                  <a:pt x="6756" y="121354"/>
                </a:lnTo>
                <a:lnTo>
                  <a:pt x="3644" y="124461"/>
                </a:lnTo>
                <a:lnTo>
                  <a:pt x="3644" y="125041"/>
                </a:lnTo>
                <a:lnTo>
                  <a:pt x="16390" y="123327"/>
                </a:lnTo>
                <a:lnTo>
                  <a:pt x="14414" y="121354"/>
                </a:lnTo>
                <a:close/>
              </a:path>
              <a:path w="19050" h="135254">
                <a:moveTo>
                  <a:pt x="17349" y="123233"/>
                </a:moveTo>
                <a:lnTo>
                  <a:pt x="16419" y="123356"/>
                </a:lnTo>
                <a:lnTo>
                  <a:pt x="17378" y="124314"/>
                </a:lnTo>
                <a:lnTo>
                  <a:pt x="17349" y="123233"/>
                </a:lnTo>
                <a:close/>
              </a:path>
              <a:path w="19050" h="135254">
                <a:moveTo>
                  <a:pt x="17348" y="123198"/>
                </a:moveTo>
                <a:lnTo>
                  <a:pt x="16390" y="123327"/>
                </a:lnTo>
                <a:lnTo>
                  <a:pt x="17349" y="123233"/>
                </a:lnTo>
                <a:close/>
              </a:path>
              <a:path w="19050" h="135254">
                <a:moveTo>
                  <a:pt x="17384" y="121354"/>
                </a:moveTo>
                <a:lnTo>
                  <a:pt x="14414" y="121354"/>
                </a:lnTo>
                <a:lnTo>
                  <a:pt x="16390" y="123327"/>
                </a:lnTo>
                <a:lnTo>
                  <a:pt x="17348" y="123198"/>
                </a:lnTo>
                <a:lnTo>
                  <a:pt x="17384" y="121354"/>
                </a:lnTo>
                <a:close/>
              </a:path>
              <a:path w="19050" h="135254">
                <a:moveTo>
                  <a:pt x="203" y="14915"/>
                </a:moveTo>
                <a:lnTo>
                  <a:pt x="203" y="21341"/>
                </a:lnTo>
                <a:lnTo>
                  <a:pt x="4356" y="25493"/>
                </a:lnTo>
                <a:lnTo>
                  <a:pt x="14604" y="25493"/>
                </a:lnTo>
                <a:lnTo>
                  <a:pt x="18757" y="21341"/>
                </a:lnTo>
                <a:lnTo>
                  <a:pt x="18757" y="18956"/>
                </a:lnTo>
                <a:lnTo>
                  <a:pt x="4254" y="18956"/>
                </a:lnTo>
                <a:lnTo>
                  <a:pt x="203" y="14915"/>
                </a:lnTo>
                <a:close/>
              </a:path>
              <a:path w="19050" h="135254">
                <a:moveTo>
                  <a:pt x="18885" y="14788"/>
                </a:moveTo>
                <a:lnTo>
                  <a:pt x="18757" y="21341"/>
                </a:lnTo>
                <a:lnTo>
                  <a:pt x="14604" y="25493"/>
                </a:lnTo>
                <a:lnTo>
                  <a:pt x="18732" y="25493"/>
                </a:lnTo>
                <a:lnTo>
                  <a:pt x="18885" y="14788"/>
                </a:lnTo>
                <a:close/>
              </a:path>
              <a:path w="19050" h="135254">
                <a:moveTo>
                  <a:pt x="14604" y="6938"/>
                </a:moveTo>
                <a:lnTo>
                  <a:pt x="4356" y="6938"/>
                </a:lnTo>
                <a:lnTo>
                  <a:pt x="203" y="11092"/>
                </a:lnTo>
                <a:lnTo>
                  <a:pt x="203" y="14916"/>
                </a:lnTo>
                <a:lnTo>
                  <a:pt x="4254" y="18956"/>
                </a:lnTo>
                <a:lnTo>
                  <a:pt x="14719" y="18956"/>
                </a:lnTo>
                <a:lnTo>
                  <a:pt x="18757" y="14916"/>
                </a:lnTo>
                <a:lnTo>
                  <a:pt x="18757" y="11092"/>
                </a:lnTo>
                <a:lnTo>
                  <a:pt x="14604" y="6938"/>
                </a:lnTo>
                <a:close/>
              </a:path>
              <a:path w="19050" h="135254">
                <a:moveTo>
                  <a:pt x="18757" y="14916"/>
                </a:moveTo>
                <a:lnTo>
                  <a:pt x="14719" y="18956"/>
                </a:lnTo>
                <a:lnTo>
                  <a:pt x="18757" y="18956"/>
                </a:lnTo>
                <a:lnTo>
                  <a:pt x="18757" y="14916"/>
                </a:lnTo>
                <a:close/>
              </a:path>
              <a:path w="19050" h="135254">
                <a:moveTo>
                  <a:pt x="18961" y="6938"/>
                </a:moveTo>
                <a:lnTo>
                  <a:pt x="14604" y="6938"/>
                </a:lnTo>
                <a:lnTo>
                  <a:pt x="18757" y="11092"/>
                </a:lnTo>
                <a:lnTo>
                  <a:pt x="18757" y="14916"/>
                </a:lnTo>
                <a:lnTo>
                  <a:pt x="18801" y="14712"/>
                </a:lnTo>
                <a:lnTo>
                  <a:pt x="18906" y="11092"/>
                </a:lnTo>
                <a:lnTo>
                  <a:pt x="18961" y="6938"/>
                </a:lnTo>
                <a:close/>
              </a:path>
              <a:path w="19050" h="135254">
                <a:moveTo>
                  <a:pt x="14719" y="0"/>
                </a:moveTo>
                <a:lnTo>
                  <a:pt x="4254" y="0"/>
                </a:lnTo>
                <a:lnTo>
                  <a:pt x="0" y="4243"/>
                </a:lnTo>
                <a:lnTo>
                  <a:pt x="55" y="11092"/>
                </a:lnTo>
                <a:lnTo>
                  <a:pt x="159" y="14712"/>
                </a:lnTo>
                <a:lnTo>
                  <a:pt x="203" y="14915"/>
                </a:lnTo>
                <a:lnTo>
                  <a:pt x="203" y="11092"/>
                </a:lnTo>
                <a:lnTo>
                  <a:pt x="4356" y="6938"/>
                </a:lnTo>
                <a:lnTo>
                  <a:pt x="18961" y="6938"/>
                </a:lnTo>
                <a:lnTo>
                  <a:pt x="18961" y="4243"/>
                </a:lnTo>
                <a:lnTo>
                  <a:pt x="14719" y="0"/>
                </a:lnTo>
                <a:close/>
              </a:path>
              <a:path w="19050" h="135254">
                <a:moveTo>
                  <a:pt x="18961" y="9478"/>
                </a:moveTo>
                <a:lnTo>
                  <a:pt x="18796" y="14877"/>
                </a:lnTo>
                <a:lnTo>
                  <a:pt x="18886" y="14712"/>
                </a:lnTo>
                <a:lnTo>
                  <a:pt x="18961" y="9478"/>
                </a:lnTo>
                <a:close/>
              </a:path>
              <a:path w="19050" h="135254">
                <a:moveTo>
                  <a:pt x="0" y="9478"/>
                </a:moveTo>
                <a:lnTo>
                  <a:pt x="75" y="14712"/>
                </a:lnTo>
                <a:lnTo>
                  <a:pt x="164" y="14876"/>
                </a:lnTo>
                <a:lnTo>
                  <a:pt x="0" y="947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62273" y="6099890"/>
            <a:ext cx="36830" cy="48895"/>
          </a:xfrm>
          <a:custGeom>
            <a:avLst/>
            <a:gdLst/>
            <a:ahLst/>
            <a:cxnLst/>
            <a:rect l="l" t="t" r="r" b="b"/>
            <a:pathLst>
              <a:path w="36829" h="48895">
                <a:moveTo>
                  <a:pt x="1647" y="34520"/>
                </a:moveTo>
                <a:lnTo>
                  <a:pt x="0" y="36167"/>
                </a:lnTo>
                <a:lnTo>
                  <a:pt x="0" y="44933"/>
                </a:lnTo>
                <a:lnTo>
                  <a:pt x="3555" y="48488"/>
                </a:lnTo>
                <a:lnTo>
                  <a:pt x="12319" y="48488"/>
                </a:lnTo>
                <a:lnTo>
                  <a:pt x="15875" y="44933"/>
                </a:lnTo>
                <a:lnTo>
                  <a:pt x="15875" y="44314"/>
                </a:lnTo>
                <a:lnTo>
                  <a:pt x="14922" y="44314"/>
                </a:lnTo>
                <a:lnTo>
                  <a:pt x="952" y="36788"/>
                </a:lnTo>
                <a:lnTo>
                  <a:pt x="1647" y="34520"/>
                </a:lnTo>
                <a:close/>
              </a:path>
              <a:path w="36829" h="48895">
                <a:moveTo>
                  <a:pt x="2942" y="33226"/>
                </a:moveTo>
                <a:lnTo>
                  <a:pt x="1647" y="34520"/>
                </a:lnTo>
                <a:lnTo>
                  <a:pt x="952" y="36788"/>
                </a:lnTo>
                <a:lnTo>
                  <a:pt x="14922" y="44314"/>
                </a:lnTo>
                <a:lnTo>
                  <a:pt x="15875" y="43156"/>
                </a:lnTo>
                <a:lnTo>
                  <a:pt x="15857" y="40184"/>
                </a:lnTo>
                <a:lnTo>
                  <a:pt x="2942" y="33226"/>
                </a:lnTo>
                <a:close/>
              </a:path>
              <a:path w="36829" h="48895">
                <a:moveTo>
                  <a:pt x="15875" y="43156"/>
                </a:moveTo>
                <a:lnTo>
                  <a:pt x="14922" y="44314"/>
                </a:lnTo>
                <a:lnTo>
                  <a:pt x="15875" y="44314"/>
                </a:lnTo>
                <a:lnTo>
                  <a:pt x="15875" y="43156"/>
                </a:lnTo>
                <a:close/>
              </a:path>
              <a:path w="36829" h="48895">
                <a:moveTo>
                  <a:pt x="15875" y="40193"/>
                </a:moveTo>
                <a:lnTo>
                  <a:pt x="15875" y="43156"/>
                </a:lnTo>
                <a:lnTo>
                  <a:pt x="17564" y="41103"/>
                </a:lnTo>
                <a:lnTo>
                  <a:pt x="15875" y="40193"/>
                </a:lnTo>
                <a:close/>
              </a:path>
              <a:path w="36829" h="48895">
                <a:moveTo>
                  <a:pt x="21946" y="32613"/>
                </a:moveTo>
                <a:lnTo>
                  <a:pt x="12319" y="32613"/>
                </a:lnTo>
                <a:lnTo>
                  <a:pt x="15875" y="36167"/>
                </a:lnTo>
                <a:lnTo>
                  <a:pt x="15875" y="40193"/>
                </a:lnTo>
                <a:lnTo>
                  <a:pt x="21488" y="33770"/>
                </a:lnTo>
                <a:lnTo>
                  <a:pt x="21946" y="32613"/>
                </a:lnTo>
                <a:close/>
              </a:path>
              <a:path w="36829" h="48895">
                <a:moveTo>
                  <a:pt x="12319" y="32613"/>
                </a:moveTo>
                <a:lnTo>
                  <a:pt x="3555" y="32613"/>
                </a:lnTo>
                <a:lnTo>
                  <a:pt x="2942" y="33226"/>
                </a:lnTo>
                <a:lnTo>
                  <a:pt x="15875" y="40193"/>
                </a:lnTo>
                <a:lnTo>
                  <a:pt x="15875" y="36167"/>
                </a:lnTo>
                <a:lnTo>
                  <a:pt x="12319" y="32613"/>
                </a:lnTo>
                <a:close/>
              </a:path>
              <a:path w="36829" h="48895">
                <a:moveTo>
                  <a:pt x="2171" y="32811"/>
                </a:moveTo>
                <a:lnTo>
                  <a:pt x="1647" y="34520"/>
                </a:lnTo>
                <a:lnTo>
                  <a:pt x="2942" y="33226"/>
                </a:lnTo>
                <a:lnTo>
                  <a:pt x="2171" y="32811"/>
                </a:lnTo>
                <a:close/>
              </a:path>
              <a:path w="36829" h="48895">
                <a:moveTo>
                  <a:pt x="6108" y="18647"/>
                </a:moveTo>
                <a:lnTo>
                  <a:pt x="4686" y="23343"/>
                </a:lnTo>
                <a:lnTo>
                  <a:pt x="3378" y="28065"/>
                </a:lnTo>
                <a:lnTo>
                  <a:pt x="2171" y="32811"/>
                </a:lnTo>
                <a:lnTo>
                  <a:pt x="2942" y="33226"/>
                </a:lnTo>
                <a:lnTo>
                  <a:pt x="3555" y="32613"/>
                </a:lnTo>
                <a:lnTo>
                  <a:pt x="21946" y="32613"/>
                </a:lnTo>
                <a:lnTo>
                  <a:pt x="23317" y="29147"/>
                </a:lnTo>
                <a:lnTo>
                  <a:pt x="24777" y="24381"/>
                </a:lnTo>
                <a:lnTo>
                  <a:pt x="6108" y="18647"/>
                </a:lnTo>
                <a:close/>
              </a:path>
              <a:path w="36829" h="48895">
                <a:moveTo>
                  <a:pt x="22961" y="0"/>
                </a:moveTo>
                <a:lnTo>
                  <a:pt x="6108" y="18647"/>
                </a:lnTo>
                <a:lnTo>
                  <a:pt x="24777" y="24381"/>
                </a:lnTo>
                <a:lnTo>
                  <a:pt x="25488" y="22057"/>
                </a:lnTo>
                <a:lnTo>
                  <a:pt x="26415" y="19832"/>
                </a:lnTo>
                <a:lnTo>
                  <a:pt x="26730" y="19259"/>
                </a:lnTo>
                <a:lnTo>
                  <a:pt x="23126" y="19259"/>
                </a:lnTo>
                <a:lnTo>
                  <a:pt x="23123" y="18873"/>
                </a:lnTo>
                <a:lnTo>
                  <a:pt x="21882" y="18873"/>
                </a:lnTo>
                <a:lnTo>
                  <a:pt x="17729" y="14719"/>
                </a:lnTo>
                <a:lnTo>
                  <a:pt x="17729" y="4470"/>
                </a:lnTo>
                <a:lnTo>
                  <a:pt x="21882" y="316"/>
                </a:lnTo>
                <a:lnTo>
                  <a:pt x="22964" y="316"/>
                </a:lnTo>
                <a:lnTo>
                  <a:pt x="22961" y="0"/>
                </a:lnTo>
                <a:close/>
              </a:path>
              <a:path w="36829" h="48895">
                <a:moveTo>
                  <a:pt x="22961" y="0"/>
                </a:moveTo>
                <a:lnTo>
                  <a:pt x="23126" y="19259"/>
                </a:lnTo>
                <a:lnTo>
                  <a:pt x="26934" y="18888"/>
                </a:lnTo>
                <a:lnTo>
                  <a:pt x="27067" y="18647"/>
                </a:lnTo>
                <a:lnTo>
                  <a:pt x="27060" y="15701"/>
                </a:lnTo>
                <a:lnTo>
                  <a:pt x="22961" y="0"/>
                </a:lnTo>
                <a:close/>
              </a:path>
              <a:path w="36829" h="48895">
                <a:moveTo>
                  <a:pt x="26934" y="18888"/>
                </a:moveTo>
                <a:lnTo>
                  <a:pt x="23126" y="19259"/>
                </a:lnTo>
                <a:lnTo>
                  <a:pt x="26730" y="19259"/>
                </a:lnTo>
                <a:lnTo>
                  <a:pt x="26934" y="18888"/>
                </a:lnTo>
                <a:close/>
              </a:path>
              <a:path w="36829" h="48895">
                <a:moveTo>
                  <a:pt x="27086" y="18611"/>
                </a:moveTo>
                <a:lnTo>
                  <a:pt x="26934" y="18888"/>
                </a:lnTo>
                <a:lnTo>
                  <a:pt x="27089" y="18873"/>
                </a:lnTo>
                <a:lnTo>
                  <a:pt x="27086" y="18611"/>
                </a:lnTo>
                <a:close/>
              </a:path>
              <a:path w="36829" h="48895">
                <a:moveTo>
                  <a:pt x="22964" y="316"/>
                </a:moveTo>
                <a:lnTo>
                  <a:pt x="21882" y="316"/>
                </a:lnTo>
                <a:lnTo>
                  <a:pt x="17729" y="4470"/>
                </a:lnTo>
                <a:lnTo>
                  <a:pt x="17729" y="14719"/>
                </a:lnTo>
                <a:lnTo>
                  <a:pt x="21882" y="18873"/>
                </a:lnTo>
                <a:lnTo>
                  <a:pt x="23123" y="18873"/>
                </a:lnTo>
                <a:lnTo>
                  <a:pt x="22964" y="316"/>
                </a:lnTo>
                <a:close/>
              </a:path>
              <a:path w="36829" h="48895">
                <a:moveTo>
                  <a:pt x="32130" y="316"/>
                </a:moveTo>
                <a:lnTo>
                  <a:pt x="26924" y="316"/>
                </a:lnTo>
                <a:lnTo>
                  <a:pt x="27060" y="15701"/>
                </a:lnTo>
                <a:lnTo>
                  <a:pt x="27584" y="17706"/>
                </a:lnTo>
                <a:lnTo>
                  <a:pt x="27086" y="18611"/>
                </a:lnTo>
                <a:lnTo>
                  <a:pt x="27089" y="18873"/>
                </a:lnTo>
                <a:lnTo>
                  <a:pt x="32130" y="18873"/>
                </a:lnTo>
                <a:lnTo>
                  <a:pt x="36283" y="14719"/>
                </a:lnTo>
                <a:lnTo>
                  <a:pt x="36283" y="4470"/>
                </a:lnTo>
                <a:lnTo>
                  <a:pt x="32130" y="316"/>
                </a:lnTo>
                <a:close/>
              </a:path>
              <a:path w="36829" h="48895">
                <a:moveTo>
                  <a:pt x="27060" y="15701"/>
                </a:moveTo>
                <a:lnTo>
                  <a:pt x="27086" y="18611"/>
                </a:lnTo>
                <a:lnTo>
                  <a:pt x="27584" y="17706"/>
                </a:lnTo>
                <a:lnTo>
                  <a:pt x="27060" y="15701"/>
                </a:lnTo>
                <a:close/>
              </a:path>
              <a:path w="36829" h="48895">
                <a:moveTo>
                  <a:pt x="22961" y="0"/>
                </a:moveTo>
                <a:lnTo>
                  <a:pt x="27060" y="15701"/>
                </a:lnTo>
                <a:lnTo>
                  <a:pt x="26924" y="316"/>
                </a:lnTo>
                <a:lnTo>
                  <a:pt x="22961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097313" y="6027015"/>
            <a:ext cx="50165" cy="33655"/>
          </a:xfrm>
          <a:custGeom>
            <a:avLst/>
            <a:gdLst/>
            <a:ahLst/>
            <a:cxnLst/>
            <a:rect l="l" t="t" r="r" b="b"/>
            <a:pathLst>
              <a:path w="50165" h="33654">
                <a:moveTo>
                  <a:pt x="2029" y="17987"/>
                </a:moveTo>
                <a:lnTo>
                  <a:pt x="850" y="19165"/>
                </a:lnTo>
                <a:lnTo>
                  <a:pt x="850" y="29414"/>
                </a:lnTo>
                <a:lnTo>
                  <a:pt x="5003" y="33568"/>
                </a:lnTo>
                <a:lnTo>
                  <a:pt x="15252" y="33568"/>
                </a:lnTo>
                <a:lnTo>
                  <a:pt x="19405" y="29414"/>
                </a:lnTo>
                <a:lnTo>
                  <a:pt x="19405" y="21013"/>
                </a:lnTo>
                <a:lnTo>
                  <a:pt x="18859" y="21013"/>
                </a:lnTo>
                <a:lnTo>
                  <a:pt x="2029" y="17987"/>
                </a:lnTo>
                <a:close/>
              </a:path>
              <a:path w="50165" h="33654">
                <a:moveTo>
                  <a:pt x="0" y="17622"/>
                </a:moveTo>
                <a:lnTo>
                  <a:pt x="850" y="24290"/>
                </a:lnTo>
                <a:lnTo>
                  <a:pt x="850" y="19165"/>
                </a:lnTo>
                <a:lnTo>
                  <a:pt x="2029" y="17987"/>
                </a:lnTo>
                <a:lnTo>
                  <a:pt x="0" y="17622"/>
                </a:lnTo>
                <a:close/>
              </a:path>
              <a:path w="50165" h="33654">
                <a:moveTo>
                  <a:pt x="19920" y="20312"/>
                </a:moveTo>
                <a:lnTo>
                  <a:pt x="19405" y="20652"/>
                </a:lnTo>
                <a:lnTo>
                  <a:pt x="19405" y="24290"/>
                </a:lnTo>
                <a:lnTo>
                  <a:pt x="19920" y="20312"/>
                </a:lnTo>
                <a:close/>
              </a:path>
              <a:path w="50165" h="33654">
                <a:moveTo>
                  <a:pt x="15252" y="15012"/>
                </a:moveTo>
                <a:lnTo>
                  <a:pt x="5003" y="15012"/>
                </a:lnTo>
                <a:lnTo>
                  <a:pt x="2029" y="17987"/>
                </a:lnTo>
                <a:lnTo>
                  <a:pt x="18859" y="21013"/>
                </a:lnTo>
                <a:lnTo>
                  <a:pt x="19405" y="20652"/>
                </a:lnTo>
                <a:lnTo>
                  <a:pt x="19405" y="19165"/>
                </a:lnTo>
                <a:lnTo>
                  <a:pt x="15252" y="15012"/>
                </a:lnTo>
                <a:close/>
              </a:path>
              <a:path w="50165" h="33654">
                <a:moveTo>
                  <a:pt x="19405" y="20652"/>
                </a:moveTo>
                <a:lnTo>
                  <a:pt x="18859" y="21013"/>
                </a:lnTo>
                <a:lnTo>
                  <a:pt x="19405" y="21013"/>
                </a:lnTo>
                <a:lnTo>
                  <a:pt x="19405" y="20652"/>
                </a:lnTo>
                <a:close/>
              </a:path>
              <a:path w="50165" h="33654">
                <a:moveTo>
                  <a:pt x="22723" y="15012"/>
                </a:moveTo>
                <a:lnTo>
                  <a:pt x="15252" y="15012"/>
                </a:lnTo>
                <a:lnTo>
                  <a:pt x="19405" y="19165"/>
                </a:lnTo>
                <a:lnTo>
                  <a:pt x="19405" y="20652"/>
                </a:lnTo>
                <a:lnTo>
                  <a:pt x="19920" y="20312"/>
                </a:lnTo>
                <a:lnTo>
                  <a:pt x="20269" y="17622"/>
                </a:lnTo>
                <a:lnTo>
                  <a:pt x="23001" y="17622"/>
                </a:lnTo>
                <a:lnTo>
                  <a:pt x="22723" y="15012"/>
                </a:lnTo>
                <a:close/>
              </a:path>
              <a:path w="50165" h="33654">
                <a:moveTo>
                  <a:pt x="23001" y="17622"/>
                </a:moveTo>
                <a:lnTo>
                  <a:pt x="20269" y="17622"/>
                </a:lnTo>
                <a:lnTo>
                  <a:pt x="19920" y="20312"/>
                </a:lnTo>
                <a:lnTo>
                  <a:pt x="20154" y="20157"/>
                </a:lnTo>
                <a:lnTo>
                  <a:pt x="21602" y="19577"/>
                </a:lnTo>
                <a:lnTo>
                  <a:pt x="23177" y="19272"/>
                </a:lnTo>
                <a:lnTo>
                  <a:pt x="23001" y="17622"/>
                </a:lnTo>
                <a:close/>
              </a:path>
              <a:path w="50165" h="33654">
                <a:moveTo>
                  <a:pt x="26327" y="0"/>
                </a:moveTo>
                <a:lnTo>
                  <a:pt x="21132" y="78"/>
                </a:lnTo>
                <a:lnTo>
                  <a:pt x="23177" y="19272"/>
                </a:lnTo>
                <a:lnTo>
                  <a:pt x="27647" y="18227"/>
                </a:lnTo>
                <a:lnTo>
                  <a:pt x="32143" y="17412"/>
                </a:lnTo>
                <a:lnTo>
                  <a:pt x="36690" y="16830"/>
                </a:lnTo>
                <a:lnTo>
                  <a:pt x="36935" y="15697"/>
                </a:lnTo>
                <a:lnTo>
                  <a:pt x="35356" y="14121"/>
                </a:lnTo>
                <a:lnTo>
                  <a:pt x="35356" y="6266"/>
                </a:lnTo>
                <a:lnTo>
                  <a:pt x="38544" y="3082"/>
                </a:lnTo>
                <a:lnTo>
                  <a:pt x="39668" y="3082"/>
                </a:lnTo>
                <a:lnTo>
                  <a:pt x="39954" y="1761"/>
                </a:lnTo>
                <a:lnTo>
                  <a:pt x="38862" y="1450"/>
                </a:lnTo>
                <a:lnTo>
                  <a:pt x="37757" y="1200"/>
                </a:lnTo>
                <a:lnTo>
                  <a:pt x="36639" y="1010"/>
                </a:lnTo>
                <a:lnTo>
                  <a:pt x="31496" y="311"/>
                </a:lnTo>
                <a:lnTo>
                  <a:pt x="26327" y="0"/>
                </a:lnTo>
                <a:close/>
              </a:path>
              <a:path w="50165" h="33654">
                <a:moveTo>
                  <a:pt x="16052" y="11"/>
                </a:moveTo>
                <a:lnTo>
                  <a:pt x="0" y="17622"/>
                </a:lnTo>
                <a:lnTo>
                  <a:pt x="2029" y="17987"/>
                </a:lnTo>
                <a:lnTo>
                  <a:pt x="5003" y="15012"/>
                </a:lnTo>
                <a:lnTo>
                  <a:pt x="22723" y="15012"/>
                </a:lnTo>
                <a:lnTo>
                  <a:pt x="21132" y="78"/>
                </a:lnTo>
                <a:lnTo>
                  <a:pt x="16052" y="11"/>
                </a:lnTo>
                <a:close/>
              </a:path>
              <a:path w="50165" h="33654">
                <a:moveTo>
                  <a:pt x="38178" y="16939"/>
                </a:moveTo>
                <a:lnTo>
                  <a:pt x="38544" y="17305"/>
                </a:lnTo>
                <a:lnTo>
                  <a:pt x="46393" y="17305"/>
                </a:lnTo>
                <a:lnTo>
                  <a:pt x="46554" y="17143"/>
                </a:lnTo>
                <a:lnTo>
                  <a:pt x="40970" y="17143"/>
                </a:lnTo>
                <a:lnTo>
                  <a:pt x="38178" y="16939"/>
                </a:lnTo>
                <a:close/>
              </a:path>
              <a:path w="50165" h="33654">
                <a:moveTo>
                  <a:pt x="39954" y="1761"/>
                </a:moveTo>
                <a:lnTo>
                  <a:pt x="36935" y="15697"/>
                </a:lnTo>
                <a:lnTo>
                  <a:pt x="38178" y="16939"/>
                </a:lnTo>
                <a:lnTo>
                  <a:pt x="40970" y="17143"/>
                </a:lnTo>
                <a:lnTo>
                  <a:pt x="43980" y="3243"/>
                </a:lnTo>
                <a:lnTo>
                  <a:pt x="39954" y="1761"/>
                </a:lnTo>
                <a:close/>
              </a:path>
              <a:path w="50165" h="33654">
                <a:moveTo>
                  <a:pt x="46393" y="3082"/>
                </a:moveTo>
                <a:lnTo>
                  <a:pt x="43541" y="3082"/>
                </a:lnTo>
                <a:lnTo>
                  <a:pt x="43980" y="3243"/>
                </a:lnTo>
                <a:lnTo>
                  <a:pt x="40970" y="17143"/>
                </a:lnTo>
                <a:lnTo>
                  <a:pt x="46554" y="17143"/>
                </a:lnTo>
                <a:lnTo>
                  <a:pt x="49580" y="14121"/>
                </a:lnTo>
                <a:lnTo>
                  <a:pt x="49580" y="6266"/>
                </a:lnTo>
                <a:lnTo>
                  <a:pt x="46393" y="3082"/>
                </a:lnTo>
                <a:close/>
              </a:path>
              <a:path w="50165" h="33654">
                <a:moveTo>
                  <a:pt x="36935" y="15697"/>
                </a:moveTo>
                <a:lnTo>
                  <a:pt x="36690" y="16830"/>
                </a:lnTo>
                <a:lnTo>
                  <a:pt x="38178" y="16939"/>
                </a:lnTo>
                <a:lnTo>
                  <a:pt x="36935" y="15697"/>
                </a:lnTo>
                <a:close/>
              </a:path>
              <a:path w="50165" h="33654">
                <a:moveTo>
                  <a:pt x="39668" y="3082"/>
                </a:moveTo>
                <a:lnTo>
                  <a:pt x="38544" y="3082"/>
                </a:lnTo>
                <a:lnTo>
                  <a:pt x="35356" y="6266"/>
                </a:lnTo>
                <a:lnTo>
                  <a:pt x="35356" y="14121"/>
                </a:lnTo>
                <a:lnTo>
                  <a:pt x="36935" y="15697"/>
                </a:lnTo>
                <a:lnTo>
                  <a:pt x="39668" y="308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72293" y="6003724"/>
            <a:ext cx="43815" cy="52069"/>
          </a:xfrm>
          <a:custGeom>
            <a:avLst/>
            <a:gdLst/>
            <a:ahLst/>
            <a:cxnLst/>
            <a:rect l="l" t="t" r="r" b="b"/>
            <a:pathLst>
              <a:path w="43815" h="52070">
                <a:moveTo>
                  <a:pt x="28092" y="47112"/>
                </a:moveTo>
                <a:lnTo>
                  <a:pt x="28092" y="48305"/>
                </a:lnTo>
                <a:lnTo>
                  <a:pt x="31584" y="51805"/>
                </a:lnTo>
                <a:lnTo>
                  <a:pt x="40220" y="51805"/>
                </a:lnTo>
                <a:lnTo>
                  <a:pt x="43260" y="48770"/>
                </a:lnTo>
                <a:lnTo>
                  <a:pt x="29718" y="48770"/>
                </a:lnTo>
                <a:lnTo>
                  <a:pt x="28092" y="47112"/>
                </a:lnTo>
                <a:close/>
              </a:path>
              <a:path w="43815" h="52070">
                <a:moveTo>
                  <a:pt x="40220" y="36168"/>
                </a:moveTo>
                <a:lnTo>
                  <a:pt x="31584" y="36168"/>
                </a:lnTo>
                <a:lnTo>
                  <a:pt x="28092" y="39668"/>
                </a:lnTo>
                <a:lnTo>
                  <a:pt x="28092" y="47112"/>
                </a:lnTo>
                <a:lnTo>
                  <a:pt x="29718" y="48770"/>
                </a:lnTo>
                <a:lnTo>
                  <a:pt x="42087" y="39203"/>
                </a:lnTo>
                <a:lnTo>
                  <a:pt x="40331" y="36279"/>
                </a:lnTo>
                <a:close/>
              </a:path>
              <a:path w="43815" h="52070">
                <a:moveTo>
                  <a:pt x="40331" y="36279"/>
                </a:moveTo>
                <a:lnTo>
                  <a:pt x="42087" y="39203"/>
                </a:lnTo>
                <a:lnTo>
                  <a:pt x="29718" y="48770"/>
                </a:lnTo>
                <a:lnTo>
                  <a:pt x="43260" y="48770"/>
                </a:lnTo>
                <a:lnTo>
                  <a:pt x="43726" y="48305"/>
                </a:lnTo>
                <a:lnTo>
                  <a:pt x="43726" y="39668"/>
                </a:lnTo>
                <a:lnTo>
                  <a:pt x="40331" y="36279"/>
                </a:lnTo>
                <a:close/>
              </a:path>
              <a:path w="43815" h="52070">
                <a:moveTo>
                  <a:pt x="35725" y="28606"/>
                </a:moveTo>
                <a:lnTo>
                  <a:pt x="21069" y="39950"/>
                </a:lnTo>
                <a:lnTo>
                  <a:pt x="28092" y="47112"/>
                </a:lnTo>
                <a:lnTo>
                  <a:pt x="28092" y="39668"/>
                </a:lnTo>
                <a:lnTo>
                  <a:pt x="31584" y="36168"/>
                </a:lnTo>
                <a:lnTo>
                  <a:pt x="40265" y="36168"/>
                </a:lnTo>
                <a:lnTo>
                  <a:pt x="35725" y="28606"/>
                </a:lnTo>
                <a:close/>
              </a:path>
              <a:path w="43815" h="52070">
                <a:moveTo>
                  <a:pt x="11786" y="18690"/>
                </a:moveTo>
                <a:lnTo>
                  <a:pt x="8674" y="19632"/>
                </a:lnTo>
                <a:lnTo>
                  <a:pt x="9118" y="21319"/>
                </a:lnTo>
                <a:lnTo>
                  <a:pt x="9690" y="22966"/>
                </a:lnTo>
                <a:lnTo>
                  <a:pt x="10375" y="24573"/>
                </a:lnTo>
                <a:lnTo>
                  <a:pt x="13042" y="30312"/>
                </a:lnTo>
                <a:lnTo>
                  <a:pt x="16598" y="35438"/>
                </a:lnTo>
                <a:lnTo>
                  <a:pt x="21069" y="39950"/>
                </a:lnTo>
                <a:lnTo>
                  <a:pt x="35725" y="28606"/>
                </a:lnTo>
                <a:lnTo>
                  <a:pt x="32880" y="23818"/>
                </a:lnTo>
                <a:lnTo>
                  <a:pt x="31096" y="20236"/>
                </a:lnTo>
                <a:lnTo>
                  <a:pt x="14401" y="20236"/>
                </a:lnTo>
                <a:lnTo>
                  <a:pt x="14853" y="19784"/>
                </a:lnTo>
                <a:lnTo>
                  <a:pt x="12141" y="19784"/>
                </a:lnTo>
                <a:lnTo>
                  <a:pt x="11786" y="18690"/>
                </a:lnTo>
                <a:close/>
              </a:path>
              <a:path w="43815" h="52070">
                <a:moveTo>
                  <a:pt x="40265" y="36168"/>
                </a:moveTo>
                <a:close/>
              </a:path>
              <a:path w="43815" h="52070">
                <a:moveTo>
                  <a:pt x="7523" y="1680"/>
                </a:moveTo>
                <a:lnTo>
                  <a:pt x="4152" y="1680"/>
                </a:lnTo>
                <a:lnTo>
                  <a:pt x="0" y="5834"/>
                </a:lnTo>
                <a:lnTo>
                  <a:pt x="0" y="16082"/>
                </a:lnTo>
                <a:lnTo>
                  <a:pt x="4152" y="20236"/>
                </a:lnTo>
                <a:lnTo>
                  <a:pt x="8833" y="20236"/>
                </a:lnTo>
                <a:lnTo>
                  <a:pt x="8190" y="17651"/>
                </a:lnTo>
                <a:lnTo>
                  <a:pt x="8189" y="16082"/>
                </a:lnTo>
                <a:lnTo>
                  <a:pt x="8844" y="9623"/>
                </a:lnTo>
                <a:lnTo>
                  <a:pt x="6413" y="2132"/>
                </a:lnTo>
                <a:lnTo>
                  <a:pt x="7523" y="1680"/>
                </a:lnTo>
                <a:close/>
              </a:path>
              <a:path w="43815" h="52070">
                <a:moveTo>
                  <a:pt x="28321" y="13684"/>
                </a:moveTo>
                <a:lnTo>
                  <a:pt x="17752" y="16884"/>
                </a:lnTo>
                <a:lnTo>
                  <a:pt x="14401" y="20236"/>
                </a:lnTo>
                <a:lnTo>
                  <a:pt x="31096" y="20236"/>
                </a:lnTo>
                <a:lnTo>
                  <a:pt x="30341" y="18690"/>
                </a:lnTo>
                <a:lnTo>
                  <a:pt x="28321" y="13684"/>
                </a:lnTo>
                <a:close/>
              </a:path>
              <a:path w="43815" h="52070">
                <a:moveTo>
                  <a:pt x="15218" y="17651"/>
                </a:moveTo>
                <a:lnTo>
                  <a:pt x="11786" y="18690"/>
                </a:lnTo>
                <a:lnTo>
                  <a:pt x="12141" y="19784"/>
                </a:lnTo>
                <a:lnTo>
                  <a:pt x="15633" y="18929"/>
                </a:lnTo>
                <a:lnTo>
                  <a:pt x="15218" y="17651"/>
                </a:lnTo>
                <a:close/>
              </a:path>
              <a:path w="43815" h="52070">
                <a:moveTo>
                  <a:pt x="17752" y="16884"/>
                </a:moveTo>
                <a:lnTo>
                  <a:pt x="15218" y="17651"/>
                </a:lnTo>
                <a:lnTo>
                  <a:pt x="15633" y="18929"/>
                </a:lnTo>
                <a:lnTo>
                  <a:pt x="12141" y="19784"/>
                </a:lnTo>
                <a:lnTo>
                  <a:pt x="14853" y="19784"/>
                </a:lnTo>
                <a:lnTo>
                  <a:pt x="17752" y="16884"/>
                </a:lnTo>
                <a:close/>
              </a:path>
              <a:path w="43815" h="52070">
                <a:moveTo>
                  <a:pt x="8844" y="9623"/>
                </a:moveTo>
                <a:lnTo>
                  <a:pt x="8189" y="16082"/>
                </a:lnTo>
                <a:lnTo>
                  <a:pt x="8190" y="17651"/>
                </a:lnTo>
                <a:lnTo>
                  <a:pt x="8674" y="19632"/>
                </a:lnTo>
                <a:lnTo>
                  <a:pt x="11786" y="18690"/>
                </a:lnTo>
                <a:lnTo>
                  <a:pt x="8844" y="9623"/>
                </a:lnTo>
                <a:close/>
              </a:path>
              <a:path w="43815" h="52070">
                <a:moveTo>
                  <a:pt x="9740" y="777"/>
                </a:moveTo>
                <a:lnTo>
                  <a:pt x="8844" y="9623"/>
                </a:lnTo>
                <a:lnTo>
                  <a:pt x="11786" y="18690"/>
                </a:lnTo>
                <a:lnTo>
                  <a:pt x="15218" y="17651"/>
                </a:lnTo>
                <a:lnTo>
                  <a:pt x="9740" y="777"/>
                </a:lnTo>
                <a:close/>
              </a:path>
              <a:path w="43815" h="52070">
                <a:moveTo>
                  <a:pt x="13284" y="0"/>
                </a:moveTo>
                <a:lnTo>
                  <a:pt x="11493" y="196"/>
                </a:lnTo>
                <a:lnTo>
                  <a:pt x="9740" y="777"/>
                </a:lnTo>
                <a:lnTo>
                  <a:pt x="15218" y="17651"/>
                </a:lnTo>
                <a:lnTo>
                  <a:pt x="17752" y="16884"/>
                </a:lnTo>
                <a:lnTo>
                  <a:pt x="18554" y="16082"/>
                </a:lnTo>
                <a:lnTo>
                  <a:pt x="18554" y="5834"/>
                </a:lnTo>
                <a:lnTo>
                  <a:pt x="14401" y="1680"/>
                </a:lnTo>
                <a:lnTo>
                  <a:pt x="19713" y="1680"/>
                </a:lnTo>
                <a:lnTo>
                  <a:pt x="17885" y="777"/>
                </a:lnTo>
                <a:lnTo>
                  <a:pt x="16548" y="374"/>
                </a:lnTo>
                <a:lnTo>
                  <a:pt x="15113" y="186"/>
                </a:lnTo>
                <a:lnTo>
                  <a:pt x="13284" y="0"/>
                </a:lnTo>
                <a:close/>
              </a:path>
              <a:path w="43815" h="52070">
                <a:moveTo>
                  <a:pt x="19713" y="1680"/>
                </a:moveTo>
                <a:lnTo>
                  <a:pt x="14401" y="1680"/>
                </a:lnTo>
                <a:lnTo>
                  <a:pt x="18554" y="5834"/>
                </a:lnTo>
                <a:lnTo>
                  <a:pt x="18554" y="16082"/>
                </a:lnTo>
                <a:lnTo>
                  <a:pt x="17752" y="16884"/>
                </a:lnTo>
                <a:lnTo>
                  <a:pt x="28321" y="13684"/>
                </a:lnTo>
                <a:lnTo>
                  <a:pt x="27076" y="9702"/>
                </a:lnTo>
                <a:lnTo>
                  <a:pt x="24993" y="6258"/>
                </a:lnTo>
                <a:lnTo>
                  <a:pt x="22059" y="3350"/>
                </a:lnTo>
                <a:lnTo>
                  <a:pt x="21196" y="2602"/>
                </a:lnTo>
                <a:lnTo>
                  <a:pt x="20256" y="1963"/>
                </a:lnTo>
                <a:lnTo>
                  <a:pt x="19713" y="1680"/>
                </a:lnTo>
                <a:close/>
              </a:path>
              <a:path w="43815" h="52070">
                <a:moveTo>
                  <a:pt x="9740" y="777"/>
                </a:moveTo>
                <a:lnTo>
                  <a:pt x="6413" y="2132"/>
                </a:lnTo>
                <a:lnTo>
                  <a:pt x="8844" y="9623"/>
                </a:lnTo>
                <a:lnTo>
                  <a:pt x="9740" y="77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66501" y="6026133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1233" y="14709"/>
                </a:moveTo>
                <a:lnTo>
                  <a:pt x="38" y="14803"/>
                </a:lnTo>
                <a:lnTo>
                  <a:pt x="0" y="16860"/>
                </a:lnTo>
                <a:lnTo>
                  <a:pt x="380" y="18830"/>
                </a:lnTo>
                <a:lnTo>
                  <a:pt x="13461" y="28709"/>
                </a:lnTo>
                <a:lnTo>
                  <a:pt x="16967" y="28284"/>
                </a:lnTo>
                <a:lnTo>
                  <a:pt x="20320" y="26629"/>
                </a:lnTo>
                <a:lnTo>
                  <a:pt x="19386" y="23776"/>
                </a:lnTo>
                <a:lnTo>
                  <a:pt x="18160" y="23776"/>
                </a:lnTo>
                <a:lnTo>
                  <a:pt x="14084" y="19698"/>
                </a:lnTo>
                <a:lnTo>
                  <a:pt x="14084" y="18557"/>
                </a:lnTo>
                <a:lnTo>
                  <a:pt x="5079" y="18557"/>
                </a:lnTo>
                <a:lnTo>
                  <a:pt x="1233" y="14709"/>
                </a:lnTo>
                <a:close/>
              </a:path>
              <a:path w="32384" h="29210">
                <a:moveTo>
                  <a:pt x="20358" y="6010"/>
                </a:moveTo>
                <a:lnTo>
                  <a:pt x="19481" y="6105"/>
                </a:lnTo>
                <a:lnTo>
                  <a:pt x="19587" y="8918"/>
                </a:lnTo>
                <a:lnTo>
                  <a:pt x="21107" y="13152"/>
                </a:lnTo>
                <a:lnTo>
                  <a:pt x="19481" y="13279"/>
                </a:lnTo>
                <a:lnTo>
                  <a:pt x="19481" y="14403"/>
                </a:lnTo>
                <a:lnTo>
                  <a:pt x="17099" y="16786"/>
                </a:lnTo>
                <a:lnTo>
                  <a:pt x="20320" y="26629"/>
                </a:lnTo>
                <a:lnTo>
                  <a:pt x="26022" y="23324"/>
                </a:lnTo>
                <a:lnTo>
                  <a:pt x="20358" y="6010"/>
                </a:lnTo>
                <a:close/>
              </a:path>
              <a:path w="32384" h="29210">
                <a:moveTo>
                  <a:pt x="16040" y="13549"/>
                </a:moveTo>
                <a:lnTo>
                  <a:pt x="14084" y="13702"/>
                </a:lnTo>
                <a:lnTo>
                  <a:pt x="14084" y="19698"/>
                </a:lnTo>
                <a:lnTo>
                  <a:pt x="18160" y="23776"/>
                </a:lnTo>
                <a:lnTo>
                  <a:pt x="19386" y="23776"/>
                </a:lnTo>
                <a:lnTo>
                  <a:pt x="17679" y="18557"/>
                </a:lnTo>
                <a:lnTo>
                  <a:pt x="15328" y="18557"/>
                </a:lnTo>
                <a:lnTo>
                  <a:pt x="17099" y="16786"/>
                </a:lnTo>
                <a:lnTo>
                  <a:pt x="16040" y="13549"/>
                </a:lnTo>
                <a:close/>
              </a:path>
              <a:path w="32384" h="29210">
                <a:moveTo>
                  <a:pt x="28671" y="6010"/>
                </a:moveTo>
                <a:lnTo>
                  <a:pt x="20358" y="6010"/>
                </a:lnTo>
                <a:lnTo>
                  <a:pt x="26022" y="23324"/>
                </a:lnTo>
                <a:lnTo>
                  <a:pt x="25242" y="23776"/>
                </a:lnTo>
                <a:lnTo>
                  <a:pt x="28219" y="23776"/>
                </a:lnTo>
                <a:lnTo>
                  <a:pt x="32308" y="19698"/>
                </a:lnTo>
                <a:lnTo>
                  <a:pt x="32308" y="9638"/>
                </a:lnTo>
                <a:lnTo>
                  <a:pt x="28671" y="6010"/>
                </a:lnTo>
                <a:close/>
              </a:path>
              <a:path w="32384" h="29210">
                <a:moveTo>
                  <a:pt x="14084" y="13702"/>
                </a:moveTo>
                <a:lnTo>
                  <a:pt x="1233" y="14709"/>
                </a:lnTo>
                <a:lnTo>
                  <a:pt x="5079" y="18557"/>
                </a:lnTo>
                <a:lnTo>
                  <a:pt x="14084" y="18557"/>
                </a:lnTo>
                <a:lnTo>
                  <a:pt x="14084" y="13702"/>
                </a:lnTo>
                <a:close/>
              </a:path>
              <a:path w="32384" h="29210">
                <a:moveTo>
                  <a:pt x="17099" y="16786"/>
                </a:moveTo>
                <a:lnTo>
                  <a:pt x="15328" y="18557"/>
                </a:lnTo>
                <a:lnTo>
                  <a:pt x="17679" y="18557"/>
                </a:lnTo>
                <a:lnTo>
                  <a:pt x="17099" y="16786"/>
                </a:lnTo>
                <a:close/>
              </a:path>
              <a:path w="32384" h="29210">
                <a:moveTo>
                  <a:pt x="19481" y="13279"/>
                </a:moveTo>
                <a:lnTo>
                  <a:pt x="16040" y="13549"/>
                </a:lnTo>
                <a:lnTo>
                  <a:pt x="17099" y="16786"/>
                </a:lnTo>
                <a:lnTo>
                  <a:pt x="19481" y="14403"/>
                </a:lnTo>
                <a:lnTo>
                  <a:pt x="19481" y="13279"/>
                </a:lnTo>
                <a:close/>
              </a:path>
              <a:path w="32384" h="29210">
                <a:moveTo>
                  <a:pt x="927" y="10137"/>
                </a:moveTo>
                <a:lnTo>
                  <a:pt x="38" y="14803"/>
                </a:lnTo>
                <a:lnTo>
                  <a:pt x="927" y="14248"/>
                </a:lnTo>
                <a:lnTo>
                  <a:pt x="927" y="10137"/>
                </a:lnTo>
                <a:close/>
              </a:path>
              <a:path w="32384" h="29210">
                <a:moveTo>
                  <a:pt x="927" y="14248"/>
                </a:moveTo>
                <a:lnTo>
                  <a:pt x="38" y="14803"/>
                </a:lnTo>
                <a:lnTo>
                  <a:pt x="1233" y="14709"/>
                </a:lnTo>
                <a:lnTo>
                  <a:pt x="927" y="14403"/>
                </a:lnTo>
                <a:lnTo>
                  <a:pt x="927" y="14248"/>
                </a:lnTo>
                <a:close/>
              </a:path>
              <a:path w="32384" h="29210">
                <a:moveTo>
                  <a:pt x="14532" y="8939"/>
                </a:moveTo>
                <a:lnTo>
                  <a:pt x="8711" y="9395"/>
                </a:lnTo>
                <a:lnTo>
                  <a:pt x="927" y="14248"/>
                </a:lnTo>
                <a:lnTo>
                  <a:pt x="927" y="14403"/>
                </a:lnTo>
                <a:lnTo>
                  <a:pt x="1233" y="14709"/>
                </a:lnTo>
                <a:lnTo>
                  <a:pt x="14084" y="13702"/>
                </a:lnTo>
                <a:lnTo>
                  <a:pt x="14084" y="9638"/>
                </a:lnTo>
                <a:lnTo>
                  <a:pt x="14443" y="9278"/>
                </a:lnTo>
                <a:lnTo>
                  <a:pt x="14532" y="8939"/>
                </a:lnTo>
                <a:close/>
              </a:path>
              <a:path w="32384" h="29210">
                <a:moveTo>
                  <a:pt x="8711" y="9395"/>
                </a:moveTo>
                <a:lnTo>
                  <a:pt x="952" y="10003"/>
                </a:lnTo>
                <a:lnTo>
                  <a:pt x="927" y="14248"/>
                </a:lnTo>
                <a:lnTo>
                  <a:pt x="8711" y="9395"/>
                </a:lnTo>
                <a:close/>
              </a:path>
              <a:path w="32384" h="29210">
                <a:moveTo>
                  <a:pt x="14594" y="9128"/>
                </a:moveTo>
                <a:lnTo>
                  <a:pt x="14084" y="9638"/>
                </a:lnTo>
                <a:lnTo>
                  <a:pt x="14084" y="13702"/>
                </a:lnTo>
                <a:lnTo>
                  <a:pt x="16040" y="13549"/>
                </a:lnTo>
                <a:lnTo>
                  <a:pt x="14594" y="9128"/>
                </a:lnTo>
                <a:close/>
              </a:path>
              <a:path w="32384" h="29210">
                <a:moveTo>
                  <a:pt x="19456" y="8553"/>
                </a:moveTo>
                <a:lnTo>
                  <a:pt x="14803" y="8918"/>
                </a:lnTo>
                <a:lnTo>
                  <a:pt x="14594" y="9128"/>
                </a:lnTo>
                <a:lnTo>
                  <a:pt x="16040" y="13549"/>
                </a:lnTo>
                <a:lnTo>
                  <a:pt x="19481" y="13279"/>
                </a:lnTo>
                <a:lnTo>
                  <a:pt x="19456" y="8553"/>
                </a:lnTo>
                <a:close/>
              </a:path>
              <a:path w="32384" h="29210">
                <a:moveTo>
                  <a:pt x="19481" y="8624"/>
                </a:moveTo>
                <a:lnTo>
                  <a:pt x="19481" y="13279"/>
                </a:lnTo>
                <a:lnTo>
                  <a:pt x="21107" y="13152"/>
                </a:lnTo>
                <a:lnTo>
                  <a:pt x="19481" y="8624"/>
                </a:lnTo>
                <a:close/>
              </a:path>
              <a:path w="32384" h="29210">
                <a:moveTo>
                  <a:pt x="15328" y="0"/>
                </a:moveTo>
                <a:lnTo>
                  <a:pt x="5079" y="0"/>
                </a:lnTo>
                <a:lnTo>
                  <a:pt x="927" y="4154"/>
                </a:lnTo>
                <a:lnTo>
                  <a:pt x="927" y="10137"/>
                </a:lnTo>
                <a:lnTo>
                  <a:pt x="952" y="10003"/>
                </a:lnTo>
                <a:lnTo>
                  <a:pt x="8711" y="9395"/>
                </a:lnTo>
                <a:lnTo>
                  <a:pt x="13347" y="6504"/>
                </a:lnTo>
                <a:lnTo>
                  <a:pt x="15764" y="6504"/>
                </a:lnTo>
                <a:lnTo>
                  <a:pt x="17391" y="6330"/>
                </a:lnTo>
                <a:lnTo>
                  <a:pt x="18160" y="5560"/>
                </a:lnTo>
                <a:lnTo>
                  <a:pt x="19481" y="5560"/>
                </a:lnTo>
                <a:lnTo>
                  <a:pt x="19481" y="4154"/>
                </a:lnTo>
                <a:lnTo>
                  <a:pt x="15328" y="0"/>
                </a:lnTo>
                <a:close/>
              </a:path>
              <a:path w="32384" h="29210">
                <a:moveTo>
                  <a:pt x="13347" y="6504"/>
                </a:moveTo>
                <a:lnTo>
                  <a:pt x="8711" y="9395"/>
                </a:lnTo>
                <a:lnTo>
                  <a:pt x="14532" y="8939"/>
                </a:lnTo>
                <a:lnTo>
                  <a:pt x="13804" y="6715"/>
                </a:lnTo>
                <a:lnTo>
                  <a:pt x="13614" y="6705"/>
                </a:lnTo>
                <a:lnTo>
                  <a:pt x="13461" y="6635"/>
                </a:lnTo>
                <a:lnTo>
                  <a:pt x="13347" y="6504"/>
                </a:lnTo>
                <a:close/>
              </a:path>
              <a:path w="32384" h="29210">
                <a:moveTo>
                  <a:pt x="14803" y="8918"/>
                </a:moveTo>
                <a:lnTo>
                  <a:pt x="14532" y="8939"/>
                </a:lnTo>
                <a:lnTo>
                  <a:pt x="14594" y="9128"/>
                </a:lnTo>
                <a:lnTo>
                  <a:pt x="14803" y="8918"/>
                </a:lnTo>
                <a:close/>
              </a:path>
              <a:path w="32384" h="29210">
                <a:moveTo>
                  <a:pt x="17391" y="6330"/>
                </a:moveTo>
                <a:lnTo>
                  <a:pt x="13804" y="6715"/>
                </a:lnTo>
                <a:lnTo>
                  <a:pt x="14532" y="8939"/>
                </a:lnTo>
                <a:lnTo>
                  <a:pt x="14803" y="8918"/>
                </a:lnTo>
                <a:lnTo>
                  <a:pt x="17391" y="6330"/>
                </a:lnTo>
                <a:close/>
              </a:path>
              <a:path w="32384" h="29210">
                <a:moveTo>
                  <a:pt x="19481" y="6105"/>
                </a:moveTo>
                <a:lnTo>
                  <a:pt x="17391" y="6330"/>
                </a:lnTo>
                <a:lnTo>
                  <a:pt x="14803" y="8918"/>
                </a:lnTo>
                <a:lnTo>
                  <a:pt x="19456" y="8553"/>
                </a:lnTo>
                <a:lnTo>
                  <a:pt x="19481" y="6105"/>
                </a:lnTo>
                <a:close/>
              </a:path>
              <a:path w="32384" h="29210">
                <a:moveTo>
                  <a:pt x="19481" y="8553"/>
                </a:moveTo>
                <a:close/>
              </a:path>
              <a:path w="32384" h="29210">
                <a:moveTo>
                  <a:pt x="15764" y="6504"/>
                </a:moveTo>
                <a:lnTo>
                  <a:pt x="13347" y="6504"/>
                </a:lnTo>
                <a:lnTo>
                  <a:pt x="13461" y="6635"/>
                </a:lnTo>
                <a:lnTo>
                  <a:pt x="13614" y="6705"/>
                </a:lnTo>
                <a:lnTo>
                  <a:pt x="13899" y="6705"/>
                </a:lnTo>
                <a:lnTo>
                  <a:pt x="15764" y="6504"/>
                </a:lnTo>
                <a:close/>
              </a:path>
              <a:path w="32384" h="29210">
                <a:moveTo>
                  <a:pt x="19481" y="5560"/>
                </a:moveTo>
                <a:lnTo>
                  <a:pt x="18160" y="5560"/>
                </a:lnTo>
                <a:lnTo>
                  <a:pt x="17391" y="6330"/>
                </a:lnTo>
                <a:lnTo>
                  <a:pt x="19481" y="6105"/>
                </a:lnTo>
                <a:lnTo>
                  <a:pt x="19481" y="5560"/>
                </a:lnTo>
                <a:close/>
              </a:path>
              <a:path w="32384" h="29210">
                <a:moveTo>
                  <a:pt x="28219" y="5560"/>
                </a:moveTo>
                <a:lnTo>
                  <a:pt x="19481" y="5560"/>
                </a:lnTo>
                <a:lnTo>
                  <a:pt x="19481" y="6105"/>
                </a:lnTo>
                <a:lnTo>
                  <a:pt x="20358" y="6010"/>
                </a:lnTo>
                <a:lnTo>
                  <a:pt x="28671" y="6010"/>
                </a:lnTo>
                <a:lnTo>
                  <a:pt x="28219" y="556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08792" y="5980447"/>
            <a:ext cx="114187" cy="1877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985995" y="5868890"/>
            <a:ext cx="141605" cy="373380"/>
          </a:xfrm>
          <a:custGeom>
            <a:avLst/>
            <a:gdLst/>
            <a:ahLst/>
            <a:cxnLst/>
            <a:rect l="l" t="t" r="r" b="b"/>
            <a:pathLst>
              <a:path w="141604" h="373379">
                <a:moveTo>
                  <a:pt x="23101" y="368746"/>
                </a:moveTo>
                <a:lnTo>
                  <a:pt x="23101" y="370840"/>
                </a:lnTo>
                <a:lnTo>
                  <a:pt x="26377" y="373380"/>
                </a:lnTo>
                <a:lnTo>
                  <a:pt x="34442" y="373380"/>
                </a:lnTo>
                <a:lnTo>
                  <a:pt x="37719" y="370840"/>
                </a:lnTo>
                <a:lnTo>
                  <a:pt x="37719" y="369570"/>
                </a:lnTo>
                <a:lnTo>
                  <a:pt x="23469" y="369570"/>
                </a:lnTo>
                <a:lnTo>
                  <a:pt x="23101" y="368746"/>
                </a:lnTo>
                <a:close/>
              </a:path>
              <a:path w="141604" h="373379">
                <a:moveTo>
                  <a:pt x="34931" y="359979"/>
                </a:moveTo>
                <a:lnTo>
                  <a:pt x="23101" y="363864"/>
                </a:lnTo>
                <a:lnTo>
                  <a:pt x="23101" y="368746"/>
                </a:lnTo>
                <a:lnTo>
                  <a:pt x="23469" y="369570"/>
                </a:lnTo>
                <a:lnTo>
                  <a:pt x="37350" y="364490"/>
                </a:lnTo>
                <a:lnTo>
                  <a:pt x="37078" y="362475"/>
                </a:lnTo>
                <a:lnTo>
                  <a:pt x="34931" y="359979"/>
                </a:lnTo>
                <a:close/>
              </a:path>
              <a:path w="141604" h="373379">
                <a:moveTo>
                  <a:pt x="37078" y="362475"/>
                </a:moveTo>
                <a:lnTo>
                  <a:pt x="37350" y="364490"/>
                </a:lnTo>
                <a:lnTo>
                  <a:pt x="23469" y="369570"/>
                </a:lnTo>
                <a:lnTo>
                  <a:pt x="37719" y="369570"/>
                </a:lnTo>
                <a:lnTo>
                  <a:pt x="37719" y="363220"/>
                </a:lnTo>
                <a:lnTo>
                  <a:pt x="37078" y="362475"/>
                </a:lnTo>
                <a:close/>
              </a:path>
              <a:path w="141604" h="373379">
                <a:moveTo>
                  <a:pt x="23101" y="363864"/>
                </a:moveTo>
                <a:lnTo>
                  <a:pt x="21196" y="364490"/>
                </a:lnTo>
                <a:lnTo>
                  <a:pt x="23101" y="368746"/>
                </a:lnTo>
                <a:lnTo>
                  <a:pt x="23101" y="363864"/>
                </a:lnTo>
                <a:close/>
              </a:path>
              <a:path w="141604" h="373379">
                <a:moveTo>
                  <a:pt x="17525" y="302260"/>
                </a:moveTo>
                <a:lnTo>
                  <a:pt x="17277" y="312420"/>
                </a:lnTo>
                <a:lnTo>
                  <a:pt x="17343" y="331470"/>
                </a:lnTo>
                <a:lnTo>
                  <a:pt x="17652" y="340360"/>
                </a:lnTo>
                <a:lnTo>
                  <a:pt x="17856" y="347980"/>
                </a:lnTo>
                <a:lnTo>
                  <a:pt x="21196" y="364490"/>
                </a:lnTo>
                <a:lnTo>
                  <a:pt x="23101" y="363864"/>
                </a:lnTo>
                <a:lnTo>
                  <a:pt x="23101" y="363220"/>
                </a:lnTo>
                <a:lnTo>
                  <a:pt x="26377" y="359410"/>
                </a:lnTo>
                <a:lnTo>
                  <a:pt x="36753" y="359410"/>
                </a:lnTo>
                <a:lnTo>
                  <a:pt x="36690" y="346710"/>
                </a:lnTo>
                <a:lnTo>
                  <a:pt x="36893" y="340360"/>
                </a:lnTo>
                <a:lnTo>
                  <a:pt x="37231" y="331470"/>
                </a:lnTo>
                <a:lnTo>
                  <a:pt x="37740" y="321310"/>
                </a:lnTo>
                <a:lnTo>
                  <a:pt x="38216" y="312420"/>
                </a:lnTo>
                <a:lnTo>
                  <a:pt x="38862" y="303530"/>
                </a:lnTo>
                <a:lnTo>
                  <a:pt x="17525" y="302260"/>
                </a:lnTo>
                <a:close/>
              </a:path>
              <a:path w="141604" h="373379">
                <a:moveTo>
                  <a:pt x="34442" y="359410"/>
                </a:moveTo>
                <a:lnTo>
                  <a:pt x="26377" y="359410"/>
                </a:lnTo>
                <a:lnTo>
                  <a:pt x="23101" y="363220"/>
                </a:lnTo>
                <a:lnTo>
                  <a:pt x="23101" y="363864"/>
                </a:lnTo>
                <a:lnTo>
                  <a:pt x="34931" y="359979"/>
                </a:lnTo>
                <a:lnTo>
                  <a:pt x="34442" y="359410"/>
                </a:lnTo>
                <a:close/>
              </a:path>
              <a:path w="141604" h="373379">
                <a:moveTo>
                  <a:pt x="36664" y="359410"/>
                </a:moveTo>
                <a:lnTo>
                  <a:pt x="34931" y="359979"/>
                </a:lnTo>
                <a:lnTo>
                  <a:pt x="37078" y="362475"/>
                </a:lnTo>
                <a:lnTo>
                  <a:pt x="36664" y="359410"/>
                </a:lnTo>
                <a:close/>
              </a:path>
              <a:path w="141604" h="373379">
                <a:moveTo>
                  <a:pt x="36664" y="359410"/>
                </a:moveTo>
                <a:lnTo>
                  <a:pt x="34442" y="359410"/>
                </a:lnTo>
                <a:lnTo>
                  <a:pt x="34931" y="359979"/>
                </a:lnTo>
                <a:lnTo>
                  <a:pt x="36664" y="359410"/>
                </a:lnTo>
                <a:close/>
              </a:path>
              <a:path w="141604" h="373379">
                <a:moveTo>
                  <a:pt x="21907" y="260350"/>
                </a:moveTo>
                <a:lnTo>
                  <a:pt x="20276" y="270510"/>
                </a:lnTo>
                <a:lnTo>
                  <a:pt x="19002" y="280670"/>
                </a:lnTo>
                <a:lnTo>
                  <a:pt x="18085" y="292100"/>
                </a:lnTo>
                <a:lnTo>
                  <a:pt x="17525" y="302260"/>
                </a:lnTo>
                <a:lnTo>
                  <a:pt x="38862" y="303530"/>
                </a:lnTo>
                <a:lnTo>
                  <a:pt x="39717" y="293370"/>
                </a:lnTo>
                <a:lnTo>
                  <a:pt x="40778" y="283210"/>
                </a:lnTo>
                <a:lnTo>
                  <a:pt x="43522" y="264160"/>
                </a:lnTo>
                <a:lnTo>
                  <a:pt x="21907" y="260350"/>
                </a:lnTo>
                <a:close/>
              </a:path>
              <a:path w="141604" h="373379">
                <a:moveTo>
                  <a:pt x="45021" y="210820"/>
                </a:moveTo>
                <a:lnTo>
                  <a:pt x="24002" y="215900"/>
                </a:lnTo>
                <a:lnTo>
                  <a:pt x="25285" y="220980"/>
                </a:lnTo>
                <a:lnTo>
                  <a:pt x="25819" y="226060"/>
                </a:lnTo>
                <a:lnTo>
                  <a:pt x="25577" y="231140"/>
                </a:lnTo>
                <a:lnTo>
                  <a:pt x="25006" y="238760"/>
                </a:lnTo>
                <a:lnTo>
                  <a:pt x="24204" y="246380"/>
                </a:lnTo>
                <a:lnTo>
                  <a:pt x="21907" y="260350"/>
                </a:lnTo>
                <a:lnTo>
                  <a:pt x="43522" y="264160"/>
                </a:lnTo>
                <a:lnTo>
                  <a:pt x="47167" y="224790"/>
                </a:lnTo>
                <a:lnTo>
                  <a:pt x="46494" y="217170"/>
                </a:lnTo>
                <a:lnTo>
                  <a:pt x="45021" y="210820"/>
                </a:lnTo>
                <a:close/>
              </a:path>
              <a:path w="141604" h="373379">
                <a:moveTo>
                  <a:pt x="32740" y="186690"/>
                </a:moveTo>
                <a:lnTo>
                  <a:pt x="15087" y="199390"/>
                </a:lnTo>
                <a:lnTo>
                  <a:pt x="18072" y="203200"/>
                </a:lnTo>
                <a:lnTo>
                  <a:pt x="20662" y="208280"/>
                </a:lnTo>
                <a:lnTo>
                  <a:pt x="22860" y="212090"/>
                </a:lnTo>
                <a:lnTo>
                  <a:pt x="23291" y="213360"/>
                </a:lnTo>
                <a:lnTo>
                  <a:pt x="23672" y="214630"/>
                </a:lnTo>
                <a:lnTo>
                  <a:pt x="24002" y="215900"/>
                </a:lnTo>
                <a:lnTo>
                  <a:pt x="45021" y="210820"/>
                </a:lnTo>
                <a:lnTo>
                  <a:pt x="44576" y="208280"/>
                </a:lnTo>
                <a:lnTo>
                  <a:pt x="44043" y="207010"/>
                </a:lnTo>
                <a:lnTo>
                  <a:pt x="43383" y="204470"/>
                </a:lnTo>
                <a:lnTo>
                  <a:pt x="40601" y="198120"/>
                </a:lnTo>
                <a:lnTo>
                  <a:pt x="37058" y="191770"/>
                </a:lnTo>
                <a:lnTo>
                  <a:pt x="32740" y="186690"/>
                </a:lnTo>
                <a:close/>
              </a:path>
              <a:path w="141604" h="373379">
                <a:moveTo>
                  <a:pt x="25336" y="173990"/>
                </a:moveTo>
                <a:lnTo>
                  <a:pt x="25103" y="174004"/>
                </a:lnTo>
                <a:lnTo>
                  <a:pt x="25273" y="175260"/>
                </a:lnTo>
                <a:lnTo>
                  <a:pt x="4952" y="175260"/>
                </a:lnTo>
                <a:lnTo>
                  <a:pt x="15087" y="199390"/>
                </a:lnTo>
                <a:lnTo>
                  <a:pt x="32740" y="186690"/>
                </a:lnTo>
                <a:lnTo>
                  <a:pt x="29857" y="182880"/>
                </a:lnTo>
                <a:lnTo>
                  <a:pt x="27393" y="179070"/>
                </a:lnTo>
                <a:lnTo>
                  <a:pt x="25850" y="175260"/>
                </a:lnTo>
                <a:lnTo>
                  <a:pt x="25273" y="175260"/>
                </a:lnTo>
                <a:lnTo>
                  <a:pt x="25103" y="174004"/>
                </a:lnTo>
                <a:lnTo>
                  <a:pt x="25342" y="174004"/>
                </a:lnTo>
                <a:close/>
              </a:path>
              <a:path w="141604" h="373379">
                <a:moveTo>
                  <a:pt x="9804" y="160020"/>
                </a:moveTo>
                <a:lnTo>
                  <a:pt x="6680" y="165100"/>
                </a:lnTo>
                <a:lnTo>
                  <a:pt x="5067" y="170180"/>
                </a:lnTo>
                <a:lnTo>
                  <a:pt x="4952" y="175260"/>
                </a:lnTo>
                <a:lnTo>
                  <a:pt x="25103" y="174004"/>
                </a:lnTo>
                <a:lnTo>
                  <a:pt x="24930" y="172720"/>
                </a:lnTo>
                <a:lnTo>
                  <a:pt x="25095" y="171450"/>
                </a:lnTo>
                <a:lnTo>
                  <a:pt x="25768" y="170180"/>
                </a:lnTo>
                <a:lnTo>
                  <a:pt x="9804" y="160020"/>
                </a:lnTo>
                <a:close/>
              </a:path>
              <a:path w="141604" h="373379">
                <a:moveTo>
                  <a:pt x="25400" y="147320"/>
                </a:moveTo>
                <a:lnTo>
                  <a:pt x="9804" y="160020"/>
                </a:lnTo>
                <a:lnTo>
                  <a:pt x="25768" y="170180"/>
                </a:lnTo>
                <a:lnTo>
                  <a:pt x="25984" y="168910"/>
                </a:lnTo>
                <a:lnTo>
                  <a:pt x="26619" y="168910"/>
                </a:lnTo>
                <a:lnTo>
                  <a:pt x="29019" y="166370"/>
                </a:lnTo>
                <a:lnTo>
                  <a:pt x="31673" y="165100"/>
                </a:lnTo>
                <a:lnTo>
                  <a:pt x="34594" y="162560"/>
                </a:lnTo>
                <a:lnTo>
                  <a:pt x="25400" y="147320"/>
                </a:lnTo>
                <a:close/>
              </a:path>
              <a:path w="141604" h="373379">
                <a:moveTo>
                  <a:pt x="54686" y="132080"/>
                </a:moveTo>
                <a:lnTo>
                  <a:pt x="47240" y="135890"/>
                </a:lnTo>
                <a:lnTo>
                  <a:pt x="25400" y="147320"/>
                </a:lnTo>
                <a:lnTo>
                  <a:pt x="34594" y="162560"/>
                </a:lnTo>
                <a:lnTo>
                  <a:pt x="41350" y="160020"/>
                </a:lnTo>
                <a:lnTo>
                  <a:pt x="48209" y="156210"/>
                </a:lnTo>
                <a:lnTo>
                  <a:pt x="62242" y="151130"/>
                </a:lnTo>
                <a:lnTo>
                  <a:pt x="54686" y="132080"/>
                </a:lnTo>
                <a:close/>
              </a:path>
              <a:path w="141604" h="373379">
                <a:moveTo>
                  <a:pt x="64024" y="127944"/>
                </a:moveTo>
                <a:lnTo>
                  <a:pt x="63436" y="128270"/>
                </a:lnTo>
                <a:lnTo>
                  <a:pt x="59169" y="130810"/>
                </a:lnTo>
                <a:lnTo>
                  <a:pt x="54686" y="132080"/>
                </a:lnTo>
                <a:lnTo>
                  <a:pt x="62242" y="151130"/>
                </a:lnTo>
                <a:lnTo>
                  <a:pt x="68122" y="148590"/>
                </a:lnTo>
                <a:lnTo>
                  <a:pt x="73774" y="146050"/>
                </a:lnTo>
                <a:lnTo>
                  <a:pt x="79209" y="143510"/>
                </a:lnTo>
                <a:lnTo>
                  <a:pt x="80441" y="142240"/>
                </a:lnTo>
                <a:lnTo>
                  <a:pt x="81635" y="140970"/>
                </a:lnTo>
                <a:lnTo>
                  <a:pt x="82778" y="140970"/>
                </a:lnTo>
                <a:lnTo>
                  <a:pt x="88988" y="129540"/>
                </a:lnTo>
                <a:lnTo>
                  <a:pt x="66370" y="129540"/>
                </a:lnTo>
                <a:lnTo>
                  <a:pt x="64024" y="127944"/>
                </a:lnTo>
                <a:close/>
              </a:path>
              <a:path w="141604" h="373379">
                <a:moveTo>
                  <a:pt x="68884" y="124460"/>
                </a:moveTo>
                <a:lnTo>
                  <a:pt x="68491" y="124460"/>
                </a:lnTo>
                <a:lnTo>
                  <a:pt x="68021" y="125730"/>
                </a:lnTo>
                <a:lnTo>
                  <a:pt x="64024" y="127944"/>
                </a:lnTo>
                <a:lnTo>
                  <a:pt x="66370" y="129540"/>
                </a:lnTo>
                <a:lnTo>
                  <a:pt x="70094" y="124765"/>
                </a:lnTo>
                <a:lnTo>
                  <a:pt x="68884" y="124460"/>
                </a:lnTo>
                <a:close/>
              </a:path>
              <a:path w="141604" h="373379">
                <a:moveTo>
                  <a:pt x="70094" y="124765"/>
                </a:moveTo>
                <a:lnTo>
                  <a:pt x="66370" y="129540"/>
                </a:lnTo>
                <a:lnTo>
                  <a:pt x="88988" y="129540"/>
                </a:lnTo>
                <a:lnTo>
                  <a:pt x="70094" y="124765"/>
                </a:lnTo>
                <a:close/>
              </a:path>
              <a:path w="141604" h="373379">
                <a:moveTo>
                  <a:pt x="81229" y="110490"/>
                </a:moveTo>
                <a:lnTo>
                  <a:pt x="70094" y="124765"/>
                </a:lnTo>
                <a:lnTo>
                  <a:pt x="88988" y="129540"/>
                </a:lnTo>
                <a:lnTo>
                  <a:pt x="89252" y="127944"/>
                </a:lnTo>
                <a:lnTo>
                  <a:pt x="81229" y="110490"/>
                </a:lnTo>
                <a:close/>
              </a:path>
              <a:path w="141604" h="373379">
                <a:moveTo>
                  <a:pt x="61950" y="101600"/>
                </a:moveTo>
                <a:lnTo>
                  <a:pt x="54610" y="124460"/>
                </a:lnTo>
                <a:lnTo>
                  <a:pt x="58712" y="125730"/>
                </a:lnTo>
                <a:lnTo>
                  <a:pt x="62636" y="127000"/>
                </a:lnTo>
                <a:lnTo>
                  <a:pt x="64024" y="127944"/>
                </a:lnTo>
                <a:lnTo>
                  <a:pt x="68021" y="125730"/>
                </a:lnTo>
                <a:lnTo>
                  <a:pt x="68491" y="124460"/>
                </a:lnTo>
                <a:lnTo>
                  <a:pt x="70332" y="124460"/>
                </a:lnTo>
                <a:lnTo>
                  <a:pt x="81229" y="110490"/>
                </a:lnTo>
                <a:lnTo>
                  <a:pt x="80073" y="110490"/>
                </a:lnTo>
                <a:lnTo>
                  <a:pt x="78867" y="109220"/>
                </a:lnTo>
                <a:lnTo>
                  <a:pt x="77597" y="107950"/>
                </a:lnTo>
                <a:lnTo>
                  <a:pt x="72694" y="105410"/>
                </a:lnTo>
                <a:lnTo>
                  <a:pt x="67475" y="102870"/>
                </a:lnTo>
                <a:lnTo>
                  <a:pt x="61950" y="101600"/>
                </a:lnTo>
                <a:close/>
              </a:path>
              <a:path w="141604" h="373379">
                <a:moveTo>
                  <a:pt x="70332" y="124460"/>
                </a:moveTo>
                <a:lnTo>
                  <a:pt x="68884" y="124460"/>
                </a:lnTo>
                <a:lnTo>
                  <a:pt x="70094" y="124765"/>
                </a:lnTo>
                <a:lnTo>
                  <a:pt x="70332" y="124460"/>
                </a:lnTo>
                <a:close/>
              </a:path>
              <a:path w="141604" h="373379">
                <a:moveTo>
                  <a:pt x="37727" y="96520"/>
                </a:moveTo>
                <a:lnTo>
                  <a:pt x="29514" y="96520"/>
                </a:lnTo>
                <a:lnTo>
                  <a:pt x="26606" y="116840"/>
                </a:lnTo>
                <a:lnTo>
                  <a:pt x="33685" y="118110"/>
                </a:lnTo>
                <a:lnTo>
                  <a:pt x="40713" y="120650"/>
                </a:lnTo>
                <a:lnTo>
                  <a:pt x="47687" y="121920"/>
                </a:lnTo>
                <a:lnTo>
                  <a:pt x="54610" y="124460"/>
                </a:lnTo>
                <a:lnTo>
                  <a:pt x="61950" y="101600"/>
                </a:lnTo>
                <a:lnTo>
                  <a:pt x="53944" y="99060"/>
                </a:lnTo>
                <a:lnTo>
                  <a:pt x="37727" y="96520"/>
                </a:lnTo>
                <a:close/>
              </a:path>
              <a:path w="141604" h="373379">
                <a:moveTo>
                  <a:pt x="787" y="97790"/>
                </a:moveTo>
                <a:lnTo>
                  <a:pt x="0" y="100330"/>
                </a:lnTo>
                <a:lnTo>
                  <a:pt x="101" y="102870"/>
                </a:lnTo>
                <a:lnTo>
                  <a:pt x="1092" y="105410"/>
                </a:lnTo>
                <a:lnTo>
                  <a:pt x="1892" y="106680"/>
                </a:lnTo>
                <a:lnTo>
                  <a:pt x="3009" y="107950"/>
                </a:lnTo>
                <a:lnTo>
                  <a:pt x="4445" y="109220"/>
                </a:lnTo>
                <a:lnTo>
                  <a:pt x="5562" y="110490"/>
                </a:lnTo>
                <a:lnTo>
                  <a:pt x="6756" y="111760"/>
                </a:lnTo>
                <a:lnTo>
                  <a:pt x="8026" y="111760"/>
                </a:lnTo>
                <a:lnTo>
                  <a:pt x="13982" y="114300"/>
                </a:lnTo>
                <a:lnTo>
                  <a:pt x="26606" y="116840"/>
                </a:lnTo>
                <a:lnTo>
                  <a:pt x="28605" y="102870"/>
                </a:lnTo>
                <a:lnTo>
                  <a:pt x="18656" y="102870"/>
                </a:lnTo>
                <a:lnTo>
                  <a:pt x="787" y="97790"/>
                </a:lnTo>
                <a:close/>
              </a:path>
              <a:path w="141604" h="373379">
                <a:moveTo>
                  <a:pt x="16116" y="93980"/>
                </a:moveTo>
                <a:lnTo>
                  <a:pt x="787" y="97790"/>
                </a:lnTo>
                <a:lnTo>
                  <a:pt x="18656" y="102870"/>
                </a:lnTo>
                <a:lnTo>
                  <a:pt x="19926" y="100330"/>
                </a:lnTo>
                <a:lnTo>
                  <a:pt x="21132" y="99060"/>
                </a:lnTo>
                <a:lnTo>
                  <a:pt x="22529" y="97790"/>
                </a:lnTo>
                <a:lnTo>
                  <a:pt x="19683" y="95005"/>
                </a:lnTo>
                <a:lnTo>
                  <a:pt x="16116" y="93980"/>
                </a:lnTo>
                <a:close/>
              </a:path>
              <a:path w="141604" h="373379">
                <a:moveTo>
                  <a:pt x="25575" y="95410"/>
                </a:moveTo>
                <a:lnTo>
                  <a:pt x="22529" y="97790"/>
                </a:lnTo>
                <a:lnTo>
                  <a:pt x="21132" y="99060"/>
                </a:lnTo>
                <a:lnTo>
                  <a:pt x="19926" y="100330"/>
                </a:lnTo>
                <a:lnTo>
                  <a:pt x="18783" y="102870"/>
                </a:lnTo>
                <a:lnTo>
                  <a:pt x="28605" y="102870"/>
                </a:lnTo>
                <a:lnTo>
                  <a:pt x="29514" y="96520"/>
                </a:lnTo>
                <a:lnTo>
                  <a:pt x="25575" y="95410"/>
                </a:lnTo>
                <a:close/>
              </a:path>
              <a:path w="141604" h="373379">
                <a:moveTo>
                  <a:pt x="9550" y="85090"/>
                </a:moveTo>
                <a:lnTo>
                  <a:pt x="787" y="97790"/>
                </a:lnTo>
                <a:lnTo>
                  <a:pt x="16116" y="93980"/>
                </a:lnTo>
                <a:lnTo>
                  <a:pt x="18635" y="93980"/>
                </a:lnTo>
                <a:lnTo>
                  <a:pt x="9550" y="85090"/>
                </a:lnTo>
                <a:close/>
              </a:path>
              <a:path w="141604" h="373379">
                <a:moveTo>
                  <a:pt x="19683" y="95005"/>
                </a:moveTo>
                <a:lnTo>
                  <a:pt x="22529" y="97790"/>
                </a:lnTo>
                <a:lnTo>
                  <a:pt x="25575" y="95410"/>
                </a:lnTo>
                <a:lnTo>
                  <a:pt x="25006" y="95250"/>
                </a:lnTo>
                <a:lnTo>
                  <a:pt x="20535" y="95250"/>
                </a:lnTo>
                <a:lnTo>
                  <a:pt x="19683" y="95005"/>
                </a:lnTo>
                <a:close/>
              </a:path>
              <a:path w="141604" h="373379">
                <a:moveTo>
                  <a:pt x="31013" y="67310"/>
                </a:moveTo>
                <a:lnTo>
                  <a:pt x="25479" y="71120"/>
                </a:lnTo>
                <a:lnTo>
                  <a:pt x="20058" y="76200"/>
                </a:lnTo>
                <a:lnTo>
                  <a:pt x="14748" y="80010"/>
                </a:lnTo>
                <a:lnTo>
                  <a:pt x="9550" y="85090"/>
                </a:lnTo>
                <a:lnTo>
                  <a:pt x="19683" y="95005"/>
                </a:lnTo>
                <a:lnTo>
                  <a:pt x="20535" y="95250"/>
                </a:lnTo>
                <a:lnTo>
                  <a:pt x="25006" y="95250"/>
                </a:lnTo>
                <a:lnTo>
                  <a:pt x="25575" y="95410"/>
                </a:lnTo>
                <a:lnTo>
                  <a:pt x="29032" y="92710"/>
                </a:lnTo>
                <a:lnTo>
                  <a:pt x="35788" y="87630"/>
                </a:lnTo>
                <a:lnTo>
                  <a:pt x="42799" y="83820"/>
                </a:lnTo>
                <a:lnTo>
                  <a:pt x="31013" y="67310"/>
                </a:lnTo>
                <a:close/>
              </a:path>
              <a:path w="141604" h="373379">
                <a:moveTo>
                  <a:pt x="18635" y="93980"/>
                </a:moveTo>
                <a:lnTo>
                  <a:pt x="16116" y="93980"/>
                </a:lnTo>
                <a:lnTo>
                  <a:pt x="19683" y="95005"/>
                </a:lnTo>
                <a:lnTo>
                  <a:pt x="18635" y="93980"/>
                </a:lnTo>
                <a:close/>
              </a:path>
              <a:path w="141604" h="373379">
                <a:moveTo>
                  <a:pt x="72034" y="38100"/>
                </a:moveTo>
                <a:lnTo>
                  <a:pt x="61663" y="44450"/>
                </a:lnTo>
                <a:lnTo>
                  <a:pt x="31013" y="67310"/>
                </a:lnTo>
                <a:lnTo>
                  <a:pt x="42799" y="83820"/>
                </a:lnTo>
                <a:lnTo>
                  <a:pt x="53155" y="76200"/>
                </a:lnTo>
                <a:lnTo>
                  <a:pt x="84505" y="57150"/>
                </a:lnTo>
                <a:lnTo>
                  <a:pt x="72034" y="38100"/>
                </a:lnTo>
                <a:close/>
              </a:path>
              <a:path w="141604" h="373379">
                <a:moveTo>
                  <a:pt x="110617" y="8890"/>
                </a:moveTo>
                <a:lnTo>
                  <a:pt x="101239" y="16510"/>
                </a:lnTo>
                <a:lnTo>
                  <a:pt x="91682" y="24130"/>
                </a:lnTo>
                <a:lnTo>
                  <a:pt x="81910" y="30508"/>
                </a:lnTo>
                <a:lnTo>
                  <a:pt x="72034" y="38100"/>
                </a:lnTo>
                <a:lnTo>
                  <a:pt x="84505" y="57150"/>
                </a:lnTo>
                <a:lnTo>
                  <a:pt x="95295" y="49530"/>
                </a:lnTo>
                <a:lnTo>
                  <a:pt x="105851" y="41910"/>
                </a:lnTo>
                <a:lnTo>
                  <a:pt x="115100" y="36220"/>
                </a:lnTo>
                <a:lnTo>
                  <a:pt x="115100" y="31750"/>
                </a:lnTo>
                <a:lnTo>
                  <a:pt x="116114" y="30508"/>
                </a:lnTo>
                <a:lnTo>
                  <a:pt x="118386" y="17718"/>
                </a:lnTo>
                <a:lnTo>
                  <a:pt x="110617" y="8890"/>
                </a:lnTo>
                <a:close/>
              </a:path>
              <a:path w="141604" h="373379">
                <a:moveTo>
                  <a:pt x="117085" y="34756"/>
                </a:moveTo>
                <a:lnTo>
                  <a:pt x="116174" y="35560"/>
                </a:lnTo>
                <a:lnTo>
                  <a:pt x="115100" y="36220"/>
                </a:lnTo>
                <a:lnTo>
                  <a:pt x="115100" y="41910"/>
                </a:lnTo>
                <a:lnTo>
                  <a:pt x="119252" y="45720"/>
                </a:lnTo>
                <a:lnTo>
                  <a:pt x="129501" y="45720"/>
                </a:lnTo>
                <a:lnTo>
                  <a:pt x="133654" y="41910"/>
                </a:lnTo>
                <a:lnTo>
                  <a:pt x="133654" y="39370"/>
                </a:lnTo>
                <a:lnTo>
                  <a:pt x="133311" y="39370"/>
                </a:lnTo>
                <a:lnTo>
                  <a:pt x="117085" y="34756"/>
                </a:lnTo>
                <a:close/>
              </a:path>
              <a:path w="141604" h="373379">
                <a:moveTo>
                  <a:pt x="124375" y="19622"/>
                </a:moveTo>
                <a:lnTo>
                  <a:pt x="130467" y="24130"/>
                </a:lnTo>
                <a:lnTo>
                  <a:pt x="129006" y="25400"/>
                </a:lnTo>
                <a:lnTo>
                  <a:pt x="127609" y="25400"/>
                </a:lnTo>
                <a:lnTo>
                  <a:pt x="126263" y="26670"/>
                </a:lnTo>
                <a:lnTo>
                  <a:pt x="117085" y="34756"/>
                </a:lnTo>
                <a:lnTo>
                  <a:pt x="133311" y="39370"/>
                </a:lnTo>
                <a:lnTo>
                  <a:pt x="133654" y="38459"/>
                </a:lnTo>
                <a:lnTo>
                  <a:pt x="133654" y="31750"/>
                </a:lnTo>
                <a:lnTo>
                  <a:pt x="129501" y="26670"/>
                </a:lnTo>
                <a:lnTo>
                  <a:pt x="138095" y="26670"/>
                </a:lnTo>
                <a:lnTo>
                  <a:pt x="139052" y="24130"/>
                </a:lnTo>
                <a:lnTo>
                  <a:pt x="124375" y="19622"/>
                </a:lnTo>
                <a:close/>
              </a:path>
              <a:path w="141604" h="373379">
                <a:moveTo>
                  <a:pt x="133654" y="38459"/>
                </a:moveTo>
                <a:lnTo>
                  <a:pt x="133311" y="39370"/>
                </a:lnTo>
                <a:lnTo>
                  <a:pt x="133654" y="39370"/>
                </a:lnTo>
                <a:lnTo>
                  <a:pt x="133654" y="38459"/>
                </a:lnTo>
                <a:close/>
              </a:path>
              <a:path w="141604" h="373379">
                <a:moveTo>
                  <a:pt x="138095" y="26670"/>
                </a:moveTo>
                <a:lnTo>
                  <a:pt x="129501" y="26670"/>
                </a:lnTo>
                <a:lnTo>
                  <a:pt x="133654" y="31750"/>
                </a:lnTo>
                <a:lnTo>
                  <a:pt x="133654" y="38459"/>
                </a:lnTo>
                <a:lnTo>
                  <a:pt x="138095" y="26670"/>
                </a:lnTo>
                <a:close/>
              </a:path>
              <a:path w="141604" h="373379">
                <a:moveTo>
                  <a:pt x="116114" y="30508"/>
                </a:moveTo>
                <a:lnTo>
                  <a:pt x="115100" y="31750"/>
                </a:lnTo>
                <a:lnTo>
                  <a:pt x="115100" y="36220"/>
                </a:lnTo>
                <a:lnTo>
                  <a:pt x="116174" y="35560"/>
                </a:lnTo>
                <a:lnTo>
                  <a:pt x="117085" y="34756"/>
                </a:lnTo>
                <a:lnTo>
                  <a:pt x="115443" y="34290"/>
                </a:lnTo>
                <a:lnTo>
                  <a:pt x="116114" y="30508"/>
                </a:lnTo>
                <a:close/>
              </a:path>
              <a:path w="141604" h="373379">
                <a:moveTo>
                  <a:pt x="126263" y="26670"/>
                </a:moveTo>
                <a:lnTo>
                  <a:pt x="119252" y="26670"/>
                </a:lnTo>
                <a:lnTo>
                  <a:pt x="116114" y="30508"/>
                </a:lnTo>
                <a:lnTo>
                  <a:pt x="115443" y="34290"/>
                </a:lnTo>
                <a:lnTo>
                  <a:pt x="117085" y="34756"/>
                </a:lnTo>
                <a:lnTo>
                  <a:pt x="126263" y="26670"/>
                </a:lnTo>
                <a:close/>
              </a:path>
              <a:path w="141604" h="373379">
                <a:moveTo>
                  <a:pt x="118376" y="17780"/>
                </a:moveTo>
                <a:lnTo>
                  <a:pt x="116114" y="30508"/>
                </a:lnTo>
                <a:lnTo>
                  <a:pt x="119252" y="26670"/>
                </a:lnTo>
                <a:lnTo>
                  <a:pt x="126263" y="26670"/>
                </a:lnTo>
                <a:lnTo>
                  <a:pt x="118463" y="17806"/>
                </a:lnTo>
                <a:close/>
              </a:path>
              <a:path w="141604" h="373379">
                <a:moveTo>
                  <a:pt x="118463" y="17806"/>
                </a:moveTo>
                <a:lnTo>
                  <a:pt x="126263" y="26670"/>
                </a:lnTo>
                <a:lnTo>
                  <a:pt x="127609" y="25400"/>
                </a:lnTo>
                <a:lnTo>
                  <a:pt x="129006" y="25400"/>
                </a:lnTo>
                <a:lnTo>
                  <a:pt x="130467" y="24130"/>
                </a:lnTo>
                <a:lnTo>
                  <a:pt x="124375" y="19622"/>
                </a:lnTo>
                <a:lnTo>
                  <a:pt x="118463" y="17806"/>
                </a:lnTo>
                <a:close/>
              </a:path>
              <a:path w="141604" h="373379">
                <a:moveTo>
                  <a:pt x="141080" y="15240"/>
                </a:moveTo>
                <a:lnTo>
                  <a:pt x="118452" y="15240"/>
                </a:lnTo>
                <a:lnTo>
                  <a:pt x="124375" y="19622"/>
                </a:lnTo>
                <a:lnTo>
                  <a:pt x="139052" y="24130"/>
                </a:lnTo>
                <a:lnTo>
                  <a:pt x="140563" y="20320"/>
                </a:lnTo>
                <a:lnTo>
                  <a:pt x="140979" y="17718"/>
                </a:lnTo>
                <a:lnTo>
                  <a:pt x="141080" y="15240"/>
                </a:lnTo>
                <a:close/>
              </a:path>
              <a:path w="141604" h="373379">
                <a:moveTo>
                  <a:pt x="118452" y="15240"/>
                </a:moveTo>
                <a:lnTo>
                  <a:pt x="118605" y="16510"/>
                </a:lnTo>
                <a:lnTo>
                  <a:pt x="118463" y="17806"/>
                </a:lnTo>
                <a:lnTo>
                  <a:pt x="124375" y="19622"/>
                </a:lnTo>
                <a:lnTo>
                  <a:pt x="118452" y="15240"/>
                </a:lnTo>
                <a:close/>
              </a:path>
              <a:path w="141604" h="373379">
                <a:moveTo>
                  <a:pt x="131800" y="1270"/>
                </a:moveTo>
                <a:lnTo>
                  <a:pt x="122440" y="1270"/>
                </a:lnTo>
                <a:lnTo>
                  <a:pt x="118071" y="2540"/>
                </a:lnTo>
                <a:lnTo>
                  <a:pt x="114122" y="5080"/>
                </a:lnTo>
                <a:lnTo>
                  <a:pt x="110617" y="8890"/>
                </a:lnTo>
                <a:lnTo>
                  <a:pt x="118386" y="17718"/>
                </a:lnTo>
                <a:lnTo>
                  <a:pt x="118579" y="16510"/>
                </a:lnTo>
                <a:lnTo>
                  <a:pt x="118452" y="15240"/>
                </a:lnTo>
                <a:lnTo>
                  <a:pt x="141080" y="15240"/>
                </a:lnTo>
                <a:lnTo>
                  <a:pt x="140893" y="12700"/>
                </a:lnTo>
                <a:lnTo>
                  <a:pt x="140411" y="8890"/>
                </a:lnTo>
                <a:lnTo>
                  <a:pt x="139242" y="6350"/>
                </a:lnTo>
                <a:lnTo>
                  <a:pt x="137401" y="5080"/>
                </a:lnTo>
                <a:lnTo>
                  <a:pt x="135801" y="2540"/>
                </a:lnTo>
                <a:lnTo>
                  <a:pt x="133934" y="2540"/>
                </a:lnTo>
                <a:lnTo>
                  <a:pt x="131800" y="1270"/>
                </a:lnTo>
                <a:close/>
              </a:path>
              <a:path w="141604" h="373379">
                <a:moveTo>
                  <a:pt x="128308" y="0"/>
                </a:moveTo>
                <a:lnTo>
                  <a:pt x="125133" y="0"/>
                </a:lnTo>
                <a:lnTo>
                  <a:pt x="123774" y="1270"/>
                </a:lnTo>
                <a:lnTo>
                  <a:pt x="130073" y="1270"/>
                </a:lnTo>
                <a:lnTo>
                  <a:pt x="12830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317058" y="5902575"/>
            <a:ext cx="107950" cy="297180"/>
          </a:xfrm>
          <a:custGeom>
            <a:avLst/>
            <a:gdLst/>
            <a:ahLst/>
            <a:cxnLst/>
            <a:rect l="l" t="t" r="r" b="b"/>
            <a:pathLst>
              <a:path w="107950" h="297179">
                <a:moveTo>
                  <a:pt x="22293" y="285735"/>
                </a:moveTo>
                <a:lnTo>
                  <a:pt x="20739" y="287020"/>
                </a:lnTo>
                <a:lnTo>
                  <a:pt x="20739" y="294639"/>
                </a:lnTo>
                <a:lnTo>
                  <a:pt x="23812" y="297180"/>
                </a:lnTo>
                <a:lnTo>
                  <a:pt x="31407" y="297180"/>
                </a:lnTo>
                <a:lnTo>
                  <a:pt x="34480" y="294639"/>
                </a:lnTo>
                <a:lnTo>
                  <a:pt x="33756" y="294639"/>
                </a:lnTo>
                <a:lnTo>
                  <a:pt x="21463" y="288289"/>
                </a:lnTo>
                <a:lnTo>
                  <a:pt x="22293" y="285735"/>
                </a:lnTo>
                <a:close/>
              </a:path>
              <a:path w="107950" h="297179">
                <a:moveTo>
                  <a:pt x="25270" y="284480"/>
                </a:moveTo>
                <a:lnTo>
                  <a:pt x="23812" y="284480"/>
                </a:lnTo>
                <a:lnTo>
                  <a:pt x="22293" y="285735"/>
                </a:lnTo>
                <a:lnTo>
                  <a:pt x="21463" y="288289"/>
                </a:lnTo>
                <a:lnTo>
                  <a:pt x="33756" y="294639"/>
                </a:lnTo>
                <a:lnTo>
                  <a:pt x="34480" y="293440"/>
                </a:lnTo>
                <a:lnTo>
                  <a:pt x="34480" y="289902"/>
                </a:lnTo>
                <a:lnTo>
                  <a:pt x="25270" y="284480"/>
                </a:lnTo>
                <a:close/>
              </a:path>
              <a:path w="107950" h="297179">
                <a:moveTo>
                  <a:pt x="34480" y="293440"/>
                </a:moveTo>
                <a:lnTo>
                  <a:pt x="33756" y="294639"/>
                </a:lnTo>
                <a:lnTo>
                  <a:pt x="34480" y="294639"/>
                </a:lnTo>
                <a:lnTo>
                  <a:pt x="34480" y="293440"/>
                </a:lnTo>
                <a:close/>
              </a:path>
              <a:path w="107950" h="297179">
                <a:moveTo>
                  <a:pt x="34480" y="289902"/>
                </a:moveTo>
                <a:lnTo>
                  <a:pt x="34480" y="293440"/>
                </a:lnTo>
                <a:lnTo>
                  <a:pt x="36055" y="290830"/>
                </a:lnTo>
                <a:lnTo>
                  <a:pt x="34480" y="289902"/>
                </a:lnTo>
                <a:close/>
              </a:path>
              <a:path w="107950" h="297179">
                <a:moveTo>
                  <a:pt x="39103" y="284480"/>
                </a:moveTo>
                <a:lnTo>
                  <a:pt x="31407" y="284480"/>
                </a:lnTo>
                <a:lnTo>
                  <a:pt x="34480" y="287020"/>
                </a:lnTo>
                <a:lnTo>
                  <a:pt x="34480" y="289902"/>
                </a:lnTo>
                <a:lnTo>
                  <a:pt x="36055" y="290830"/>
                </a:lnTo>
                <a:lnTo>
                  <a:pt x="39103" y="284480"/>
                </a:lnTo>
                <a:close/>
              </a:path>
              <a:path w="107950" h="297179">
                <a:moveTo>
                  <a:pt x="30352" y="262889"/>
                </a:moveTo>
                <a:lnTo>
                  <a:pt x="28041" y="269239"/>
                </a:lnTo>
                <a:lnTo>
                  <a:pt x="25628" y="276859"/>
                </a:lnTo>
                <a:lnTo>
                  <a:pt x="23114" y="283209"/>
                </a:lnTo>
                <a:lnTo>
                  <a:pt x="34480" y="289902"/>
                </a:lnTo>
                <a:lnTo>
                  <a:pt x="34480" y="287020"/>
                </a:lnTo>
                <a:lnTo>
                  <a:pt x="31407" y="284480"/>
                </a:lnTo>
                <a:lnTo>
                  <a:pt x="39103" y="284480"/>
                </a:lnTo>
                <a:lnTo>
                  <a:pt x="39712" y="283209"/>
                </a:lnTo>
                <a:lnTo>
                  <a:pt x="43065" y="275589"/>
                </a:lnTo>
                <a:lnTo>
                  <a:pt x="46139" y="267970"/>
                </a:lnTo>
                <a:lnTo>
                  <a:pt x="30352" y="262889"/>
                </a:lnTo>
                <a:close/>
              </a:path>
              <a:path w="107950" h="297179">
                <a:moveTo>
                  <a:pt x="23114" y="283209"/>
                </a:moveTo>
                <a:lnTo>
                  <a:pt x="22293" y="285735"/>
                </a:lnTo>
                <a:lnTo>
                  <a:pt x="23812" y="284480"/>
                </a:lnTo>
                <a:lnTo>
                  <a:pt x="25270" y="284480"/>
                </a:lnTo>
                <a:lnTo>
                  <a:pt x="23114" y="283209"/>
                </a:lnTo>
                <a:close/>
              </a:path>
              <a:path w="107950" h="297179">
                <a:moveTo>
                  <a:pt x="38201" y="233679"/>
                </a:moveTo>
                <a:lnTo>
                  <a:pt x="36518" y="241300"/>
                </a:lnTo>
                <a:lnTo>
                  <a:pt x="34648" y="247650"/>
                </a:lnTo>
                <a:lnTo>
                  <a:pt x="32593" y="255270"/>
                </a:lnTo>
                <a:lnTo>
                  <a:pt x="30352" y="262889"/>
                </a:lnTo>
                <a:lnTo>
                  <a:pt x="46139" y="267970"/>
                </a:lnTo>
                <a:lnTo>
                  <a:pt x="49220" y="260350"/>
                </a:lnTo>
                <a:lnTo>
                  <a:pt x="52009" y="254000"/>
                </a:lnTo>
                <a:lnTo>
                  <a:pt x="54508" y="246379"/>
                </a:lnTo>
                <a:lnTo>
                  <a:pt x="56718" y="238759"/>
                </a:lnTo>
                <a:lnTo>
                  <a:pt x="38201" y="233679"/>
                </a:lnTo>
                <a:close/>
              </a:path>
              <a:path w="107950" h="297179">
                <a:moveTo>
                  <a:pt x="55537" y="157479"/>
                </a:moveTo>
                <a:lnTo>
                  <a:pt x="35788" y="165100"/>
                </a:lnTo>
                <a:lnTo>
                  <a:pt x="36322" y="166369"/>
                </a:lnTo>
                <a:lnTo>
                  <a:pt x="36741" y="167640"/>
                </a:lnTo>
                <a:lnTo>
                  <a:pt x="37045" y="170179"/>
                </a:lnTo>
                <a:lnTo>
                  <a:pt x="38003" y="176529"/>
                </a:lnTo>
                <a:lnTo>
                  <a:pt x="38723" y="184150"/>
                </a:lnTo>
                <a:lnTo>
                  <a:pt x="39208" y="190500"/>
                </a:lnTo>
                <a:lnTo>
                  <a:pt x="39458" y="198120"/>
                </a:lnTo>
                <a:lnTo>
                  <a:pt x="39670" y="205739"/>
                </a:lnTo>
                <a:lnTo>
                  <a:pt x="39638" y="214629"/>
                </a:lnTo>
                <a:lnTo>
                  <a:pt x="39464" y="220979"/>
                </a:lnTo>
                <a:lnTo>
                  <a:pt x="39039" y="228600"/>
                </a:lnTo>
                <a:lnTo>
                  <a:pt x="38849" y="229870"/>
                </a:lnTo>
                <a:lnTo>
                  <a:pt x="38569" y="232409"/>
                </a:lnTo>
                <a:lnTo>
                  <a:pt x="38201" y="233679"/>
                </a:lnTo>
                <a:lnTo>
                  <a:pt x="56718" y="238759"/>
                </a:lnTo>
                <a:lnTo>
                  <a:pt x="57251" y="236220"/>
                </a:lnTo>
                <a:lnTo>
                  <a:pt x="59791" y="189229"/>
                </a:lnTo>
                <a:lnTo>
                  <a:pt x="59409" y="181609"/>
                </a:lnTo>
                <a:lnTo>
                  <a:pt x="58643" y="172719"/>
                </a:lnTo>
                <a:lnTo>
                  <a:pt x="57492" y="165100"/>
                </a:lnTo>
                <a:lnTo>
                  <a:pt x="56997" y="162559"/>
                </a:lnTo>
                <a:lnTo>
                  <a:pt x="56349" y="160019"/>
                </a:lnTo>
                <a:lnTo>
                  <a:pt x="55537" y="157479"/>
                </a:lnTo>
                <a:close/>
              </a:path>
              <a:path w="107950" h="297179">
                <a:moveTo>
                  <a:pt x="39560" y="142240"/>
                </a:moveTo>
                <a:lnTo>
                  <a:pt x="35280" y="142240"/>
                </a:lnTo>
                <a:lnTo>
                  <a:pt x="33159" y="143509"/>
                </a:lnTo>
                <a:lnTo>
                  <a:pt x="36601" y="162559"/>
                </a:lnTo>
                <a:lnTo>
                  <a:pt x="35102" y="162559"/>
                </a:lnTo>
                <a:lnTo>
                  <a:pt x="35471" y="163829"/>
                </a:lnTo>
                <a:lnTo>
                  <a:pt x="35788" y="165100"/>
                </a:lnTo>
                <a:lnTo>
                  <a:pt x="55537" y="157479"/>
                </a:lnTo>
                <a:lnTo>
                  <a:pt x="53949" y="153669"/>
                </a:lnTo>
                <a:lnTo>
                  <a:pt x="51396" y="149859"/>
                </a:lnTo>
                <a:lnTo>
                  <a:pt x="47853" y="146050"/>
                </a:lnTo>
                <a:lnTo>
                  <a:pt x="46774" y="146050"/>
                </a:lnTo>
                <a:lnTo>
                  <a:pt x="45618" y="144779"/>
                </a:lnTo>
                <a:lnTo>
                  <a:pt x="44399" y="144779"/>
                </a:lnTo>
                <a:lnTo>
                  <a:pt x="42849" y="143509"/>
                </a:lnTo>
                <a:lnTo>
                  <a:pt x="41236" y="143509"/>
                </a:lnTo>
                <a:lnTo>
                  <a:pt x="39560" y="142240"/>
                </a:lnTo>
                <a:close/>
              </a:path>
              <a:path w="107950" h="297179">
                <a:moveTo>
                  <a:pt x="18148" y="146050"/>
                </a:moveTo>
                <a:lnTo>
                  <a:pt x="14477" y="146050"/>
                </a:lnTo>
                <a:lnTo>
                  <a:pt x="774" y="149859"/>
                </a:lnTo>
                <a:lnTo>
                  <a:pt x="901" y="151129"/>
                </a:lnTo>
                <a:lnTo>
                  <a:pt x="1384" y="153669"/>
                </a:lnTo>
                <a:lnTo>
                  <a:pt x="2247" y="154940"/>
                </a:lnTo>
                <a:lnTo>
                  <a:pt x="2933" y="156209"/>
                </a:lnTo>
                <a:lnTo>
                  <a:pt x="3797" y="157479"/>
                </a:lnTo>
                <a:lnTo>
                  <a:pt x="4813" y="158750"/>
                </a:lnTo>
                <a:lnTo>
                  <a:pt x="5613" y="158750"/>
                </a:lnTo>
                <a:lnTo>
                  <a:pt x="6464" y="160019"/>
                </a:lnTo>
                <a:lnTo>
                  <a:pt x="7391" y="160019"/>
                </a:lnTo>
                <a:lnTo>
                  <a:pt x="10896" y="161290"/>
                </a:lnTo>
                <a:lnTo>
                  <a:pt x="14579" y="162559"/>
                </a:lnTo>
                <a:lnTo>
                  <a:pt x="18453" y="162559"/>
                </a:lnTo>
                <a:lnTo>
                  <a:pt x="18218" y="149859"/>
                </a:lnTo>
                <a:lnTo>
                  <a:pt x="17030" y="149859"/>
                </a:lnTo>
                <a:lnTo>
                  <a:pt x="18008" y="147319"/>
                </a:lnTo>
                <a:lnTo>
                  <a:pt x="18165" y="146989"/>
                </a:lnTo>
                <a:lnTo>
                  <a:pt x="18148" y="146050"/>
                </a:lnTo>
                <a:close/>
              </a:path>
              <a:path w="107950" h="297179">
                <a:moveTo>
                  <a:pt x="33159" y="143509"/>
                </a:moveTo>
                <a:lnTo>
                  <a:pt x="28219" y="144779"/>
                </a:lnTo>
                <a:lnTo>
                  <a:pt x="23215" y="144779"/>
                </a:lnTo>
                <a:lnTo>
                  <a:pt x="18674" y="145918"/>
                </a:lnTo>
                <a:lnTo>
                  <a:pt x="18165" y="146989"/>
                </a:lnTo>
                <a:lnTo>
                  <a:pt x="18453" y="162559"/>
                </a:lnTo>
                <a:lnTo>
                  <a:pt x="36601" y="162559"/>
                </a:lnTo>
                <a:lnTo>
                  <a:pt x="33159" y="143509"/>
                </a:lnTo>
                <a:close/>
              </a:path>
              <a:path w="107950" h="297179">
                <a:moveTo>
                  <a:pt x="2984" y="134619"/>
                </a:moveTo>
                <a:lnTo>
                  <a:pt x="1193" y="139700"/>
                </a:lnTo>
                <a:lnTo>
                  <a:pt x="631" y="143509"/>
                </a:lnTo>
                <a:lnTo>
                  <a:pt x="518" y="145918"/>
                </a:lnTo>
                <a:lnTo>
                  <a:pt x="774" y="149859"/>
                </a:lnTo>
                <a:lnTo>
                  <a:pt x="14477" y="146050"/>
                </a:lnTo>
                <a:lnTo>
                  <a:pt x="18148" y="146050"/>
                </a:lnTo>
                <a:lnTo>
                  <a:pt x="18674" y="145918"/>
                </a:lnTo>
                <a:lnTo>
                  <a:pt x="19215" y="144779"/>
                </a:lnTo>
                <a:lnTo>
                  <a:pt x="20624" y="143509"/>
                </a:lnTo>
                <a:lnTo>
                  <a:pt x="2984" y="134619"/>
                </a:lnTo>
                <a:close/>
              </a:path>
              <a:path w="107950" h="297179">
                <a:moveTo>
                  <a:pt x="18165" y="146989"/>
                </a:moveTo>
                <a:lnTo>
                  <a:pt x="18008" y="147319"/>
                </a:lnTo>
                <a:lnTo>
                  <a:pt x="17030" y="149859"/>
                </a:lnTo>
                <a:lnTo>
                  <a:pt x="18218" y="149859"/>
                </a:lnTo>
                <a:lnTo>
                  <a:pt x="18165" y="146989"/>
                </a:lnTo>
                <a:close/>
              </a:path>
              <a:path w="107950" h="297179">
                <a:moveTo>
                  <a:pt x="18674" y="145918"/>
                </a:moveTo>
                <a:lnTo>
                  <a:pt x="18148" y="146050"/>
                </a:lnTo>
                <a:lnTo>
                  <a:pt x="18165" y="146989"/>
                </a:lnTo>
                <a:lnTo>
                  <a:pt x="18674" y="145918"/>
                </a:lnTo>
                <a:close/>
              </a:path>
              <a:path w="107950" h="297179">
                <a:moveTo>
                  <a:pt x="15163" y="111759"/>
                </a:moveTo>
                <a:lnTo>
                  <a:pt x="11366" y="118109"/>
                </a:lnTo>
                <a:lnTo>
                  <a:pt x="7899" y="124459"/>
                </a:lnTo>
                <a:lnTo>
                  <a:pt x="4775" y="130809"/>
                </a:lnTo>
                <a:lnTo>
                  <a:pt x="4127" y="132080"/>
                </a:lnTo>
                <a:lnTo>
                  <a:pt x="3530" y="133350"/>
                </a:lnTo>
                <a:lnTo>
                  <a:pt x="2984" y="134619"/>
                </a:lnTo>
                <a:lnTo>
                  <a:pt x="20624" y="143509"/>
                </a:lnTo>
                <a:lnTo>
                  <a:pt x="24955" y="137159"/>
                </a:lnTo>
                <a:lnTo>
                  <a:pt x="29400" y="130809"/>
                </a:lnTo>
                <a:lnTo>
                  <a:pt x="33972" y="124459"/>
                </a:lnTo>
                <a:lnTo>
                  <a:pt x="15163" y="111759"/>
                </a:lnTo>
                <a:close/>
              </a:path>
              <a:path w="107950" h="297179">
                <a:moveTo>
                  <a:pt x="39370" y="77469"/>
                </a:moveTo>
                <a:lnTo>
                  <a:pt x="32933" y="85090"/>
                </a:lnTo>
                <a:lnTo>
                  <a:pt x="26752" y="93980"/>
                </a:lnTo>
                <a:lnTo>
                  <a:pt x="20828" y="102869"/>
                </a:lnTo>
                <a:lnTo>
                  <a:pt x="15163" y="111759"/>
                </a:lnTo>
                <a:lnTo>
                  <a:pt x="33972" y="124459"/>
                </a:lnTo>
                <a:lnTo>
                  <a:pt x="39916" y="115569"/>
                </a:lnTo>
                <a:lnTo>
                  <a:pt x="45954" y="107950"/>
                </a:lnTo>
                <a:lnTo>
                  <a:pt x="52089" y="100330"/>
                </a:lnTo>
                <a:lnTo>
                  <a:pt x="58318" y="92709"/>
                </a:lnTo>
                <a:lnTo>
                  <a:pt x="39370" y="77469"/>
                </a:lnTo>
                <a:close/>
              </a:path>
              <a:path w="107950" h="297179">
                <a:moveTo>
                  <a:pt x="70675" y="41909"/>
                </a:moveTo>
                <a:lnTo>
                  <a:pt x="62469" y="50800"/>
                </a:lnTo>
                <a:lnTo>
                  <a:pt x="54517" y="59690"/>
                </a:lnTo>
                <a:lnTo>
                  <a:pt x="46818" y="68580"/>
                </a:lnTo>
                <a:lnTo>
                  <a:pt x="39370" y="77469"/>
                </a:lnTo>
                <a:lnTo>
                  <a:pt x="58318" y="92709"/>
                </a:lnTo>
                <a:lnTo>
                  <a:pt x="65404" y="83819"/>
                </a:lnTo>
                <a:lnTo>
                  <a:pt x="72699" y="74930"/>
                </a:lnTo>
                <a:lnTo>
                  <a:pt x="80201" y="67309"/>
                </a:lnTo>
                <a:lnTo>
                  <a:pt x="87909" y="58419"/>
                </a:lnTo>
                <a:lnTo>
                  <a:pt x="70675" y="41909"/>
                </a:lnTo>
                <a:close/>
              </a:path>
              <a:path w="107950" h="297179">
                <a:moveTo>
                  <a:pt x="81775" y="29921"/>
                </a:moveTo>
                <a:lnTo>
                  <a:pt x="78790" y="33019"/>
                </a:lnTo>
                <a:lnTo>
                  <a:pt x="74866" y="38100"/>
                </a:lnTo>
                <a:lnTo>
                  <a:pt x="70675" y="41909"/>
                </a:lnTo>
                <a:lnTo>
                  <a:pt x="87909" y="58419"/>
                </a:lnTo>
                <a:lnTo>
                  <a:pt x="93662" y="53340"/>
                </a:lnTo>
                <a:lnTo>
                  <a:pt x="98882" y="46990"/>
                </a:lnTo>
                <a:lnTo>
                  <a:pt x="104546" y="39369"/>
                </a:lnTo>
                <a:lnTo>
                  <a:pt x="105384" y="38100"/>
                </a:lnTo>
                <a:lnTo>
                  <a:pt x="106121" y="36830"/>
                </a:lnTo>
                <a:lnTo>
                  <a:pt x="106984" y="34290"/>
                </a:lnTo>
                <a:lnTo>
                  <a:pt x="107530" y="33019"/>
                </a:lnTo>
                <a:lnTo>
                  <a:pt x="107645" y="31750"/>
                </a:lnTo>
                <a:lnTo>
                  <a:pt x="84543" y="31750"/>
                </a:lnTo>
                <a:lnTo>
                  <a:pt x="83921" y="30480"/>
                </a:lnTo>
                <a:lnTo>
                  <a:pt x="81775" y="29921"/>
                </a:lnTo>
                <a:close/>
              </a:path>
              <a:path w="107950" h="297179">
                <a:moveTo>
                  <a:pt x="2630" y="21716"/>
                </a:moveTo>
                <a:lnTo>
                  <a:pt x="0" y="24130"/>
                </a:lnTo>
                <a:lnTo>
                  <a:pt x="0" y="34290"/>
                </a:lnTo>
                <a:lnTo>
                  <a:pt x="4152" y="38100"/>
                </a:lnTo>
                <a:lnTo>
                  <a:pt x="14401" y="38100"/>
                </a:lnTo>
                <a:lnTo>
                  <a:pt x="18554" y="34290"/>
                </a:lnTo>
                <a:lnTo>
                  <a:pt x="18554" y="33019"/>
                </a:lnTo>
                <a:lnTo>
                  <a:pt x="17525" y="33019"/>
                </a:lnTo>
                <a:lnTo>
                  <a:pt x="1016" y="25400"/>
                </a:lnTo>
                <a:lnTo>
                  <a:pt x="2630" y="21716"/>
                </a:lnTo>
                <a:close/>
              </a:path>
              <a:path w="107950" h="297179">
                <a:moveTo>
                  <a:pt x="9113" y="20319"/>
                </a:moveTo>
                <a:lnTo>
                  <a:pt x="4152" y="20319"/>
                </a:lnTo>
                <a:lnTo>
                  <a:pt x="2630" y="21716"/>
                </a:lnTo>
                <a:lnTo>
                  <a:pt x="1016" y="25400"/>
                </a:lnTo>
                <a:lnTo>
                  <a:pt x="17525" y="33019"/>
                </a:lnTo>
                <a:lnTo>
                  <a:pt x="18554" y="31142"/>
                </a:lnTo>
                <a:lnTo>
                  <a:pt x="18554" y="25361"/>
                </a:lnTo>
                <a:lnTo>
                  <a:pt x="9113" y="20319"/>
                </a:lnTo>
                <a:close/>
              </a:path>
              <a:path w="107950" h="297179">
                <a:moveTo>
                  <a:pt x="18554" y="31142"/>
                </a:moveTo>
                <a:lnTo>
                  <a:pt x="17525" y="33019"/>
                </a:lnTo>
                <a:lnTo>
                  <a:pt x="18554" y="33019"/>
                </a:lnTo>
                <a:lnTo>
                  <a:pt x="18554" y="31142"/>
                </a:lnTo>
                <a:close/>
              </a:path>
              <a:path w="107950" h="297179">
                <a:moveTo>
                  <a:pt x="84074" y="26669"/>
                </a:moveTo>
                <a:lnTo>
                  <a:pt x="83591" y="27940"/>
                </a:lnTo>
                <a:lnTo>
                  <a:pt x="83045" y="27940"/>
                </a:lnTo>
                <a:lnTo>
                  <a:pt x="82461" y="29209"/>
                </a:lnTo>
                <a:lnTo>
                  <a:pt x="81775" y="29921"/>
                </a:lnTo>
                <a:lnTo>
                  <a:pt x="83921" y="30480"/>
                </a:lnTo>
                <a:lnTo>
                  <a:pt x="84543" y="31750"/>
                </a:lnTo>
                <a:lnTo>
                  <a:pt x="85140" y="31750"/>
                </a:lnTo>
                <a:lnTo>
                  <a:pt x="87951" y="27293"/>
                </a:lnTo>
                <a:lnTo>
                  <a:pt x="84074" y="26669"/>
                </a:lnTo>
                <a:close/>
              </a:path>
              <a:path w="107950" h="297179">
                <a:moveTo>
                  <a:pt x="87951" y="27293"/>
                </a:moveTo>
                <a:lnTo>
                  <a:pt x="85140" y="31750"/>
                </a:lnTo>
                <a:lnTo>
                  <a:pt x="107759" y="30480"/>
                </a:lnTo>
                <a:lnTo>
                  <a:pt x="87951" y="27293"/>
                </a:lnTo>
                <a:close/>
              </a:path>
              <a:path w="107950" h="297179">
                <a:moveTo>
                  <a:pt x="107759" y="30480"/>
                </a:moveTo>
                <a:lnTo>
                  <a:pt x="85153" y="31750"/>
                </a:lnTo>
                <a:lnTo>
                  <a:pt x="107645" y="31750"/>
                </a:lnTo>
                <a:lnTo>
                  <a:pt x="107759" y="30480"/>
                </a:lnTo>
                <a:close/>
              </a:path>
              <a:path w="107950" h="297179">
                <a:moveTo>
                  <a:pt x="18554" y="25361"/>
                </a:moveTo>
                <a:lnTo>
                  <a:pt x="18554" y="31142"/>
                </a:lnTo>
                <a:lnTo>
                  <a:pt x="21005" y="26669"/>
                </a:lnTo>
                <a:lnTo>
                  <a:pt x="18554" y="25361"/>
                </a:lnTo>
                <a:close/>
              </a:path>
              <a:path w="107950" h="297179">
                <a:moveTo>
                  <a:pt x="97955" y="11430"/>
                </a:moveTo>
                <a:lnTo>
                  <a:pt x="87951" y="27293"/>
                </a:lnTo>
                <a:lnTo>
                  <a:pt x="107759" y="30480"/>
                </a:lnTo>
                <a:lnTo>
                  <a:pt x="107867" y="29209"/>
                </a:lnTo>
                <a:lnTo>
                  <a:pt x="97955" y="11430"/>
                </a:lnTo>
                <a:close/>
              </a:path>
              <a:path w="107950" h="297179">
                <a:moveTo>
                  <a:pt x="76771" y="3809"/>
                </a:moveTo>
                <a:lnTo>
                  <a:pt x="70294" y="25400"/>
                </a:lnTo>
                <a:lnTo>
                  <a:pt x="74714" y="27940"/>
                </a:lnTo>
                <a:lnTo>
                  <a:pt x="79044" y="29209"/>
                </a:lnTo>
                <a:lnTo>
                  <a:pt x="81775" y="29921"/>
                </a:lnTo>
                <a:lnTo>
                  <a:pt x="82461" y="29209"/>
                </a:lnTo>
                <a:lnTo>
                  <a:pt x="83045" y="27940"/>
                </a:lnTo>
                <a:lnTo>
                  <a:pt x="83591" y="27940"/>
                </a:lnTo>
                <a:lnTo>
                  <a:pt x="84074" y="26669"/>
                </a:lnTo>
                <a:lnTo>
                  <a:pt x="88344" y="26669"/>
                </a:lnTo>
                <a:lnTo>
                  <a:pt x="97955" y="11430"/>
                </a:lnTo>
                <a:lnTo>
                  <a:pt x="96774" y="11430"/>
                </a:lnTo>
                <a:lnTo>
                  <a:pt x="95554" y="10159"/>
                </a:lnTo>
                <a:lnTo>
                  <a:pt x="94297" y="10159"/>
                </a:lnTo>
                <a:lnTo>
                  <a:pt x="82765" y="5080"/>
                </a:lnTo>
                <a:lnTo>
                  <a:pt x="76771" y="3809"/>
                </a:lnTo>
                <a:close/>
              </a:path>
              <a:path w="107950" h="297179">
                <a:moveTo>
                  <a:pt x="88344" y="26669"/>
                </a:moveTo>
                <a:lnTo>
                  <a:pt x="84074" y="26669"/>
                </a:lnTo>
                <a:lnTo>
                  <a:pt x="87951" y="27293"/>
                </a:lnTo>
                <a:lnTo>
                  <a:pt x="88344" y="26669"/>
                </a:lnTo>
                <a:close/>
              </a:path>
              <a:path w="107950" h="297179">
                <a:moveTo>
                  <a:pt x="25782" y="20319"/>
                </a:moveTo>
                <a:lnTo>
                  <a:pt x="14401" y="20319"/>
                </a:lnTo>
                <a:lnTo>
                  <a:pt x="18554" y="24130"/>
                </a:lnTo>
                <a:lnTo>
                  <a:pt x="18627" y="25400"/>
                </a:lnTo>
                <a:lnTo>
                  <a:pt x="21005" y="26669"/>
                </a:lnTo>
                <a:lnTo>
                  <a:pt x="22174" y="24130"/>
                </a:lnTo>
                <a:lnTo>
                  <a:pt x="23964" y="22859"/>
                </a:lnTo>
                <a:lnTo>
                  <a:pt x="26377" y="21590"/>
                </a:lnTo>
                <a:lnTo>
                  <a:pt x="25782" y="20319"/>
                </a:lnTo>
                <a:close/>
              </a:path>
              <a:path w="107950" h="297179">
                <a:moveTo>
                  <a:pt x="52618" y="0"/>
                </a:moveTo>
                <a:lnTo>
                  <a:pt x="44424" y="0"/>
                </a:lnTo>
                <a:lnTo>
                  <a:pt x="43954" y="21590"/>
                </a:lnTo>
                <a:lnTo>
                  <a:pt x="50643" y="21590"/>
                </a:lnTo>
                <a:lnTo>
                  <a:pt x="70294" y="25400"/>
                </a:lnTo>
                <a:lnTo>
                  <a:pt x="76771" y="3809"/>
                </a:lnTo>
                <a:lnTo>
                  <a:pt x="52618" y="0"/>
                </a:lnTo>
                <a:close/>
              </a:path>
              <a:path w="107950" h="297179">
                <a:moveTo>
                  <a:pt x="18046" y="3809"/>
                </a:moveTo>
                <a:lnTo>
                  <a:pt x="16675" y="5080"/>
                </a:lnTo>
                <a:lnTo>
                  <a:pt x="15354" y="6350"/>
                </a:lnTo>
                <a:lnTo>
                  <a:pt x="14097" y="6350"/>
                </a:lnTo>
                <a:lnTo>
                  <a:pt x="9931" y="10159"/>
                </a:lnTo>
                <a:lnTo>
                  <a:pt x="6692" y="13969"/>
                </a:lnTo>
                <a:lnTo>
                  <a:pt x="4356" y="17780"/>
                </a:lnTo>
                <a:lnTo>
                  <a:pt x="18554" y="25361"/>
                </a:lnTo>
                <a:lnTo>
                  <a:pt x="18554" y="24130"/>
                </a:lnTo>
                <a:lnTo>
                  <a:pt x="14401" y="20319"/>
                </a:lnTo>
                <a:lnTo>
                  <a:pt x="25782" y="20319"/>
                </a:lnTo>
                <a:lnTo>
                  <a:pt x="18046" y="3809"/>
                </a:lnTo>
                <a:close/>
              </a:path>
              <a:path w="107950" h="297179">
                <a:moveTo>
                  <a:pt x="4356" y="17780"/>
                </a:moveTo>
                <a:lnTo>
                  <a:pt x="2630" y="21716"/>
                </a:lnTo>
                <a:lnTo>
                  <a:pt x="4152" y="20319"/>
                </a:lnTo>
                <a:lnTo>
                  <a:pt x="9113" y="20319"/>
                </a:lnTo>
                <a:lnTo>
                  <a:pt x="4356" y="17780"/>
                </a:lnTo>
                <a:close/>
              </a:path>
              <a:path w="107950" h="297179">
                <a:moveTo>
                  <a:pt x="44424" y="0"/>
                </a:moveTo>
                <a:lnTo>
                  <a:pt x="32854" y="0"/>
                </a:lnTo>
                <a:lnTo>
                  <a:pt x="27139" y="1269"/>
                </a:lnTo>
                <a:lnTo>
                  <a:pt x="25704" y="1269"/>
                </a:lnTo>
                <a:lnTo>
                  <a:pt x="24282" y="2540"/>
                </a:lnTo>
                <a:lnTo>
                  <a:pt x="21221" y="2540"/>
                </a:lnTo>
                <a:lnTo>
                  <a:pt x="19608" y="3809"/>
                </a:lnTo>
                <a:lnTo>
                  <a:pt x="18046" y="3809"/>
                </a:lnTo>
                <a:lnTo>
                  <a:pt x="26377" y="21590"/>
                </a:lnTo>
                <a:lnTo>
                  <a:pt x="43954" y="21590"/>
                </a:lnTo>
                <a:lnTo>
                  <a:pt x="4442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607038" y="5916959"/>
            <a:ext cx="81280" cy="287020"/>
          </a:xfrm>
          <a:custGeom>
            <a:avLst/>
            <a:gdLst/>
            <a:ahLst/>
            <a:cxnLst/>
            <a:rect l="l" t="t" r="r" b="b"/>
            <a:pathLst>
              <a:path w="81279" h="287020">
                <a:moveTo>
                  <a:pt x="2465" y="271860"/>
                </a:moveTo>
                <a:lnTo>
                  <a:pt x="0" y="274326"/>
                </a:lnTo>
                <a:lnTo>
                  <a:pt x="0" y="283194"/>
                </a:lnTo>
                <a:lnTo>
                  <a:pt x="3594" y="286788"/>
                </a:lnTo>
                <a:lnTo>
                  <a:pt x="12458" y="286788"/>
                </a:lnTo>
                <a:lnTo>
                  <a:pt x="16065" y="283194"/>
                </a:lnTo>
                <a:lnTo>
                  <a:pt x="16065" y="282682"/>
                </a:lnTo>
                <a:lnTo>
                  <a:pt x="15036" y="282682"/>
                </a:lnTo>
                <a:lnTo>
                  <a:pt x="1028" y="274836"/>
                </a:lnTo>
                <a:lnTo>
                  <a:pt x="2465" y="271860"/>
                </a:lnTo>
                <a:close/>
              </a:path>
              <a:path w="81279" h="287020">
                <a:moveTo>
                  <a:pt x="12458" y="270730"/>
                </a:moveTo>
                <a:lnTo>
                  <a:pt x="3594" y="270730"/>
                </a:lnTo>
                <a:lnTo>
                  <a:pt x="2465" y="271860"/>
                </a:lnTo>
                <a:lnTo>
                  <a:pt x="1028" y="274836"/>
                </a:lnTo>
                <a:lnTo>
                  <a:pt x="15036" y="282682"/>
                </a:lnTo>
                <a:lnTo>
                  <a:pt x="16065" y="281083"/>
                </a:lnTo>
                <a:lnTo>
                  <a:pt x="16065" y="274326"/>
                </a:lnTo>
                <a:lnTo>
                  <a:pt x="12458" y="270730"/>
                </a:lnTo>
                <a:close/>
              </a:path>
              <a:path w="81279" h="287020">
                <a:moveTo>
                  <a:pt x="16065" y="281083"/>
                </a:moveTo>
                <a:lnTo>
                  <a:pt x="15036" y="282682"/>
                </a:lnTo>
                <a:lnTo>
                  <a:pt x="16065" y="282682"/>
                </a:lnTo>
                <a:lnTo>
                  <a:pt x="16065" y="281083"/>
                </a:lnTo>
                <a:close/>
              </a:path>
              <a:path w="81279" h="287020">
                <a:moveTo>
                  <a:pt x="22723" y="270730"/>
                </a:moveTo>
                <a:lnTo>
                  <a:pt x="12458" y="270730"/>
                </a:lnTo>
                <a:lnTo>
                  <a:pt x="16065" y="274326"/>
                </a:lnTo>
                <a:lnTo>
                  <a:pt x="16065" y="281083"/>
                </a:lnTo>
                <a:lnTo>
                  <a:pt x="22723" y="270730"/>
                </a:lnTo>
                <a:close/>
              </a:path>
              <a:path w="81279" h="287020">
                <a:moveTo>
                  <a:pt x="7924" y="260546"/>
                </a:moveTo>
                <a:lnTo>
                  <a:pt x="2465" y="271860"/>
                </a:lnTo>
                <a:lnTo>
                  <a:pt x="3594" y="270730"/>
                </a:lnTo>
                <a:lnTo>
                  <a:pt x="22723" y="270730"/>
                </a:lnTo>
                <a:lnTo>
                  <a:pt x="23621" y="269333"/>
                </a:lnTo>
                <a:lnTo>
                  <a:pt x="7924" y="260546"/>
                </a:lnTo>
                <a:close/>
              </a:path>
              <a:path w="81279" h="287020">
                <a:moveTo>
                  <a:pt x="20281" y="233512"/>
                </a:moveTo>
                <a:lnTo>
                  <a:pt x="17293" y="240316"/>
                </a:lnTo>
                <a:lnTo>
                  <a:pt x="14236" y="247090"/>
                </a:lnTo>
                <a:lnTo>
                  <a:pt x="11112" y="253833"/>
                </a:lnTo>
                <a:lnTo>
                  <a:pt x="7924" y="260546"/>
                </a:lnTo>
                <a:lnTo>
                  <a:pt x="23621" y="269333"/>
                </a:lnTo>
                <a:lnTo>
                  <a:pt x="27753" y="262695"/>
                </a:lnTo>
                <a:lnTo>
                  <a:pt x="31691" y="255947"/>
                </a:lnTo>
                <a:lnTo>
                  <a:pt x="35435" y="249091"/>
                </a:lnTo>
                <a:lnTo>
                  <a:pt x="38988" y="242126"/>
                </a:lnTo>
                <a:lnTo>
                  <a:pt x="20281" y="233512"/>
                </a:lnTo>
                <a:close/>
              </a:path>
              <a:path w="81279" h="287020">
                <a:moveTo>
                  <a:pt x="30886" y="207272"/>
                </a:moveTo>
                <a:lnTo>
                  <a:pt x="28352" y="213880"/>
                </a:lnTo>
                <a:lnTo>
                  <a:pt x="25741" y="220456"/>
                </a:lnTo>
                <a:lnTo>
                  <a:pt x="23051" y="227000"/>
                </a:lnTo>
                <a:lnTo>
                  <a:pt x="20281" y="233512"/>
                </a:lnTo>
                <a:lnTo>
                  <a:pt x="38988" y="242126"/>
                </a:lnTo>
                <a:lnTo>
                  <a:pt x="42170" y="235460"/>
                </a:lnTo>
                <a:lnTo>
                  <a:pt x="45238" y="228743"/>
                </a:lnTo>
                <a:lnTo>
                  <a:pt x="48195" y="221977"/>
                </a:lnTo>
                <a:lnTo>
                  <a:pt x="51041" y="215160"/>
                </a:lnTo>
                <a:lnTo>
                  <a:pt x="30886" y="207272"/>
                </a:lnTo>
                <a:close/>
              </a:path>
              <a:path w="81279" h="287020">
                <a:moveTo>
                  <a:pt x="44602" y="168365"/>
                </a:moveTo>
                <a:lnTo>
                  <a:pt x="41273" y="178126"/>
                </a:lnTo>
                <a:lnTo>
                  <a:pt x="37877" y="187864"/>
                </a:lnTo>
                <a:lnTo>
                  <a:pt x="34415" y="197580"/>
                </a:lnTo>
                <a:lnTo>
                  <a:pt x="30886" y="207272"/>
                </a:lnTo>
                <a:lnTo>
                  <a:pt x="51041" y="215160"/>
                </a:lnTo>
                <a:lnTo>
                  <a:pt x="54820" y="205287"/>
                </a:lnTo>
                <a:lnTo>
                  <a:pt x="58462" y="195363"/>
                </a:lnTo>
                <a:lnTo>
                  <a:pt x="61969" y="185389"/>
                </a:lnTo>
                <a:lnTo>
                  <a:pt x="65341" y="175366"/>
                </a:lnTo>
                <a:lnTo>
                  <a:pt x="44602" y="168365"/>
                </a:lnTo>
                <a:close/>
              </a:path>
              <a:path w="81279" h="287020">
                <a:moveTo>
                  <a:pt x="55879" y="131532"/>
                </a:moveTo>
                <a:lnTo>
                  <a:pt x="53353" y="140828"/>
                </a:lnTo>
                <a:lnTo>
                  <a:pt x="50631" y="150065"/>
                </a:lnTo>
                <a:lnTo>
                  <a:pt x="47714" y="159244"/>
                </a:lnTo>
                <a:lnTo>
                  <a:pt x="44602" y="168365"/>
                </a:lnTo>
                <a:lnTo>
                  <a:pt x="65341" y="175366"/>
                </a:lnTo>
                <a:lnTo>
                  <a:pt x="68570" y="165710"/>
                </a:lnTo>
                <a:lnTo>
                  <a:pt x="71605" y="155997"/>
                </a:lnTo>
                <a:lnTo>
                  <a:pt x="74446" y="146226"/>
                </a:lnTo>
                <a:lnTo>
                  <a:pt x="77088" y="136398"/>
                </a:lnTo>
                <a:lnTo>
                  <a:pt x="55879" y="131532"/>
                </a:lnTo>
                <a:close/>
              </a:path>
              <a:path w="81279" h="287020">
                <a:moveTo>
                  <a:pt x="59245" y="100530"/>
                </a:moveTo>
                <a:lnTo>
                  <a:pt x="58871" y="108336"/>
                </a:lnTo>
                <a:lnTo>
                  <a:pt x="58186" y="116104"/>
                </a:lnTo>
                <a:lnTo>
                  <a:pt x="57189" y="123837"/>
                </a:lnTo>
                <a:lnTo>
                  <a:pt x="55879" y="131532"/>
                </a:lnTo>
                <a:lnTo>
                  <a:pt x="77088" y="136398"/>
                </a:lnTo>
                <a:lnTo>
                  <a:pt x="78582" y="127683"/>
                </a:lnTo>
                <a:lnTo>
                  <a:pt x="79671" y="118924"/>
                </a:lnTo>
                <a:lnTo>
                  <a:pt x="80359" y="110121"/>
                </a:lnTo>
                <a:lnTo>
                  <a:pt x="80644" y="101273"/>
                </a:lnTo>
                <a:lnTo>
                  <a:pt x="59245" y="100530"/>
                </a:lnTo>
                <a:close/>
              </a:path>
              <a:path w="81279" h="287020">
                <a:moveTo>
                  <a:pt x="79387" y="62360"/>
                </a:moveTo>
                <a:lnTo>
                  <a:pt x="59397" y="63919"/>
                </a:lnTo>
                <a:lnTo>
                  <a:pt x="59631" y="72072"/>
                </a:lnTo>
                <a:lnTo>
                  <a:pt x="59721" y="82225"/>
                </a:lnTo>
                <a:lnTo>
                  <a:pt x="59578" y="91529"/>
                </a:lnTo>
                <a:lnTo>
                  <a:pt x="59245" y="100530"/>
                </a:lnTo>
                <a:lnTo>
                  <a:pt x="80644" y="101273"/>
                </a:lnTo>
                <a:lnTo>
                  <a:pt x="80792" y="91378"/>
                </a:lnTo>
                <a:lnTo>
                  <a:pt x="80635" y="81795"/>
                </a:lnTo>
                <a:lnTo>
                  <a:pt x="80166" y="72072"/>
                </a:lnTo>
                <a:lnTo>
                  <a:pt x="79387" y="62360"/>
                </a:lnTo>
                <a:close/>
              </a:path>
              <a:path w="81279" h="287020">
                <a:moveTo>
                  <a:pt x="73812" y="29909"/>
                </a:moveTo>
                <a:lnTo>
                  <a:pt x="55575" y="34183"/>
                </a:lnTo>
                <a:lnTo>
                  <a:pt x="56999" y="41556"/>
                </a:lnTo>
                <a:lnTo>
                  <a:pt x="58110" y="48969"/>
                </a:lnTo>
                <a:lnTo>
                  <a:pt x="58909" y="56424"/>
                </a:lnTo>
                <a:lnTo>
                  <a:pt x="59397" y="63919"/>
                </a:lnTo>
                <a:lnTo>
                  <a:pt x="79387" y="62360"/>
                </a:lnTo>
                <a:lnTo>
                  <a:pt x="78389" y="54179"/>
                </a:lnTo>
                <a:lnTo>
                  <a:pt x="77128" y="46043"/>
                </a:lnTo>
                <a:lnTo>
                  <a:pt x="75603" y="37953"/>
                </a:lnTo>
                <a:lnTo>
                  <a:pt x="73812" y="29909"/>
                </a:lnTo>
                <a:close/>
              </a:path>
              <a:path w="81279" h="287020">
                <a:moveTo>
                  <a:pt x="60426" y="8203"/>
                </a:moveTo>
                <a:lnTo>
                  <a:pt x="50393" y="20563"/>
                </a:lnTo>
                <a:lnTo>
                  <a:pt x="50863" y="21050"/>
                </a:lnTo>
                <a:lnTo>
                  <a:pt x="51257" y="21596"/>
                </a:lnTo>
                <a:lnTo>
                  <a:pt x="51587" y="22200"/>
                </a:lnTo>
                <a:lnTo>
                  <a:pt x="53428" y="26013"/>
                </a:lnTo>
                <a:lnTo>
                  <a:pt x="54762" y="30006"/>
                </a:lnTo>
                <a:lnTo>
                  <a:pt x="55575" y="34183"/>
                </a:lnTo>
                <a:lnTo>
                  <a:pt x="73812" y="29909"/>
                </a:lnTo>
                <a:lnTo>
                  <a:pt x="72529" y="24305"/>
                </a:lnTo>
                <a:lnTo>
                  <a:pt x="70611" y="18938"/>
                </a:lnTo>
                <a:lnTo>
                  <a:pt x="70421" y="18557"/>
                </a:lnTo>
                <a:lnTo>
                  <a:pt x="56273" y="18557"/>
                </a:lnTo>
                <a:lnTo>
                  <a:pt x="60426" y="14403"/>
                </a:lnTo>
                <a:lnTo>
                  <a:pt x="60426" y="8203"/>
                </a:lnTo>
                <a:close/>
              </a:path>
              <a:path w="81279" h="287020">
                <a:moveTo>
                  <a:pt x="56997" y="2073"/>
                </a:moveTo>
                <a:lnTo>
                  <a:pt x="45300" y="16483"/>
                </a:lnTo>
                <a:lnTo>
                  <a:pt x="50393" y="20563"/>
                </a:lnTo>
                <a:lnTo>
                  <a:pt x="60426" y="8203"/>
                </a:lnTo>
                <a:lnTo>
                  <a:pt x="60426" y="4891"/>
                </a:lnTo>
                <a:lnTo>
                  <a:pt x="56997" y="2073"/>
                </a:lnTo>
                <a:close/>
              </a:path>
              <a:path w="81279" h="287020">
                <a:moveTo>
                  <a:pt x="56273" y="0"/>
                </a:moveTo>
                <a:lnTo>
                  <a:pt x="46024" y="0"/>
                </a:lnTo>
                <a:lnTo>
                  <a:pt x="41871" y="4154"/>
                </a:lnTo>
                <a:lnTo>
                  <a:pt x="41871" y="14403"/>
                </a:lnTo>
                <a:lnTo>
                  <a:pt x="46024" y="18557"/>
                </a:lnTo>
                <a:lnTo>
                  <a:pt x="47889" y="18557"/>
                </a:lnTo>
                <a:lnTo>
                  <a:pt x="45300" y="16483"/>
                </a:lnTo>
                <a:lnTo>
                  <a:pt x="56997" y="2073"/>
                </a:lnTo>
                <a:lnTo>
                  <a:pt x="58346" y="2073"/>
                </a:lnTo>
                <a:lnTo>
                  <a:pt x="56273" y="0"/>
                </a:lnTo>
                <a:close/>
              </a:path>
              <a:path w="81279" h="287020">
                <a:moveTo>
                  <a:pt x="62039" y="6216"/>
                </a:moveTo>
                <a:lnTo>
                  <a:pt x="60426" y="8203"/>
                </a:lnTo>
                <a:lnTo>
                  <a:pt x="60426" y="14403"/>
                </a:lnTo>
                <a:lnTo>
                  <a:pt x="56273" y="18557"/>
                </a:lnTo>
                <a:lnTo>
                  <a:pt x="70421" y="18557"/>
                </a:lnTo>
                <a:lnTo>
                  <a:pt x="68046" y="13808"/>
                </a:lnTo>
                <a:lnTo>
                  <a:pt x="67348" y="12515"/>
                </a:lnTo>
                <a:lnTo>
                  <a:pt x="66560" y="11273"/>
                </a:lnTo>
                <a:lnTo>
                  <a:pt x="64617" y="8657"/>
                </a:lnTo>
                <a:lnTo>
                  <a:pt x="63398" y="7368"/>
                </a:lnTo>
                <a:lnTo>
                  <a:pt x="62039" y="6216"/>
                </a:lnTo>
                <a:close/>
              </a:path>
              <a:path w="81279" h="287020">
                <a:moveTo>
                  <a:pt x="60426" y="4891"/>
                </a:moveTo>
                <a:lnTo>
                  <a:pt x="60426" y="8203"/>
                </a:lnTo>
                <a:lnTo>
                  <a:pt x="62039" y="6216"/>
                </a:lnTo>
                <a:lnTo>
                  <a:pt x="60426" y="4891"/>
                </a:lnTo>
                <a:close/>
              </a:path>
              <a:path w="81279" h="287020">
                <a:moveTo>
                  <a:pt x="58346" y="2073"/>
                </a:moveTo>
                <a:lnTo>
                  <a:pt x="56997" y="2073"/>
                </a:lnTo>
                <a:lnTo>
                  <a:pt x="60426" y="4891"/>
                </a:lnTo>
                <a:lnTo>
                  <a:pt x="60426" y="4154"/>
                </a:lnTo>
                <a:lnTo>
                  <a:pt x="58346" y="207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87908" y="2624886"/>
            <a:ext cx="5147640" cy="31014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70429" y="6467030"/>
            <a:ext cx="511860" cy="15500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7272" y="6358572"/>
            <a:ext cx="784439" cy="25777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91983" y="835913"/>
            <a:ext cx="573808" cy="18907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B54A-42DA-4C50-BEA5-22B83E2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2454275" cy="939800"/>
          </a:xfrm>
        </p:spPr>
        <p:txBody>
          <a:bodyPr/>
          <a:lstStyle/>
          <a:p>
            <a:r>
              <a:rPr lang="en-US" dirty="0"/>
              <a:t>PA 6&amp;7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EE6CC-AAAF-4B6F-B021-75BEC0874E8E}"/>
              </a:ext>
            </a:extLst>
          </p:cNvPr>
          <p:cNvSpPr txBox="1"/>
          <p:nvPr/>
        </p:nvSpPr>
        <p:spPr>
          <a:xfrm>
            <a:off x="1143000" y="1701800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800" spc="-70" dirty="0">
                <a:latin typeface="Trebuchet MS"/>
                <a:cs typeface="Trebuchet MS"/>
              </a:rPr>
              <a:t>PA9 depends on PA7, which is why there is a higher cap on </a:t>
            </a:r>
            <a:r>
              <a:rPr lang="en-US" sz="1800" spc="-70">
                <a:latin typeface="Trebuchet MS"/>
                <a:cs typeface="Trebuchet MS"/>
              </a:rPr>
              <a:t>resubmission score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8151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T</a:t>
            </a:r>
            <a:r>
              <a:rPr spc="-210" dirty="0"/>
              <a:t>ha</a:t>
            </a:r>
            <a:r>
              <a:rPr spc="-229" dirty="0"/>
              <a:t>n</a:t>
            </a:r>
            <a:r>
              <a:rPr spc="-215" dirty="0"/>
              <a:t>k</a:t>
            </a:r>
            <a:r>
              <a:rPr spc="-85" dirty="0"/>
              <a:t>s</a:t>
            </a:r>
            <a:r>
              <a:rPr spc="-250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534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Office Theme</vt:lpstr>
      <vt:lpstr>CSE 11 Accelerated Intro to Programming  Discussion Section 6</vt:lpstr>
      <vt:lpstr>Logistics</vt:lpstr>
      <vt:lpstr>For-in loops</vt:lpstr>
      <vt:lpstr>Counted for loops</vt:lpstr>
      <vt:lpstr>Counted for loops</vt:lpstr>
      <vt:lpstr>Loop Basics</vt:lpstr>
      <vt:lpstr>Exam</vt:lpstr>
      <vt:lpstr>PA 6&amp;7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Accelerated Intro to Programming  Discussion Section 6</dc:title>
  <cp:lastModifiedBy>Sachin C Deshpande</cp:lastModifiedBy>
  <cp:revision>3</cp:revision>
  <dcterms:created xsi:type="dcterms:W3CDTF">2021-07-15T04:42:07Z</dcterms:created>
  <dcterms:modified xsi:type="dcterms:W3CDTF">2021-07-15T05:00:19Z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2021-07-15T00:00:00Z</vt:filetime>
  </property>
</Properties>
</file>