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6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8862" y="2413007"/>
            <a:ext cx="24542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24" y="1713655"/>
            <a:ext cx="10358150" cy="2066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131" y="766236"/>
            <a:ext cx="1059878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834"/>
              </a:lnSpc>
              <a:spcBef>
                <a:spcPts val="100"/>
              </a:spcBef>
            </a:pPr>
            <a:r>
              <a:rPr spc="-270" dirty="0"/>
              <a:t>CSE</a:t>
            </a:r>
            <a:r>
              <a:rPr spc="-455" dirty="0"/>
              <a:t> </a:t>
            </a:r>
            <a:r>
              <a:rPr spc="-110" dirty="0"/>
              <a:t>11</a:t>
            </a:r>
          </a:p>
          <a:p>
            <a:pPr marL="12700" marR="5080" algn="ctr">
              <a:lnSpc>
                <a:spcPts val="6500"/>
              </a:lnSpc>
              <a:spcBef>
                <a:spcPts val="430"/>
              </a:spcBef>
            </a:pPr>
            <a:r>
              <a:rPr spc="-300" dirty="0"/>
              <a:t>Accelerated </a:t>
            </a:r>
            <a:r>
              <a:rPr spc="-195" dirty="0"/>
              <a:t>Intro </a:t>
            </a:r>
            <a:r>
              <a:rPr spc="-215" dirty="0"/>
              <a:t>to</a:t>
            </a:r>
            <a:r>
              <a:rPr spc="-869" dirty="0"/>
              <a:t> </a:t>
            </a:r>
            <a:r>
              <a:rPr spc="-215" dirty="0"/>
              <a:t>Programming  </a:t>
            </a:r>
            <a:r>
              <a:rPr spc="-170" dirty="0"/>
              <a:t>Discussion </a:t>
            </a:r>
            <a:r>
              <a:rPr spc="-250" dirty="0"/>
              <a:t>Section</a:t>
            </a:r>
            <a:r>
              <a:rPr spc="-740" dirty="0"/>
              <a:t> </a:t>
            </a:r>
            <a:r>
              <a:rPr spc="-11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Sachin Deshpande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Summer 1 2021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" y="6379636"/>
            <a:ext cx="406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 being</a:t>
            </a:r>
            <a:r>
              <a:rPr sz="2400" spc="-4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1939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Lo</a:t>
            </a:r>
            <a:r>
              <a:rPr sz="4400" spc="-245" dirty="0"/>
              <a:t>g</a:t>
            </a:r>
            <a:r>
              <a:rPr sz="4400" spc="-135" dirty="0"/>
              <a:t>i</a:t>
            </a:r>
            <a:r>
              <a:rPr sz="4400" spc="-60" dirty="0"/>
              <a:t>s</a:t>
            </a:r>
            <a:r>
              <a:rPr sz="4400" spc="-300" dirty="0"/>
              <a:t>t</a:t>
            </a:r>
            <a:r>
              <a:rPr sz="4400" spc="-215" dirty="0"/>
              <a:t>i</a:t>
            </a:r>
            <a:r>
              <a:rPr sz="4400" spc="-190" dirty="0"/>
              <a:t>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713655"/>
            <a:ext cx="6544945" cy="202363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PA9 </a:t>
            </a:r>
            <a:r>
              <a:rPr sz="2800" spc="-95" dirty="0">
                <a:latin typeface="Trebuchet MS"/>
                <a:cs typeface="Trebuchet MS"/>
              </a:rPr>
              <a:t>due </a:t>
            </a:r>
            <a:r>
              <a:rPr lang="en-US" sz="2800" spc="-85" dirty="0">
                <a:latin typeface="Trebuchet MS"/>
                <a:cs typeface="Trebuchet MS"/>
              </a:rPr>
              <a:t>today 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at</a:t>
            </a:r>
            <a:r>
              <a:rPr sz="2800" spc="-59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11:59PM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40" dirty="0">
                <a:latin typeface="Trebuchet MS"/>
                <a:cs typeface="Trebuchet MS"/>
              </a:rPr>
              <a:t>FINAL EXAM!!!</a:t>
            </a:r>
            <a:endParaRPr sz="2800" dirty="0">
              <a:latin typeface="Trebuchet MS"/>
              <a:cs typeface="Trebuchet MS"/>
            </a:endParaRPr>
          </a:p>
          <a:p>
            <a:pPr marL="927100" lvl="1" indent="-381000">
              <a:lnSpc>
                <a:spcPct val="100000"/>
              </a:lnSpc>
              <a:spcBef>
                <a:spcPts val="540"/>
              </a:spcBef>
              <a:buSzPct val="85714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800" spc="-150" dirty="0">
                <a:latin typeface="Trebuchet MS"/>
                <a:cs typeface="Trebuchet MS"/>
              </a:rPr>
              <a:t>See Piazza for details</a:t>
            </a:r>
          </a:p>
          <a:p>
            <a:pPr marL="927100" lvl="1" indent="-381000">
              <a:lnSpc>
                <a:spcPct val="100000"/>
              </a:lnSpc>
              <a:spcBef>
                <a:spcPts val="540"/>
              </a:spcBef>
              <a:buSzPct val="85714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800" spc="-150" dirty="0">
                <a:latin typeface="Trebuchet MS"/>
                <a:cs typeface="Trebuchet MS"/>
              </a:rPr>
              <a:t>Like a midterm, 5%/10%/15%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5823" y="1687906"/>
            <a:ext cx="290830" cy="250825"/>
          </a:xfrm>
          <a:custGeom>
            <a:avLst/>
            <a:gdLst/>
            <a:ahLst/>
            <a:cxnLst/>
            <a:rect l="l" t="t" r="r" b="b"/>
            <a:pathLst>
              <a:path w="290830" h="250825">
                <a:moveTo>
                  <a:pt x="33705" y="232054"/>
                </a:moveTo>
                <a:lnTo>
                  <a:pt x="28885" y="232054"/>
                </a:lnTo>
                <a:lnTo>
                  <a:pt x="29108" y="232067"/>
                </a:lnTo>
                <a:lnTo>
                  <a:pt x="28041" y="250596"/>
                </a:lnTo>
                <a:lnTo>
                  <a:pt x="23444" y="250596"/>
                </a:lnTo>
                <a:lnTo>
                  <a:pt x="33718" y="250596"/>
                </a:lnTo>
                <a:lnTo>
                  <a:pt x="28041" y="250596"/>
                </a:lnTo>
                <a:lnTo>
                  <a:pt x="23165" y="250317"/>
                </a:lnTo>
                <a:lnTo>
                  <a:pt x="33997" y="250317"/>
                </a:lnTo>
                <a:lnTo>
                  <a:pt x="37858" y="246456"/>
                </a:lnTo>
                <a:lnTo>
                  <a:pt x="37858" y="236207"/>
                </a:lnTo>
                <a:lnTo>
                  <a:pt x="33705" y="232054"/>
                </a:lnTo>
                <a:close/>
              </a:path>
              <a:path w="290830" h="250825">
                <a:moveTo>
                  <a:pt x="28885" y="232054"/>
                </a:moveTo>
                <a:lnTo>
                  <a:pt x="23444" y="232067"/>
                </a:lnTo>
                <a:lnTo>
                  <a:pt x="19750" y="235761"/>
                </a:lnTo>
                <a:lnTo>
                  <a:pt x="19321" y="243293"/>
                </a:lnTo>
                <a:lnTo>
                  <a:pt x="19303" y="246456"/>
                </a:lnTo>
                <a:lnTo>
                  <a:pt x="23165" y="250317"/>
                </a:lnTo>
                <a:lnTo>
                  <a:pt x="28041" y="250596"/>
                </a:lnTo>
                <a:lnTo>
                  <a:pt x="29108" y="232067"/>
                </a:lnTo>
                <a:lnTo>
                  <a:pt x="28885" y="232054"/>
                </a:lnTo>
                <a:close/>
              </a:path>
              <a:path w="290830" h="250825">
                <a:moveTo>
                  <a:pt x="19303" y="243601"/>
                </a:moveTo>
                <a:lnTo>
                  <a:pt x="18935" y="250075"/>
                </a:lnTo>
                <a:lnTo>
                  <a:pt x="23165" y="250317"/>
                </a:lnTo>
                <a:lnTo>
                  <a:pt x="19303" y="246456"/>
                </a:lnTo>
                <a:lnTo>
                  <a:pt x="19303" y="243601"/>
                </a:lnTo>
                <a:close/>
              </a:path>
              <a:path w="290830" h="250825">
                <a:moveTo>
                  <a:pt x="20167" y="230124"/>
                </a:moveTo>
                <a:lnTo>
                  <a:pt x="152" y="230504"/>
                </a:lnTo>
                <a:lnTo>
                  <a:pt x="393" y="235229"/>
                </a:lnTo>
                <a:lnTo>
                  <a:pt x="1917" y="239496"/>
                </a:lnTo>
                <a:lnTo>
                  <a:pt x="18935" y="250075"/>
                </a:lnTo>
                <a:lnTo>
                  <a:pt x="19260" y="244373"/>
                </a:lnTo>
                <a:lnTo>
                  <a:pt x="19303" y="236207"/>
                </a:lnTo>
                <a:lnTo>
                  <a:pt x="19750" y="235761"/>
                </a:lnTo>
                <a:lnTo>
                  <a:pt x="19966" y="231958"/>
                </a:lnTo>
                <a:lnTo>
                  <a:pt x="19062" y="231368"/>
                </a:lnTo>
                <a:lnTo>
                  <a:pt x="20353" y="231368"/>
                </a:lnTo>
                <a:lnTo>
                  <a:pt x="20167" y="230124"/>
                </a:lnTo>
                <a:close/>
              </a:path>
              <a:path w="290830" h="250825">
                <a:moveTo>
                  <a:pt x="19750" y="235761"/>
                </a:moveTo>
                <a:lnTo>
                  <a:pt x="19303" y="236207"/>
                </a:lnTo>
                <a:lnTo>
                  <a:pt x="19303" y="243601"/>
                </a:lnTo>
                <a:lnTo>
                  <a:pt x="19750" y="235761"/>
                </a:lnTo>
                <a:close/>
              </a:path>
              <a:path w="290830" h="250825">
                <a:moveTo>
                  <a:pt x="20383" y="231568"/>
                </a:moveTo>
                <a:lnTo>
                  <a:pt x="19960" y="232067"/>
                </a:lnTo>
                <a:lnTo>
                  <a:pt x="19750" y="235761"/>
                </a:lnTo>
                <a:lnTo>
                  <a:pt x="23456" y="232054"/>
                </a:lnTo>
                <a:lnTo>
                  <a:pt x="28885" y="232054"/>
                </a:lnTo>
                <a:lnTo>
                  <a:pt x="20383" y="231568"/>
                </a:lnTo>
                <a:close/>
              </a:path>
              <a:path w="290830" h="250825">
                <a:moveTo>
                  <a:pt x="19966" y="231958"/>
                </a:moveTo>
                <a:close/>
              </a:path>
              <a:path w="290830" h="250825">
                <a:moveTo>
                  <a:pt x="19989" y="231546"/>
                </a:moveTo>
                <a:lnTo>
                  <a:pt x="20015" y="231990"/>
                </a:lnTo>
                <a:lnTo>
                  <a:pt x="20383" y="231568"/>
                </a:lnTo>
                <a:lnTo>
                  <a:pt x="19989" y="231546"/>
                </a:lnTo>
                <a:close/>
              </a:path>
              <a:path w="290830" h="250825">
                <a:moveTo>
                  <a:pt x="19062" y="231368"/>
                </a:moveTo>
                <a:lnTo>
                  <a:pt x="19966" y="231958"/>
                </a:lnTo>
                <a:lnTo>
                  <a:pt x="19989" y="231546"/>
                </a:lnTo>
                <a:lnTo>
                  <a:pt x="19659" y="231546"/>
                </a:lnTo>
                <a:lnTo>
                  <a:pt x="19354" y="231482"/>
                </a:lnTo>
                <a:lnTo>
                  <a:pt x="19062" y="231368"/>
                </a:lnTo>
                <a:close/>
              </a:path>
              <a:path w="290830" h="250825">
                <a:moveTo>
                  <a:pt x="20353" y="231368"/>
                </a:moveTo>
                <a:lnTo>
                  <a:pt x="19062" y="231368"/>
                </a:lnTo>
                <a:lnTo>
                  <a:pt x="19354" y="231482"/>
                </a:lnTo>
                <a:lnTo>
                  <a:pt x="19659" y="231546"/>
                </a:lnTo>
                <a:lnTo>
                  <a:pt x="20383" y="231568"/>
                </a:lnTo>
                <a:lnTo>
                  <a:pt x="20353" y="231368"/>
                </a:lnTo>
                <a:close/>
              </a:path>
              <a:path w="290830" h="250825">
                <a:moveTo>
                  <a:pt x="5054" y="204114"/>
                </a:moveTo>
                <a:lnTo>
                  <a:pt x="2298" y="210565"/>
                </a:lnTo>
                <a:lnTo>
                  <a:pt x="647" y="217271"/>
                </a:lnTo>
                <a:lnTo>
                  <a:pt x="104" y="224218"/>
                </a:lnTo>
                <a:lnTo>
                  <a:pt x="0" y="228422"/>
                </a:lnTo>
                <a:lnTo>
                  <a:pt x="152" y="230504"/>
                </a:lnTo>
                <a:lnTo>
                  <a:pt x="20167" y="230124"/>
                </a:lnTo>
                <a:lnTo>
                  <a:pt x="20878" y="224218"/>
                </a:lnTo>
                <a:lnTo>
                  <a:pt x="22631" y="218617"/>
                </a:lnTo>
                <a:lnTo>
                  <a:pt x="25400" y="213321"/>
                </a:lnTo>
                <a:lnTo>
                  <a:pt x="5054" y="204114"/>
                </a:lnTo>
                <a:close/>
              </a:path>
              <a:path w="290830" h="250825">
                <a:moveTo>
                  <a:pt x="20726" y="176618"/>
                </a:moveTo>
                <a:lnTo>
                  <a:pt x="16266" y="183188"/>
                </a:lnTo>
                <a:lnTo>
                  <a:pt x="12166" y="189961"/>
                </a:lnTo>
                <a:lnTo>
                  <a:pt x="8428" y="196937"/>
                </a:lnTo>
                <a:lnTo>
                  <a:pt x="5054" y="204114"/>
                </a:lnTo>
                <a:lnTo>
                  <a:pt x="25400" y="213321"/>
                </a:lnTo>
                <a:lnTo>
                  <a:pt x="28645" y="207423"/>
                </a:lnTo>
                <a:lnTo>
                  <a:pt x="32153" y="201691"/>
                </a:lnTo>
                <a:lnTo>
                  <a:pt x="35922" y="196126"/>
                </a:lnTo>
                <a:lnTo>
                  <a:pt x="39954" y="190728"/>
                </a:lnTo>
                <a:lnTo>
                  <a:pt x="20726" y="176618"/>
                </a:lnTo>
                <a:close/>
              </a:path>
              <a:path w="290830" h="250825">
                <a:moveTo>
                  <a:pt x="44526" y="148424"/>
                </a:moveTo>
                <a:lnTo>
                  <a:pt x="38146" y="155116"/>
                </a:lnTo>
                <a:lnTo>
                  <a:pt x="32054" y="162045"/>
                </a:lnTo>
                <a:lnTo>
                  <a:pt x="26248" y="169213"/>
                </a:lnTo>
                <a:lnTo>
                  <a:pt x="20726" y="176618"/>
                </a:lnTo>
                <a:lnTo>
                  <a:pt x="39954" y="190728"/>
                </a:lnTo>
                <a:lnTo>
                  <a:pt x="45163" y="184254"/>
                </a:lnTo>
                <a:lnTo>
                  <a:pt x="50580" y="177958"/>
                </a:lnTo>
                <a:lnTo>
                  <a:pt x="56202" y="171844"/>
                </a:lnTo>
                <a:lnTo>
                  <a:pt x="62026" y="165912"/>
                </a:lnTo>
                <a:lnTo>
                  <a:pt x="44526" y="148424"/>
                </a:lnTo>
                <a:close/>
              </a:path>
              <a:path w="290830" h="250825">
                <a:moveTo>
                  <a:pt x="73418" y="121475"/>
                </a:moveTo>
                <a:lnTo>
                  <a:pt x="66003" y="128009"/>
                </a:lnTo>
                <a:lnTo>
                  <a:pt x="58715" y="134678"/>
                </a:lnTo>
                <a:lnTo>
                  <a:pt x="51555" y="141483"/>
                </a:lnTo>
                <a:lnTo>
                  <a:pt x="44526" y="148424"/>
                </a:lnTo>
                <a:lnTo>
                  <a:pt x="62026" y="165912"/>
                </a:lnTo>
                <a:lnTo>
                  <a:pt x="68777" y="159380"/>
                </a:lnTo>
                <a:lnTo>
                  <a:pt x="75653" y="152985"/>
                </a:lnTo>
                <a:lnTo>
                  <a:pt x="82654" y="146726"/>
                </a:lnTo>
                <a:lnTo>
                  <a:pt x="89776" y="140601"/>
                </a:lnTo>
                <a:lnTo>
                  <a:pt x="73418" y="121475"/>
                </a:lnTo>
                <a:close/>
              </a:path>
              <a:path w="290830" h="250825">
                <a:moveTo>
                  <a:pt x="127012" y="80327"/>
                </a:moveTo>
                <a:lnTo>
                  <a:pt x="113346" y="90271"/>
                </a:lnTo>
                <a:lnTo>
                  <a:pt x="99858" y="100444"/>
                </a:lnTo>
                <a:lnTo>
                  <a:pt x="86548" y="110845"/>
                </a:lnTo>
                <a:lnTo>
                  <a:pt x="73418" y="121475"/>
                </a:lnTo>
                <a:lnTo>
                  <a:pt x="89776" y="140601"/>
                </a:lnTo>
                <a:lnTo>
                  <a:pt x="102601" y="130378"/>
                </a:lnTo>
                <a:lnTo>
                  <a:pt x="115571" y="120342"/>
                </a:lnTo>
                <a:lnTo>
                  <a:pt x="128686" y="110490"/>
                </a:lnTo>
                <a:lnTo>
                  <a:pt x="141947" y="100825"/>
                </a:lnTo>
                <a:lnTo>
                  <a:pt x="127012" y="80327"/>
                </a:lnTo>
                <a:close/>
              </a:path>
              <a:path w="290830" h="250825">
                <a:moveTo>
                  <a:pt x="183502" y="40030"/>
                </a:moveTo>
                <a:lnTo>
                  <a:pt x="155128" y="59993"/>
                </a:lnTo>
                <a:lnTo>
                  <a:pt x="127012" y="80327"/>
                </a:lnTo>
                <a:lnTo>
                  <a:pt x="141947" y="100825"/>
                </a:lnTo>
                <a:lnTo>
                  <a:pt x="155783" y="90743"/>
                </a:lnTo>
                <a:lnTo>
                  <a:pt x="169705" y="80784"/>
                </a:lnTo>
                <a:lnTo>
                  <a:pt x="183715" y="70950"/>
                </a:lnTo>
                <a:lnTo>
                  <a:pt x="197815" y="61239"/>
                </a:lnTo>
                <a:lnTo>
                  <a:pt x="183502" y="40030"/>
                </a:lnTo>
                <a:close/>
              </a:path>
              <a:path w="290830" h="250825">
                <a:moveTo>
                  <a:pt x="218274" y="18072"/>
                </a:moveTo>
                <a:lnTo>
                  <a:pt x="209340" y="23361"/>
                </a:lnTo>
                <a:lnTo>
                  <a:pt x="200624" y="28752"/>
                </a:lnTo>
                <a:lnTo>
                  <a:pt x="192039" y="34291"/>
                </a:lnTo>
                <a:lnTo>
                  <a:pt x="183502" y="40030"/>
                </a:lnTo>
                <a:lnTo>
                  <a:pt x="197815" y="61239"/>
                </a:lnTo>
                <a:lnTo>
                  <a:pt x="205971" y="55881"/>
                </a:lnTo>
                <a:lnTo>
                  <a:pt x="214228" y="50685"/>
                </a:lnTo>
                <a:lnTo>
                  <a:pt x="222587" y="45651"/>
                </a:lnTo>
                <a:lnTo>
                  <a:pt x="231051" y="40779"/>
                </a:lnTo>
                <a:lnTo>
                  <a:pt x="218274" y="18072"/>
                </a:lnTo>
                <a:close/>
              </a:path>
              <a:path w="290830" h="250825">
                <a:moveTo>
                  <a:pt x="245821" y="5054"/>
                </a:moveTo>
                <a:lnTo>
                  <a:pt x="238478" y="7937"/>
                </a:lnTo>
                <a:lnTo>
                  <a:pt x="231692" y="10960"/>
                </a:lnTo>
                <a:lnTo>
                  <a:pt x="224940" y="14343"/>
                </a:lnTo>
                <a:lnTo>
                  <a:pt x="218274" y="18072"/>
                </a:lnTo>
                <a:lnTo>
                  <a:pt x="231051" y="40779"/>
                </a:lnTo>
                <a:lnTo>
                  <a:pt x="236875" y="37584"/>
                </a:lnTo>
                <a:lnTo>
                  <a:pt x="242766" y="34513"/>
                </a:lnTo>
                <a:lnTo>
                  <a:pt x="248724" y="31569"/>
                </a:lnTo>
                <a:lnTo>
                  <a:pt x="254749" y="28752"/>
                </a:lnTo>
                <a:lnTo>
                  <a:pt x="245821" y="5054"/>
                </a:lnTo>
                <a:close/>
              </a:path>
              <a:path w="290830" h="250825">
                <a:moveTo>
                  <a:pt x="268820" y="355"/>
                </a:moveTo>
                <a:lnTo>
                  <a:pt x="260959" y="990"/>
                </a:lnTo>
                <a:lnTo>
                  <a:pt x="253301" y="2552"/>
                </a:lnTo>
                <a:lnTo>
                  <a:pt x="245821" y="5054"/>
                </a:lnTo>
                <a:lnTo>
                  <a:pt x="254749" y="28752"/>
                </a:lnTo>
                <a:lnTo>
                  <a:pt x="260222" y="26352"/>
                </a:lnTo>
                <a:lnTo>
                  <a:pt x="265899" y="24523"/>
                </a:lnTo>
                <a:lnTo>
                  <a:pt x="270645" y="23514"/>
                </a:lnTo>
                <a:lnTo>
                  <a:pt x="263243" y="21983"/>
                </a:lnTo>
                <a:lnTo>
                  <a:pt x="259740" y="21971"/>
                </a:lnTo>
                <a:lnTo>
                  <a:pt x="256603" y="18834"/>
                </a:lnTo>
                <a:lnTo>
                  <a:pt x="256717" y="10960"/>
                </a:lnTo>
                <a:lnTo>
                  <a:pt x="259753" y="7924"/>
                </a:lnTo>
                <a:lnTo>
                  <a:pt x="264246" y="7924"/>
                </a:lnTo>
                <a:lnTo>
                  <a:pt x="269734" y="7496"/>
                </a:lnTo>
                <a:lnTo>
                  <a:pt x="268820" y="355"/>
                </a:lnTo>
                <a:close/>
              </a:path>
              <a:path w="290830" h="250825">
                <a:moveTo>
                  <a:pt x="290245" y="13284"/>
                </a:moveTo>
                <a:lnTo>
                  <a:pt x="276059" y="22377"/>
                </a:lnTo>
                <a:lnTo>
                  <a:pt x="274650" y="22733"/>
                </a:lnTo>
                <a:lnTo>
                  <a:pt x="273215" y="23025"/>
                </a:lnTo>
                <a:lnTo>
                  <a:pt x="271367" y="23361"/>
                </a:lnTo>
                <a:lnTo>
                  <a:pt x="271348" y="23660"/>
                </a:lnTo>
                <a:lnTo>
                  <a:pt x="274358" y="24320"/>
                </a:lnTo>
                <a:lnTo>
                  <a:pt x="277380" y="24485"/>
                </a:lnTo>
                <a:lnTo>
                  <a:pt x="280428" y="24155"/>
                </a:lnTo>
                <a:lnTo>
                  <a:pt x="290156" y="15125"/>
                </a:lnTo>
                <a:lnTo>
                  <a:pt x="290245" y="13284"/>
                </a:lnTo>
                <a:close/>
              </a:path>
              <a:path w="290830" h="250825">
                <a:moveTo>
                  <a:pt x="271367" y="23361"/>
                </a:moveTo>
                <a:lnTo>
                  <a:pt x="270645" y="23514"/>
                </a:lnTo>
                <a:lnTo>
                  <a:pt x="271348" y="23660"/>
                </a:lnTo>
                <a:lnTo>
                  <a:pt x="271367" y="23361"/>
                </a:lnTo>
                <a:close/>
              </a:path>
              <a:path w="290830" h="250825">
                <a:moveTo>
                  <a:pt x="269734" y="7496"/>
                </a:moveTo>
                <a:lnTo>
                  <a:pt x="264083" y="7937"/>
                </a:lnTo>
                <a:lnTo>
                  <a:pt x="263323" y="19773"/>
                </a:lnTo>
                <a:lnTo>
                  <a:pt x="263243" y="21983"/>
                </a:lnTo>
                <a:lnTo>
                  <a:pt x="270645" y="23514"/>
                </a:lnTo>
                <a:lnTo>
                  <a:pt x="271367" y="23361"/>
                </a:lnTo>
                <a:lnTo>
                  <a:pt x="271454" y="21983"/>
                </a:lnTo>
                <a:lnTo>
                  <a:pt x="267512" y="21983"/>
                </a:lnTo>
                <a:lnTo>
                  <a:pt x="270662" y="18834"/>
                </a:lnTo>
                <a:lnTo>
                  <a:pt x="270611" y="14343"/>
                </a:lnTo>
                <a:lnTo>
                  <a:pt x="270123" y="10535"/>
                </a:lnTo>
                <a:lnTo>
                  <a:pt x="267512" y="7924"/>
                </a:lnTo>
                <a:lnTo>
                  <a:pt x="269789" y="7924"/>
                </a:lnTo>
                <a:lnTo>
                  <a:pt x="269734" y="7496"/>
                </a:lnTo>
                <a:close/>
              </a:path>
              <a:path w="290830" h="250825">
                <a:moveTo>
                  <a:pt x="271499" y="21284"/>
                </a:moveTo>
                <a:lnTo>
                  <a:pt x="271367" y="23361"/>
                </a:lnTo>
                <a:lnTo>
                  <a:pt x="271754" y="23279"/>
                </a:lnTo>
                <a:lnTo>
                  <a:pt x="271499" y="21284"/>
                </a:lnTo>
                <a:close/>
              </a:path>
              <a:path w="290830" h="250825">
                <a:moveTo>
                  <a:pt x="275755" y="6324"/>
                </a:moveTo>
                <a:lnTo>
                  <a:pt x="275640" y="6527"/>
                </a:lnTo>
                <a:lnTo>
                  <a:pt x="274510" y="6985"/>
                </a:lnTo>
                <a:lnTo>
                  <a:pt x="273469" y="7213"/>
                </a:lnTo>
                <a:lnTo>
                  <a:pt x="272389" y="7289"/>
                </a:lnTo>
                <a:lnTo>
                  <a:pt x="271703" y="18072"/>
                </a:lnTo>
                <a:lnTo>
                  <a:pt x="271587" y="21971"/>
                </a:lnTo>
                <a:lnTo>
                  <a:pt x="271754" y="23279"/>
                </a:lnTo>
                <a:lnTo>
                  <a:pt x="273215" y="23025"/>
                </a:lnTo>
                <a:lnTo>
                  <a:pt x="274650" y="22733"/>
                </a:lnTo>
                <a:lnTo>
                  <a:pt x="276059" y="22377"/>
                </a:lnTo>
                <a:lnTo>
                  <a:pt x="290245" y="13284"/>
                </a:lnTo>
                <a:lnTo>
                  <a:pt x="275755" y="6324"/>
                </a:lnTo>
                <a:close/>
              </a:path>
              <a:path w="290830" h="250825">
                <a:moveTo>
                  <a:pt x="264246" y="7924"/>
                </a:moveTo>
                <a:lnTo>
                  <a:pt x="259740" y="7937"/>
                </a:lnTo>
                <a:lnTo>
                  <a:pt x="256717" y="10960"/>
                </a:lnTo>
                <a:lnTo>
                  <a:pt x="256603" y="18834"/>
                </a:lnTo>
                <a:lnTo>
                  <a:pt x="259753" y="21983"/>
                </a:lnTo>
                <a:lnTo>
                  <a:pt x="263243" y="21983"/>
                </a:lnTo>
                <a:lnTo>
                  <a:pt x="263323" y="19773"/>
                </a:lnTo>
                <a:lnTo>
                  <a:pt x="264083" y="7937"/>
                </a:lnTo>
                <a:lnTo>
                  <a:pt x="264246" y="7924"/>
                </a:lnTo>
                <a:close/>
              </a:path>
              <a:path w="290830" h="250825">
                <a:moveTo>
                  <a:pt x="270662" y="14744"/>
                </a:moveTo>
                <a:lnTo>
                  <a:pt x="270662" y="18834"/>
                </a:lnTo>
                <a:lnTo>
                  <a:pt x="267512" y="21983"/>
                </a:lnTo>
                <a:lnTo>
                  <a:pt x="271454" y="21983"/>
                </a:lnTo>
                <a:lnTo>
                  <a:pt x="271449" y="20891"/>
                </a:lnTo>
                <a:lnTo>
                  <a:pt x="270662" y="14744"/>
                </a:lnTo>
                <a:close/>
              </a:path>
              <a:path w="290830" h="250825">
                <a:moveTo>
                  <a:pt x="272389" y="7289"/>
                </a:moveTo>
                <a:lnTo>
                  <a:pt x="269734" y="7496"/>
                </a:lnTo>
                <a:lnTo>
                  <a:pt x="270123" y="10535"/>
                </a:lnTo>
                <a:lnTo>
                  <a:pt x="270662" y="11074"/>
                </a:lnTo>
                <a:lnTo>
                  <a:pt x="270711" y="15125"/>
                </a:lnTo>
                <a:lnTo>
                  <a:pt x="271499" y="21284"/>
                </a:lnTo>
                <a:lnTo>
                  <a:pt x="272389" y="7289"/>
                </a:lnTo>
                <a:close/>
              </a:path>
              <a:path w="290830" h="250825">
                <a:moveTo>
                  <a:pt x="270123" y="10535"/>
                </a:moveTo>
                <a:lnTo>
                  <a:pt x="270662" y="14744"/>
                </a:lnTo>
                <a:lnTo>
                  <a:pt x="270548" y="10960"/>
                </a:lnTo>
                <a:lnTo>
                  <a:pt x="270123" y="10535"/>
                </a:lnTo>
                <a:close/>
              </a:path>
              <a:path w="290830" h="250825">
                <a:moveTo>
                  <a:pt x="288183" y="6324"/>
                </a:moveTo>
                <a:lnTo>
                  <a:pt x="275755" y="6324"/>
                </a:lnTo>
                <a:lnTo>
                  <a:pt x="290245" y="13284"/>
                </a:lnTo>
                <a:lnTo>
                  <a:pt x="290181" y="10535"/>
                </a:lnTo>
                <a:lnTo>
                  <a:pt x="289712" y="8801"/>
                </a:lnTo>
                <a:lnTo>
                  <a:pt x="288518" y="6807"/>
                </a:lnTo>
                <a:lnTo>
                  <a:pt x="288183" y="6324"/>
                </a:lnTo>
                <a:close/>
              </a:path>
              <a:path w="290830" h="250825">
                <a:moveTo>
                  <a:pt x="269789" y="7924"/>
                </a:moveTo>
                <a:lnTo>
                  <a:pt x="267512" y="7924"/>
                </a:lnTo>
                <a:lnTo>
                  <a:pt x="270123" y="10535"/>
                </a:lnTo>
                <a:lnTo>
                  <a:pt x="269789" y="7924"/>
                </a:lnTo>
                <a:close/>
              </a:path>
              <a:path w="290830" h="250825">
                <a:moveTo>
                  <a:pt x="272529" y="0"/>
                </a:moveTo>
                <a:lnTo>
                  <a:pt x="268820" y="355"/>
                </a:lnTo>
                <a:lnTo>
                  <a:pt x="269734" y="7496"/>
                </a:lnTo>
                <a:lnTo>
                  <a:pt x="273469" y="7213"/>
                </a:lnTo>
                <a:lnTo>
                  <a:pt x="274510" y="6985"/>
                </a:lnTo>
                <a:lnTo>
                  <a:pt x="275640" y="6527"/>
                </a:lnTo>
                <a:lnTo>
                  <a:pt x="275755" y="6324"/>
                </a:lnTo>
                <a:lnTo>
                  <a:pt x="288183" y="6324"/>
                </a:lnTo>
                <a:lnTo>
                  <a:pt x="286384" y="3733"/>
                </a:lnTo>
                <a:lnTo>
                  <a:pt x="283502" y="1777"/>
                </a:lnTo>
                <a:lnTo>
                  <a:pt x="279831" y="914"/>
                </a:lnTo>
                <a:lnTo>
                  <a:pt x="276199" y="177"/>
                </a:lnTo>
                <a:lnTo>
                  <a:pt x="27252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0176" y="1625396"/>
            <a:ext cx="166628" cy="14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1277" y="1613357"/>
            <a:ext cx="238201" cy="141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6531" y="1488630"/>
            <a:ext cx="1126008" cy="261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406407"/>
            <a:ext cx="4564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0" dirty="0"/>
              <a:t>Overriding</a:t>
            </a:r>
            <a:r>
              <a:rPr sz="4400" spc="-355" dirty="0"/>
              <a:t> </a:t>
            </a:r>
            <a:r>
              <a:rPr sz="4400" spc="-140" dirty="0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8369" y="1248836"/>
            <a:ext cx="7094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SzPct val="63636"/>
              <a:buFont typeface="Arial"/>
              <a:buChar char="•"/>
              <a:tabLst>
                <a:tab pos="337820" algn="l"/>
                <a:tab pos="338455" algn="l"/>
              </a:tabLst>
            </a:pPr>
            <a:r>
              <a:rPr sz="2200" spc="-85" dirty="0">
                <a:latin typeface="Trebuchet MS"/>
                <a:cs typeface="Trebuchet MS"/>
              </a:rPr>
              <a:t>Providing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different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implementation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an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existing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method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369" y="1481678"/>
            <a:ext cx="10093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SzPct val="63636"/>
              <a:buFont typeface="Arial"/>
              <a:buChar char="•"/>
              <a:tabLst>
                <a:tab pos="337820" algn="l"/>
                <a:tab pos="338455" algn="l"/>
              </a:tabLst>
            </a:pPr>
            <a:r>
              <a:rPr sz="2200" spc="-12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method's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header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must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be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identical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method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superclass.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body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can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27" y="1714507"/>
            <a:ext cx="13709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Trebuchet MS"/>
                <a:cs typeface="Trebuchet MS"/>
              </a:rPr>
              <a:t>be</a:t>
            </a:r>
            <a:r>
              <a:rPr sz="2200" spc="-204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different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24" y="2413857"/>
            <a:ext cx="4169410" cy="410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389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// Base Class  class Parent</a:t>
            </a:r>
            <a:r>
              <a:rPr sz="1200" spc="-9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void show()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System.out.println("Parent's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class");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// Inherited class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Courier New"/>
                <a:cs typeface="Courier New"/>
              </a:rPr>
              <a:t>class Child extends Parent {</a:t>
            </a:r>
            <a:endParaRPr sz="1200">
              <a:latin typeface="Courier New"/>
              <a:cs typeface="Courier New"/>
            </a:endParaRPr>
          </a:p>
          <a:p>
            <a:pPr marL="381000" marR="5080">
              <a:lnSpc>
                <a:spcPct val="138900"/>
              </a:lnSpc>
            </a:pPr>
            <a:r>
              <a:rPr sz="1200" dirty="0">
                <a:latin typeface="Courier New"/>
                <a:cs typeface="Courier New"/>
              </a:rPr>
              <a:t>// This method overrides show() of Parent  @Override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void show()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System.out.println("Child's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class");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74109" y="1990293"/>
            <a:ext cx="2095500" cy="672465"/>
            <a:chOff x="5674109" y="1990293"/>
            <a:chExt cx="2095500" cy="672465"/>
          </a:xfrm>
        </p:grpSpPr>
        <p:sp>
          <p:nvSpPr>
            <p:cNvPr id="8" name="object 8"/>
            <p:cNvSpPr/>
            <p:nvPr/>
          </p:nvSpPr>
          <p:spPr>
            <a:xfrm>
              <a:off x="5674109" y="1990293"/>
              <a:ext cx="1565779" cy="399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25055" y="2393861"/>
              <a:ext cx="543998" cy="268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414514" y="2106510"/>
            <a:ext cx="54610" cy="95250"/>
          </a:xfrm>
          <a:custGeom>
            <a:avLst/>
            <a:gdLst/>
            <a:ahLst/>
            <a:cxnLst/>
            <a:rect l="l" t="t" r="r" b="b"/>
            <a:pathLst>
              <a:path w="54609" h="95250">
                <a:moveTo>
                  <a:pt x="39331" y="4152"/>
                </a:moveTo>
                <a:lnTo>
                  <a:pt x="35179" y="0"/>
                </a:lnTo>
                <a:lnTo>
                  <a:pt x="29857" y="0"/>
                </a:lnTo>
                <a:lnTo>
                  <a:pt x="24930" y="0"/>
                </a:lnTo>
                <a:lnTo>
                  <a:pt x="21869" y="177"/>
                </a:lnTo>
                <a:lnTo>
                  <a:pt x="21869" y="18719"/>
                </a:lnTo>
                <a:lnTo>
                  <a:pt x="21780" y="15430"/>
                </a:lnTo>
                <a:lnTo>
                  <a:pt x="21869" y="18719"/>
                </a:lnTo>
                <a:lnTo>
                  <a:pt x="21869" y="177"/>
                </a:lnTo>
                <a:lnTo>
                  <a:pt x="21488" y="177"/>
                </a:lnTo>
                <a:lnTo>
                  <a:pt x="17094" y="165"/>
                </a:lnTo>
                <a:lnTo>
                  <a:pt x="12915" y="1054"/>
                </a:lnTo>
                <a:lnTo>
                  <a:pt x="0" y="18554"/>
                </a:lnTo>
                <a:lnTo>
                  <a:pt x="114" y="19304"/>
                </a:lnTo>
                <a:lnTo>
                  <a:pt x="9080" y="33769"/>
                </a:lnTo>
                <a:lnTo>
                  <a:pt x="9080" y="26733"/>
                </a:lnTo>
                <a:lnTo>
                  <a:pt x="9080" y="33769"/>
                </a:lnTo>
                <a:lnTo>
                  <a:pt x="9080" y="35242"/>
                </a:lnTo>
                <a:lnTo>
                  <a:pt x="12763" y="38925"/>
                </a:lnTo>
                <a:lnTo>
                  <a:pt x="21856" y="38925"/>
                </a:lnTo>
                <a:lnTo>
                  <a:pt x="25349" y="35433"/>
                </a:lnTo>
                <a:lnTo>
                  <a:pt x="25539" y="35242"/>
                </a:lnTo>
                <a:lnTo>
                  <a:pt x="25539" y="26149"/>
                </a:lnTo>
                <a:lnTo>
                  <a:pt x="22479" y="23101"/>
                </a:lnTo>
                <a:lnTo>
                  <a:pt x="22136" y="22466"/>
                </a:lnTo>
                <a:lnTo>
                  <a:pt x="20205" y="18872"/>
                </a:lnTo>
                <a:lnTo>
                  <a:pt x="20650" y="18719"/>
                </a:lnTo>
                <a:lnTo>
                  <a:pt x="21882" y="18732"/>
                </a:lnTo>
                <a:lnTo>
                  <a:pt x="30251" y="18554"/>
                </a:lnTo>
                <a:lnTo>
                  <a:pt x="35179" y="18554"/>
                </a:lnTo>
                <a:lnTo>
                  <a:pt x="39331" y="14401"/>
                </a:lnTo>
                <a:lnTo>
                  <a:pt x="39331" y="4152"/>
                </a:lnTo>
                <a:close/>
              </a:path>
              <a:path w="54609" h="95250">
                <a:moveTo>
                  <a:pt x="54559" y="71742"/>
                </a:moveTo>
                <a:lnTo>
                  <a:pt x="48755" y="65938"/>
                </a:lnTo>
                <a:lnTo>
                  <a:pt x="34429" y="65938"/>
                </a:lnTo>
                <a:lnTo>
                  <a:pt x="28625" y="71742"/>
                </a:lnTo>
                <a:lnTo>
                  <a:pt x="28625" y="77901"/>
                </a:lnTo>
                <a:lnTo>
                  <a:pt x="28765" y="76974"/>
                </a:lnTo>
                <a:lnTo>
                  <a:pt x="28625" y="80010"/>
                </a:lnTo>
                <a:lnTo>
                  <a:pt x="28625" y="77901"/>
                </a:lnTo>
                <a:lnTo>
                  <a:pt x="28244" y="80378"/>
                </a:lnTo>
                <a:lnTo>
                  <a:pt x="27482" y="81140"/>
                </a:lnTo>
                <a:lnTo>
                  <a:pt x="27482" y="91173"/>
                </a:lnTo>
                <a:lnTo>
                  <a:pt x="31546" y="95237"/>
                </a:lnTo>
                <a:lnTo>
                  <a:pt x="41579" y="95237"/>
                </a:lnTo>
                <a:lnTo>
                  <a:pt x="42735" y="94081"/>
                </a:lnTo>
                <a:lnTo>
                  <a:pt x="44919" y="91897"/>
                </a:lnTo>
                <a:lnTo>
                  <a:pt x="48755" y="91871"/>
                </a:lnTo>
                <a:lnTo>
                  <a:pt x="54457" y="86156"/>
                </a:lnTo>
                <a:lnTo>
                  <a:pt x="54559" y="77076"/>
                </a:lnTo>
                <a:lnTo>
                  <a:pt x="54559" y="7174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3249" y="2530767"/>
            <a:ext cx="52595" cy="51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8740" y="2459189"/>
            <a:ext cx="608888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3197" y="3031820"/>
            <a:ext cx="65017" cy="53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1447" y="2942107"/>
            <a:ext cx="407820" cy="231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9046" y="3025495"/>
            <a:ext cx="210883" cy="125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9299" y="3001314"/>
            <a:ext cx="529970" cy="122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8340" y="2882341"/>
            <a:ext cx="997913" cy="251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2315" y="3289503"/>
            <a:ext cx="214922" cy="1831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6165" y="3277971"/>
            <a:ext cx="665708" cy="2298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4098" y="3253016"/>
            <a:ext cx="415544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52954" y="3349142"/>
            <a:ext cx="569747" cy="1381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71000" y="3314255"/>
            <a:ext cx="555866" cy="1836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76802" y="3198418"/>
            <a:ext cx="264236" cy="330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67155" y="3347201"/>
            <a:ext cx="606736" cy="1485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9953" y="3744137"/>
            <a:ext cx="269229" cy="1679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1324" y="3737432"/>
            <a:ext cx="1050493" cy="2074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4621" y="3726650"/>
            <a:ext cx="1294498" cy="27275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8483" y="4116209"/>
            <a:ext cx="166339" cy="195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11097" y="4093438"/>
            <a:ext cx="896287" cy="1952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16595" y="4069499"/>
            <a:ext cx="805622" cy="2846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6729" y="4130370"/>
            <a:ext cx="545236" cy="2576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97118" y="4038295"/>
            <a:ext cx="1074258" cy="3065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449598" y="4419104"/>
            <a:ext cx="1840864" cy="611505"/>
            <a:chOff x="5449598" y="4419104"/>
            <a:chExt cx="1840864" cy="611505"/>
          </a:xfrm>
        </p:grpSpPr>
        <p:sp>
          <p:nvSpPr>
            <p:cNvPr id="34" name="object 34"/>
            <p:cNvSpPr/>
            <p:nvPr/>
          </p:nvSpPr>
          <p:spPr>
            <a:xfrm>
              <a:off x="5998145" y="4858346"/>
              <a:ext cx="67071" cy="7208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49598" y="4419104"/>
              <a:ext cx="1840544" cy="61113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7442331" y="4752962"/>
            <a:ext cx="690501" cy="2510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54897" y="4754346"/>
            <a:ext cx="149860" cy="267335"/>
          </a:xfrm>
          <a:custGeom>
            <a:avLst/>
            <a:gdLst/>
            <a:ahLst/>
            <a:cxnLst/>
            <a:rect l="l" t="t" r="r" b="b"/>
            <a:pathLst>
              <a:path w="149859" h="267335">
                <a:moveTo>
                  <a:pt x="112661" y="245960"/>
                </a:moveTo>
                <a:lnTo>
                  <a:pt x="112395" y="267131"/>
                </a:lnTo>
                <a:lnTo>
                  <a:pt x="119189" y="267258"/>
                </a:lnTo>
                <a:lnTo>
                  <a:pt x="125933" y="266801"/>
                </a:lnTo>
                <a:lnTo>
                  <a:pt x="132638" y="265772"/>
                </a:lnTo>
                <a:lnTo>
                  <a:pt x="134111" y="265480"/>
                </a:lnTo>
                <a:lnTo>
                  <a:pt x="135572" y="265099"/>
                </a:lnTo>
                <a:lnTo>
                  <a:pt x="137020" y="264642"/>
                </a:lnTo>
                <a:lnTo>
                  <a:pt x="136566" y="262534"/>
                </a:lnTo>
                <a:lnTo>
                  <a:pt x="136423" y="262534"/>
                </a:lnTo>
                <a:lnTo>
                  <a:pt x="132676" y="258787"/>
                </a:lnTo>
                <a:lnTo>
                  <a:pt x="132676" y="249555"/>
                </a:lnTo>
                <a:lnTo>
                  <a:pt x="133578" y="248652"/>
                </a:lnTo>
                <a:lnTo>
                  <a:pt x="133070" y="246291"/>
                </a:lnTo>
                <a:lnTo>
                  <a:pt x="112661" y="245960"/>
                </a:lnTo>
                <a:close/>
              </a:path>
              <a:path w="149859" h="267335">
                <a:moveTo>
                  <a:pt x="85940" y="243535"/>
                </a:moveTo>
                <a:lnTo>
                  <a:pt x="112395" y="267131"/>
                </a:lnTo>
                <a:lnTo>
                  <a:pt x="112661" y="245960"/>
                </a:lnTo>
                <a:lnTo>
                  <a:pt x="105946" y="245731"/>
                </a:lnTo>
                <a:lnTo>
                  <a:pt x="99253" y="245252"/>
                </a:lnTo>
                <a:lnTo>
                  <a:pt x="92584" y="244521"/>
                </a:lnTo>
                <a:lnTo>
                  <a:pt x="85940" y="243535"/>
                </a:lnTo>
                <a:close/>
              </a:path>
              <a:path w="149859" h="267335">
                <a:moveTo>
                  <a:pt x="64998" y="237045"/>
                </a:moveTo>
                <a:lnTo>
                  <a:pt x="56172" y="256730"/>
                </a:lnTo>
                <a:lnTo>
                  <a:pt x="62470" y="259342"/>
                </a:lnTo>
                <a:lnTo>
                  <a:pt x="68891" y="261559"/>
                </a:lnTo>
                <a:lnTo>
                  <a:pt x="75435" y="263381"/>
                </a:lnTo>
                <a:lnTo>
                  <a:pt x="82105" y="264807"/>
                </a:lnTo>
                <a:lnTo>
                  <a:pt x="85940" y="243535"/>
                </a:lnTo>
                <a:lnTo>
                  <a:pt x="78701" y="242176"/>
                </a:lnTo>
                <a:lnTo>
                  <a:pt x="71729" y="240004"/>
                </a:lnTo>
                <a:lnTo>
                  <a:pt x="64998" y="237045"/>
                </a:lnTo>
                <a:close/>
              </a:path>
              <a:path w="149859" h="267335">
                <a:moveTo>
                  <a:pt x="139280" y="245999"/>
                </a:moveTo>
                <a:lnTo>
                  <a:pt x="136082" y="246149"/>
                </a:lnTo>
                <a:lnTo>
                  <a:pt x="133578" y="248652"/>
                </a:lnTo>
                <a:lnTo>
                  <a:pt x="137020" y="264642"/>
                </a:lnTo>
                <a:lnTo>
                  <a:pt x="142798" y="262343"/>
                </a:lnTo>
                <a:lnTo>
                  <a:pt x="139280" y="245999"/>
                </a:lnTo>
                <a:close/>
              </a:path>
              <a:path w="149859" h="267335">
                <a:moveTo>
                  <a:pt x="133578" y="248652"/>
                </a:moveTo>
                <a:lnTo>
                  <a:pt x="132676" y="249555"/>
                </a:lnTo>
                <a:lnTo>
                  <a:pt x="132676" y="258787"/>
                </a:lnTo>
                <a:lnTo>
                  <a:pt x="136423" y="262534"/>
                </a:lnTo>
                <a:lnTo>
                  <a:pt x="136566" y="262534"/>
                </a:lnTo>
                <a:lnTo>
                  <a:pt x="133578" y="248652"/>
                </a:lnTo>
                <a:close/>
              </a:path>
              <a:path w="149859" h="267335">
                <a:moveTo>
                  <a:pt x="145846" y="245999"/>
                </a:moveTo>
                <a:lnTo>
                  <a:pt x="139280" y="245999"/>
                </a:lnTo>
                <a:lnTo>
                  <a:pt x="142798" y="262343"/>
                </a:lnTo>
                <a:lnTo>
                  <a:pt x="142319" y="262534"/>
                </a:lnTo>
                <a:lnTo>
                  <a:pt x="145656" y="262534"/>
                </a:lnTo>
                <a:lnTo>
                  <a:pt x="149402" y="258787"/>
                </a:lnTo>
                <a:lnTo>
                  <a:pt x="149402" y="249555"/>
                </a:lnTo>
                <a:lnTo>
                  <a:pt x="145846" y="245999"/>
                </a:lnTo>
                <a:close/>
              </a:path>
              <a:path w="149859" h="267335">
                <a:moveTo>
                  <a:pt x="46088" y="225806"/>
                </a:moveTo>
                <a:lnTo>
                  <a:pt x="32943" y="242836"/>
                </a:lnTo>
                <a:lnTo>
                  <a:pt x="38453" y="246798"/>
                </a:lnTo>
                <a:lnTo>
                  <a:pt x="44162" y="250436"/>
                </a:lnTo>
                <a:lnTo>
                  <a:pt x="50069" y="253746"/>
                </a:lnTo>
                <a:lnTo>
                  <a:pt x="56172" y="256730"/>
                </a:lnTo>
                <a:lnTo>
                  <a:pt x="64998" y="237045"/>
                </a:lnTo>
                <a:lnTo>
                  <a:pt x="58242" y="234048"/>
                </a:lnTo>
                <a:lnTo>
                  <a:pt x="51943" y="230314"/>
                </a:lnTo>
                <a:lnTo>
                  <a:pt x="46088" y="225806"/>
                </a:lnTo>
                <a:close/>
              </a:path>
              <a:path w="149859" h="267335">
                <a:moveTo>
                  <a:pt x="136082" y="246149"/>
                </a:moveTo>
                <a:lnTo>
                  <a:pt x="133070" y="246291"/>
                </a:lnTo>
                <a:lnTo>
                  <a:pt x="133578" y="248652"/>
                </a:lnTo>
                <a:lnTo>
                  <a:pt x="136082" y="246149"/>
                </a:lnTo>
                <a:close/>
              </a:path>
              <a:path w="149859" h="267335">
                <a:moveTo>
                  <a:pt x="145656" y="245808"/>
                </a:moveTo>
                <a:lnTo>
                  <a:pt x="136423" y="245808"/>
                </a:lnTo>
                <a:lnTo>
                  <a:pt x="136082" y="246149"/>
                </a:lnTo>
                <a:lnTo>
                  <a:pt x="139280" y="245999"/>
                </a:lnTo>
                <a:lnTo>
                  <a:pt x="145846" y="245999"/>
                </a:lnTo>
                <a:lnTo>
                  <a:pt x="145656" y="245808"/>
                </a:lnTo>
                <a:close/>
              </a:path>
              <a:path w="149859" h="267335">
                <a:moveTo>
                  <a:pt x="32029" y="210921"/>
                </a:moveTo>
                <a:lnTo>
                  <a:pt x="14262" y="222923"/>
                </a:lnTo>
                <a:lnTo>
                  <a:pt x="18331" y="228461"/>
                </a:lnTo>
                <a:lnTo>
                  <a:pt x="22802" y="233627"/>
                </a:lnTo>
                <a:lnTo>
                  <a:pt x="27674" y="238419"/>
                </a:lnTo>
                <a:lnTo>
                  <a:pt x="32943" y="242836"/>
                </a:lnTo>
                <a:lnTo>
                  <a:pt x="46088" y="225806"/>
                </a:lnTo>
                <a:lnTo>
                  <a:pt x="40640" y="221564"/>
                </a:lnTo>
                <a:lnTo>
                  <a:pt x="35953" y="216598"/>
                </a:lnTo>
                <a:lnTo>
                  <a:pt x="32029" y="210921"/>
                </a:lnTo>
                <a:close/>
              </a:path>
              <a:path w="149859" h="267335">
                <a:moveTo>
                  <a:pt x="24168" y="193192"/>
                </a:moveTo>
                <a:lnTo>
                  <a:pt x="3238" y="198221"/>
                </a:lnTo>
                <a:lnTo>
                  <a:pt x="5205" y="204751"/>
                </a:lnTo>
                <a:lnTo>
                  <a:pt x="7697" y="211043"/>
                </a:lnTo>
                <a:lnTo>
                  <a:pt x="10716" y="217100"/>
                </a:lnTo>
                <a:lnTo>
                  <a:pt x="14262" y="222923"/>
                </a:lnTo>
                <a:lnTo>
                  <a:pt x="32029" y="210921"/>
                </a:lnTo>
                <a:lnTo>
                  <a:pt x="28308" y="205498"/>
                </a:lnTo>
                <a:lnTo>
                  <a:pt x="25679" y="199593"/>
                </a:lnTo>
                <a:lnTo>
                  <a:pt x="24168" y="193192"/>
                </a:lnTo>
                <a:close/>
              </a:path>
              <a:path w="149859" h="267335">
                <a:moveTo>
                  <a:pt x="0" y="164973"/>
                </a:moveTo>
                <a:lnTo>
                  <a:pt x="123" y="173359"/>
                </a:lnTo>
                <a:lnTo>
                  <a:pt x="704" y="181697"/>
                </a:lnTo>
                <a:lnTo>
                  <a:pt x="1743" y="189985"/>
                </a:lnTo>
                <a:lnTo>
                  <a:pt x="3238" y="198221"/>
                </a:lnTo>
                <a:lnTo>
                  <a:pt x="24168" y="193192"/>
                </a:lnTo>
                <a:lnTo>
                  <a:pt x="23787" y="191477"/>
                </a:lnTo>
                <a:lnTo>
                  <a:pt x="23482" y="189737"/>
                </a:lnTo>
                <a:lnTo>
                  <a:pt x="23241" y="187985"/>
                </a:lnTo>
                <a:lnTo>
                  <a:pt x="22377" y="180416"/>
                </a:lnTo>
                <a:lnTo>
                  <a:pt x="22098" y="172821"/>
                </a:lnTo>
                <a:lnTo>
                  <a:pt x="22377" y="165188"/>
                </a:lnTo>
                <a:lnTo>
                  <a:pt x="0" y="164973"/>
                </a:lnTo>
                <a:close/>
              </a:path>
              <a:path w="149859" h="267335">
                <a:moveTo>
                  <a:pt x="1612" y="130073"/>
                </a:moveTo>
                <a:lnTo>
                  <a:pt x="819" y="138776"/>
                </a:lnTo>
                <a:lnTo>
                  <a:pt x="287" y="147494"/>
                </a:lnTo>
                <a:lnTo>
                  <a:pt x="14" y="156226"/>
                </a:lnTo>
                <a:lnTo>
                  <a:pt x="0" y="164973"/>
                </a:lnTo>
                <a:lnTo>
                  <a:pt x="22377" y="165188"/>
                </a:lnTo>
                <a:lnTo>
                  <a:pt x="22658" y="157195"/>
                </a:lnTo>
                <a:lnTo>
                  <a:pt x="23196" y="149220"/>
                </a:lnTo>
                <a:lnTo>
                  <a:pt x="23991" y="141266"/>
                </a:lnTo>
                <a:lnTo>
                  <a:pt x="25044" y="133337"/>
                </a:lnTo>
                <a:lnTo>
                  <a:pt x="1612" y="130073"/>
                </a:lnTo>
                <a:close/>
              </a:path>
              <a:path w="149859" h="267335">
                <a:moveTo>
                  <a:pt x="10121" y="92570"/>
                </a:moveTo>
                <a:lnTo>
                  <a:pt x="7433" y="101821"/>
                </a:lnTo>
                <a:lnTo>
                  <a:pt x="5119" y="111155"/>
                </a:lnTo>
                <a:lnTo>
                  <a:pt x="3179" y="120572"/>
                </a:lnTo>
                <a:lnTo>
                  <a:pt x="1612" y="130073"/>
                </a:lnTo>
                <a:lnTo>
                  <a:pt x="25044" y="133337"/>
                </a:lnTo>
                <a:lnTo>
                  <a:pt x="26775" y="124826"/>
                </a:lnTo>
                <a:lnTo>
                  <a:pt x="28771" y="116381"/>
                </a:lnTo>
                <a:lnTo>
                  <a:pt x="31034" y="108000"/>
                </a:lnTo>
                <a:lnTo>
                  <a:pt x="33566" y="99682"/>
                </a:lnTo>
                <a:lnTo>
                  <a:pt x="10121" y="92570"/>
                </a:lnTo>
                <a:close/>
              </a:path>
              <a:path w="149859" h="267335">
                <a:moveTo>
                  <a:pt x="23368" y="57124"/>
                </a:moveTo>
                <a:lnTo>
                  <a:pt x="19510" y="65775"/>
                </a:lnTo>
                <a:lnTo>
                  <a:pt x="16016" y="74566"/>
                </a:lnTo>
                <a:lnTo>
                  <a:pt x="12799" y="83783"/>
                </a:lnTo>
                <a:lnTo>
                  <a:pt x="10121" y="92570"/>
                </a:lnTo>
                <a:lnTo>
                  <a:pt x="33566" y="99682"/>
                </a:lnTo>
                <a:lnTo>
                  <a:pt x="36078" y="91673"/>
                </a:lnTo>
                <a:lnTo>
                  <a:pt x="39006" y="83497"/>
                </a:lnTo>
                <a:lnTo>
                  <a:pt x="42008" y="76009"/>
                </a:lnTo>
                <a:lnTo>
                  <a:pt x="45427" y="68351"/>
                </a:lnTo>
                <a:lnTo>
                  <a:pt x="23368" y="57124"/>
                </a:lnTo>
                <a:close/>
              </a:path>
              <a:path w="149859" h="267335">
                <a:moveTo>
                  <a:pt x="41122" y="29794"/>
                </a:moveTo>
                <a:lnTo>
                  <a:pt x="36212" y="36323"/>
                </a:lnTo>
                <a:lnTo>
                  <a:pt x="31539" y="43180"/>
                </a:lnTo>
                <a:lnTo>
                  <a:pt x="27335" y="49987"/>
                </a:lnTo>
                <a:lnTo>
                  <a:pt x="23368" y="57124"/>
                </a:lnTo>
                <a:lnTo>
                  <a:pt x="45427" y="68351"/>
                </a:lnTo>
                <a:lnTo>
                  <a:pt x="48844" y="62300"/>
                </a:lnTo>
                <a:lnTo>
                  <a:pt x="52543" y="56434"/>
                </a:lnTo>
                <a:lnTo>
                  <a:pt x="56522" y="50750"/>
                </a:lnTo>
                <a:lnTo>
                  <a:pt x="60782" y="45250"/>
                </a:lnTo>
                <a:lnTo>
                  <a:pt x="41122" y="29794"/>
                </a:lnTo>
                <a:close/>
              </a:path>
              <a:path w="149859" h="267335">
                <a:moveTo>
                  <a:pt x="64338" y="6972"/>
                </a:moveTo>
                <a:lnTo>
                  <a:pt x="57880" y="11999"/>
                </a:lnTo>
                <a:lnTo>
                  <a:pt x="51858" y="17478"/>
                </a:lnTo>
                <a:lnTo>
                  <a:pt x="46273" y="23410"/>
                </a:lnTo>
                <a:lnTo>
                  <a:pt x="41122" y="29794"/>
                </a:lnTo>
                <a:lnTo>
                  <a:pt x="60782" y="45250"/>
                </a:lnTo>
                <a:lnTo>
                  <a:pt x="64808" y="40081"/>
                </a:lnTo>
                <a:lnTo>
                  <a:pt x="65722" y="39138"/>
                </a:lnTo>
                <a:lnTo>
                  <a:pt x="65735" y="30187"/>
                </a:lnTo>
                <a:lnTo>
                  <a:pt x="69875" y="26047"/>
                </a:lnTo>
                <a:lnTo>
                  <a:pt x="73789" y="26047"/>
                </a:lnTo>
                <a:lnTo>
                  <a:pt x="74190" y="25933"/>
                </a:lnTo>
                <a:lnTo>
                  <a:pt x="74295" y="25337"/>
                </a:lnTo>
                <a:lnTo>
                  <a:pt x="74887" y="23188"/>
                </a:lnTo>
                <a:lnTo>
                  <a:pt x="64338" y="6972"/>
                </a:lnTo>
                <a:close/>
              </a:path>
              <a:path w="149859" h="267335">
                <a:moveTo>
                  <a:pt x="74202" y="31369"/>
                </a:moveTo>
                <a:lnTo>
                  <a:pt x="69342" y="35407"/>
                </a:lnTo>
                <a:lnTo>
                  <a:pt x="65722" y="39138"/>
                </a:lnTo>
                <a:lnTo>
                  <a:pt x="65722" y="40449"/>
                </a:lnTo>
                <a:lnTo>
                  <a:pt x="69875" y="44602"/>
                </a:lnTo>
                <a:lnTo>
                  <a:pt x="80124" y="44602"/>
                </a:lnTo>
                <a:lnTo>
                  <a:pt x="80302" y="44424"/>
                </a:lnTo>
                <a:lnTo>
                  <a:pt x="76834" y="44424"/>
                </a:lnTo>
                <a:lnTo>
                  <a:pt x="74202" y="31369"/>
                </a:lnTo>
                <a:close/>
              </a:path>
              <a:path w="149859" h="267335">
                <a:moveTo>
                  <a:pt x="75713" y="30187"/>
                </a:moveTo>
                <a:lnTo>
                  <a:pt x="74202" y="31369"/>
                </a:lnTo>
                <a:lnTo>
                  <a:pt x="76834" y="44424"/>
                </a:lnTo>
                <a:lnTo>
                  <a:pt x="80518" y="43980"/>
                </a:lnTo>
                <a:lnTo>
                  <a:pt x="75713" y="30187"/>
                </a:lnTo>
                <a:close/>
              </a:path>
              <a:path w="149859" h="267335">
                <a:moveTo>
                  <a:pt x="80800" y="43925"/>
                </a:moveTo>
                <a:lnTo>
                  <a:pt x="80518" y="43980"/>
                </a:lnTo>
                <a:lnTo>
                  <a:pt x="76834" y="44424"/>
                </a:lnTo>
                <a:lnTo>
                  <a:pt x="80302" y="44424"/>
                </a:lnTo>
                <a:lnTo>
                  <a:pt x="80800" y="43925"/>
                </a:lnTo>
                <a:close/>
              </a:path>
              <a:path w="149859" h="267335">
                <a:moveTo>
                  <a:pt x="77491" y="28967"/>
                </a:moveTo>
                <a:lnTo>
                  <a:pt x="76949" y="29311"/>
                </a:lnTo>
                <a:lnTo>
                  <a:pt x="75713" y="30187"/>
                </a:lnTo>
                <a:lnTo>
                  <a:pt x="80518" y="43980"/>
                </a:lnTo>
                <a:lnTo>
                  <a:pt x="77491" y="28967"/>
                </a:lnTo>
                <a:close/>
              </a:path>
              <a:path w="149859" h="267335">
                <a:moveTo>
                  <a:pt x="80944" y="26868"/>
                </a:moveTo>
                <a:lnTo>
                  <a:pt x="79895" y="27381"/>
                </a:lnTo>
                <a:lnTo>
                  <a:pt x="78308" y="28448"/>
                </a:lnTo>
                <a:lnTo>
                  <a:pt x="77491" y="28967"/>
                </a:lnTo>
                <a:lnTo>
                  <a:pt x="80518" y="43980"/>
                </a:lnTo>
                <a:lnTo>
                  <a:pt x="80800" y="43925"/>
                </a:lnTo>
                <a:lnTo>
                  <a:pt x="84277" y="40449"/>
                </a:lnTo>
                <a:lnTo>
                  <a:pt x="84264" y="30187"/>
                </a:lnTo>
                <a:lnTo>
                  <a:pt x="80944" y="26868"/>
                </a:lnTo>
                <a:close/>
              </a:path>
              <a:path w="149859" h="267335">
                <a:moveTo>
                  <a:pt x="84051" y="24094"/>
                </a:moveTo>
                <a:lnTo>
                  <a:pt x="83388" y="25984"/>
                </a:lnTo>
                <a:lnTo>
                  <a:pt x="81584" y="26555"/>
                </a:lnTo>
                <a:lnTo>
                  <a:pt x="80944" y="26868"/>
                </a:lnTo>
                <a:lnTo>
                  <a:pt x="84264" y="30187"/>
                </a:lnTo>
                <a:lnTo>
                  <a:pt x="84277" y="40449"/>
                </a:lnTo>
                <a:lnTo>
                  <a:pt x="80800" y="43925"/>
                </a:lnTo>
                <a:lnTo>
                  <a:pt x="82042" y="43687"/>
                </a:lnTo>
                <a:lnTo>
                  <a:pt x="96634" y="29489"/>
                </a:lnTo>
                <a:lnTo>
                  <a:pt x="84051" y="24094"/>
                </a:lnTo>
                <a:close/>
              </a:path>
              <a:path w="149859" h="267335">
                <a:moveTo>
                  <a:pt x="73789" y="26047"/>
                </a:moveTo>
                <a:lnTo>
                  <a:pt x="69875" y="26047"/>
                </a:lnTo>
                <a:lnTo>
                  <a:pt x="65735" y="30187"/>
                </a:lnTo>
                <a:lnTo>
                  <a:pt x="65722" y="39138"/>
                </a:lnTo>
                <a:lnTo>
                  <a:pt x="69342" y="35407"/>
                </a:lnTo>
                <a:lnTo>
                  <a:pt x="74202" y="31369"/>
                </a:lnTo>
                <a:lnTo>
                  <a:pt x="73164" y="26225"/>
                </a:lnTo>
                <a:lnTo>
                  <a:pt x="73789" y="26047"/>
                </a:lnTo>
                <a:close/>
              </a:path>
              <a:path w="149859" h="267335">
                <a:moveTo>
                  <a:pt x="74227" y="25922"/>
                </a:moveTo>
                <a:lnTo>
                  <a:pt x="73164" y="26225"/>
                </a:lnTo>
                <a:lnTo>
                  <a:pt x="74202" y="31369"/>
                </a:lnTo>
                <a:lnTo>
                  <a:pt x="75713" y="30187"/>
                </a:lnTo>
                <a:lnTo>
                  <a:pt x="74227" y="25922"/>
                </a:lnTo>
                <a:close/>
              </a:path>
              <a:path w="149859" h="267335">
                <a:moveTo>
                  <a:pt x="76284" y="25337"/>
                </a:moveTo>
                <a:lnTo>
                  <a:pt x="74227" y="25922"/>
                </a:lnTo>
                <a:lnTo>
                  <a:pt x="75713" y="30187"/>
                </a:lnTo>
                <a:lnTo>
                  <a:pt x="76949" y="29311"/>
                </a:lnTo>
                <a:lnTo>
                  <a:pt x="77491" y="28967"/>
                </a:lnTo>
                <a:lnTo>
                  <a:pt x="76972" y="26394"/>
                </a:lnTo>
                <a:lnTo>
                  <a:pt x="76284" y="25337"/>
                </a:lnTo>
                <a:close/>
              </a:path>
              <a:path w="149859" h="267335">
                <a:moveTo>
                  <a:pt x="91732" y="2222"/>
                </a:moveTo>
                <a:lnTo>
                  <a:pt x="84051" y="24094"/>
                </a:lnTo>
                <a:lnTo>
                  <a:pt x="96634" y="29489"/>
                </a:lnTo>
                <a:lnTo>
                  <a:pt x="99364" y="25158"/>
                </a:lnTo>
                <a:lnTo>
                  <a:pt x="100634" y="20459"/>
                </a:lnTo>
                <a:lnTo>
                  <a:pt x="100431" y="15392"/>
                </a:lnTo>
                <a:lnTo>
                  <a:pt x="91732" y="2222"/>
                </a:lnTo>
                <a:close/>
              </a:path>
              <a:path w="149859" h="267335">
                <a:moveTo>
                  <a:pt x="76972" y="26394"/>
                </a:moveTo>
                <a:lnTo>
                  <a:pt x="77491" y="28967"/>
                </a:lnTo>
                <a:lnTo>
                  <a:pt x="78308" y="28448"/>
                </a:lnTo>
                <a:lnTo>
                  <a:pt x="76972" y="26394"/>
                </a:lnTo>
                <a:close/>
              </a:path>
              <a:path w="149859" h="267335">
                <a:moveTo>
                  <a:pt x="83660" y="25209"/>
                </a:moveTo>
                <a:lnTo>
                  <a:pt x="76733" y="25209"/>
                </a:lnTo>
                <a:lnTo>
                  <a:pt x="76972" y="26394"/>
                </a:lnTo>
                <a:lnTo>
                  <a:pt x="78308" y="28448"/>
                </a:lnTo>
                <a:lnTo>
                  <a:pt x="79895" y="27381"/>
                </a:lnTo>
                <a:lnTo>
                  <a:pt x="80944" y="26868"/>
                </a:lnTo>
                <a:lnTo>
                  <a:pt x="80124" y="26047"/>
                </a:lnTo>
                <a:lnTo>
                  <a:pt x="83187" y="26047"/>
                </a:lnTo>
                <a:lnTo>
                  <a:pt x="83388" y="25984"/>
                </a:lnTo>
                <a:lnTo>
                  <a:pt x="83660" y="25209"/>
                </a:lnTo>
                <a:close/>
              </a:path>
              <a:path w="149859" h="267335">
                <a:moveTo>
                  <a:pt x="83187" y="26047"/>
                </a:moveTo>
                <a:lnTo>
                  <a:pt x="80124" y="26047"/>
                </a:lnTo>
                <a:lnTo>
                  <a:pt x="80944" y="26868"/>
                </a:lnTo>
                <a:lnTo>
                  <a:pt x="81584" y="26555"/>
                </a:lnTo>
                <a:lnTo>
                  <a:pt x="83187" y="26047"/>
                </a:lnTo>
                <a:close/>
              </a:path>
              <a:path w="149859" h="267335">
                <a:moveTo>
                  <a:pt x="76733" y="25209"/>
                </a:moveTo>
                <a:lnTo>
                  <a:pt x="76284" y="25337"/>
                </a:lnTo>
                <a:lnTo>
                  <a:pt x="76972" y="26394"/>
                </a:lnTo>
                <a:lnTo>
                  <a:pt x="76733" y="25209"/>
                </a:lnTo>
                <a:close/>
              </a:path>
              <a:path w="149859" h="267335">
                <a:moveTo>
                  <a:pt x="74887" y="23188"/>
                </a:moveTo>
                <a:lnTo>
                  <a:pt x="74346" y="25158"/>
                </a:lnTo>
                <a:lnTo>
                  <a:pt x="74227" y="25922"/>
                </a:lnTo>
                <a:lnTo>
                  <a:pt x="76284" y="25337"/>
                </a:lnTo>
                <a:lnTo>
                  <a:pt x="74887" y="23188"/>
                </a:lnTo>
                <a:close/>
              </a:path>
              <a:path w="149859" h="267335">
                <a:moveTo>
                  <a:pt x="75514" y="20434"/>
                </a:moveTo>
                <a:lnTo>
                  <a:pt x="75145" y="22161"/>
                </a:lnTo>
                <a:lnTo>
                  <a:pt x="74887" y="23188"/>
                </a:lnTo>
                <a:lnTo>
                  <a:pt x="76284" y="25337"/>
                </a:lnTo>
                <a:lnTo>
                  <a:pt x="76733" y="25209"/>
                </a:lnTo>
                <a:lnTo>
                  <a:pt x="83660" y="25209"/>
                </a:lnTo>
                <a:lnTo>
                  <a:pt x="84051" y="24094"/>
                </a:lnTo>
                <a:lnTo>
                  <a:pt x="75514" y="20434"/>
                </a:lnTo>
                <a:close/>
              </a:path>
              <a:path w="149859" h="267335">
                <a:moveTo>
                  <a:pt x="91732" y="2222"/>
                </a:moveTo>
                <a:lnTo>
                  <a:pt x="75450" y="17780"/>
                </a:lnTo>
                <a:lnTo>
                  <a:pt x="75679" y="19621"/>
                </a:lnTo>
                <a:lnTo>
                  <a:pt x="75573" y="20459"/>
                </a:lnTo>
                <a:lnTo>
                  <a:pt x="84051" y="24094"/>
                </a:lnTo>
                <a:lnTo>
                  <a:pt x="91732" y="2222"/>
                </a:lnTo>
                <a:close/>
              </a:path>
              <a:path w="149859" h="267335">
                <a:moveTo>
                  <a:pt x="82384" y="0"/>
                </a:moveTo>
                <a:lnTo>
                  <a:pt x="64338" y="6972"/>
                </a:lnTo>
                <a:lnTo>
                  <a:pt x="74887" y="23188"/>
                </a:lnTo>
                <a:lnTo>
                  <a:pt x="75450" y="17780"/>
                </a:lnTo>
                <a:lnTo>
                  <a:pt x="91732" y="2222"/>
                </a:lnTo>
                <a:lnTo>
                  <a:pt x="89827" y="1231"/>
                </a:lnTo>
                <a:lnTo>
                  <a:pt x="87820" y="571"/>
                </a:lnTo>
                <a:lnTo>
                  <a:pt x="85699" y="241"/>
                </a:lnTo>
                <a:lnTo>
                  <a:pt x="84035" y="25"/>
                </a:lnTo>
                <a:lnTo>
                  <a:pt x="8238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04312" y="4834686"/>
            <a:ext cx="399644" cy="128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16785" y="4740363"/>
            <a:ext cx="899259" cy="2596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19295" y="4789623"/>
            <a:ext cx="380098" cy="2019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9779" y="4795443"/>
            <a:ext cx="753719" cy="2409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9980" y="5278691"/>
            <a:ext cx="47807" cy="5250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3457" y="5223365"/>
            <a:ext cx="437540" cy="1827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9870" y="5305259"/>
            <a:ext cx="227489" cy="9982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2307" y="5263210"/>
            <a:ext cx="519595" cy="1295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5807" y="5153393"/>
            <a:ext cx="910926" cy="23670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79350" y="5666986"/>
            <a:ext cx="41910" cy="33655"/>
          </a:xfrm>
          <a:custGeom>
            <a:avLst/>
            <a:gdLst/>
            <a:ahLst/>
            <a:cxnLst/>
            <a:rect l="l" t="t" r="r" b="b"/>
            <a:pathLst>
              <a:path w="41910" h="33654">
                <a:moveTo>
                  <a:pt x="14475" y="27851"/>
                </a:moveTo>
                <a:lnTo>
                  <a:pt x="14617" y="33388"/>
                </a:lnTo>
                <a:lnTo>
                  <a:pt x="20904" y="33627"/>
                </a:lnTo>
                <a:lnTo>
                  <a:pt x="26759" y="32158"/>
                </a:lnTo>
                <a:lnTo>
                  <a:pt x="30231" y="30125"/>
                </a:lnTo>
                <a:lnTo>
                  <a:pt x="23152" y="30125"/>
                </a:lnTo>
                <a:lnTo>
                  <a:pt x="22797" y="29769"/>
                </a:lnTo>
                <a:lnTo>
                  <a:pt x="20294" y="29677"/>
                </a:lnTo>
                <a:lnTo>
                  <a:pt x="16560" y="29069"/>
                </a:lnTo>
                <a:lnTo>
                  <a:pt x="14475" y="27851"/>
                </a:lnTo>
                <a:close/>
              </a:path>
              <a:path w="41910" h="33654">
                <a:moveTo>
                  <a:pt x="1117" y="17167"/>
                </a:moveTo>
                <a:lnTo>
                  <a:pt x="304" y="18883"/>
                </a:lnTo>
                <a:lnTo>
                  <a:pt x="25" y="20167"/>
                </a:lnTo>
                <a:lnTo>
                  <a:pt x="0" y="23428"/>
                </a:lnTo>
                <a:lnTo>
                  <a:pt x="109" y="24339"/>
                </a:lnTo>
                <a:lnTo>
                  <a:pt x="14617" y="33388"/>
                </a:lnTo>
                <a:lnTo>
                  <a:pt x="14470" y="27848"/>
                </a:lnTo>
                <a:lnTo>
                  <a:pt x="14015" y="27583"/>
                </a:lnTo>
                <a:lnTo>
                  <a:pt x="5486" y="27583"/>
                </a:lnTo>
                <a:lnTo>
                  <a:pt x="1384" y="23479"/>
                </a:lnTo>
                <a:lnTo>
                  <a:pt x="1333" y="17277"/>
                </a:lnTo>
                <a:lnTo>
                  <a:pt x="1117" y="17167"/>
                </a:lnTo>
                <a:close/>
              </a:path>
              <a:path w="41910" h="33654">
                <a:moveTo>
                  <a:pt x="27709" y="21045"/>
                </a:moveTo>
                <a:lnTo>
                  <a:pt x="25285" y="29861"/>
                </a:lnTo>
                <a:lnTo>
                  <a:pt x="22888" y="29861"/>
                </a:lnTo>
                <a:lnTo>
                  <a:pt x="23152" y="30125"/>
                </a:lnTo>
                <a:lnTo>
                  <a:pt x="30231" y="30125"/>
                </a:lnTo>
                <a:lnTo>
                  <a:pt x="30683" y="29861"/>
                </a:lnTo>
                <a:lnTo>
                  <a:pt x="25285" y="29861"/>
                </a:lnTo>
                <a:lnTo>
                  <a:pt x="22797" y="29769"/>
                </a:lnTo>
                <a:lnTo>
                  <a:pt x="30839" y="29769"/>
                </a:lnTo>
                <a:lnTo>
                  <a:pt x="32181" y="28983"/>
                </a:lnTo>
                <a:lnTo>
                  <a:pt x="27709" y="21045"/>
                </a:lnTo>
                <a:close/>
              </a:path>
              <a:path w="41910" h="33654">
                <a:moveTo>
                  <a:pt x="32902" y="28581"/>
                </a:moveTo>
                <a:lnTo>
                  <a:pt x="30231" y="30125"/>
                </a:lnTo>
                <a:lnTo>
                  <a:pt x="31356" y="30125"/>
                </a:lnTo>
                <a:lnTo>
                  <a:pt x="32902" y="28581"/>
                </a:lnTo>
                <a:close/>
              </a:path>
              <a:path w="41910" h="33654">
                <a:moveTo>
                  <a:pt x="23149" y="19266"/>
                </a:moveTo>
                <a:lnTo>
                  <a:pt x="20949" y="27289"/>
                </a:lnTo>
                <a:lnTo>
                  <a:pt x="20884" y="27851"/>
                </a:lnTo>
                <a:lnTo>
                  <a:pt x="22797" y="29769"/>
                </a:lnTo>
                <a:lnTo>
                  <a:pt x="25285" y="29861"/>
                </a:lnTo>
                <a:lnTo>
                  <a:pt x="27709" y="21045"/>
                </a:lnTo>
                <a:lnTo>
                  <a:pt x="26796" y="19424"/>
                </a:lnTo>
                <a:lnTo>
                  <a:pt x="23266" y="19424"/>
                </a:lnTo>
                <a:lnTo>
                  <a:pt x="23149" y="19266"/>
                </a:lnTo>
                <a:close/>
              </a:path>
              <a:path w="41910" h="33654">
                <a:moveTo>
                  <a:pt x="20814" y="27781"/>
                </a:moveTo>
                <a:lnTo>
                  <a:pt x="20294" y="29677"/>
                </a:lnTo>
                <a:lnTo>
                  <a:pt x="22797" y="29769"/>
                </a:lnTo>
                <a:lnTo>
                  <a:pt x="20814" y="27781"/>
                </a:lnTo>
                <a:close/>
              </a:path>
              <a:path w="41910" h="33654">
                <a:moveTo>
                  <a:pt x="14374" y="23901"/>
                </a:moveTo>
                <a:lnTo>
                  <a:pt x="14475" y="27851"/>
                </a:lnTo>
                <a:lnTo>
                  <a:pt x="16560" y="29069"/>
                </a:lnTo>
                <a:lnTo>
                  <a:pt x="20294" y="29677"/>
                </a:lnTo>
                <a:lnTo>
                  <a:pt x="20814" y="27781"/>
                </a:lnTo>
                <a:lnTo>
                  <a:pt x="20616" y="27583"/>
                </a:lnTo>
                <a:lnTo>
                  <a:pt x="15735" y="27583"/>
                </a:lnTo>
                <a:lnTo>
                  <a:pt x="18015" y="25302"/>
                </a:lnTo>
                <a:lnTo>
                  <a:pt x="17132" y="25302"/>
                </a:lnTo>
                <a:lnTo>
                  <a:pt x="14374" y="23901"/>
                </a:lnTo>
                <a:close/>
              </a:path>
              <a:path w="41910" h="33654">
                <a:moveTo>
                  <a:pt x="38227" y="7418"/>
                </a:moveTo>
                <a:lnTo>
                  <a:pt x="28558" y="15177"/>
                </a:lnTo>
                <a:lnTo>
                  <a:pt x="29222" y="15539"/>
                </a:lnTo>
                <a:lnTo>
                  <a:pt x="27848" y="20539"/>
                </a:lnTo>
                <a:lnTo>
                  <a:pt x="27790" y="21188"/>
                </a:lnTo>
                <a:lnTo>
                  <a:pt x="32181" y="28983"/>
                </a:lnTo>
                <a:lnTo>
                  <a:pt x="32902" y="28581"/>
                </a:lnTo>
                <a:lnTo>
                  <a:pt x="34683" y="26802"/>
                </a:lnTo>
                <a:lnTo>
                  <a:pt x="34578" y="18493"/>
                </a:lnTo>
                <a:lnTo>
                  <a:pt x="31356" y="15274"/>
                </a:lnTo>
                <a:lnTo>
                  <a:pt x="41314" y="15274"/>
                </a:lnTo>
                <a:lnTo>
                  <a:pt x="41368" y="13040"/>
                </a:lnTo>
                <a:lnTo>
                  <a:pt x="40411" y="10109"/>
                </a:lnTo>
                <a:lnTo>
                  <a:pt x="38227" y="7418"/>
                </a:lnTo>
                <a:close/>
              </a:path>
              <a:path w="41910" h="33654">
                <a:moveTo>
                  <a:pt x="41314" y="15274"/>
                </a:moveTo>
                <a:lnTo>
                  <a:pt x="31356" y="15274"/>
                </a:lnTo>
                <a:lnTo>
                  <a:pt x="34578" y="18493"/>
                </a:lnTo>
                <a:lnTo>
                  <a:pt x="34683" y="26802"/>
                </a:lnTo>
                <a:lnTo>
                  <a:pt x="32902" y="28581"/>
                </a:lnTo>
                <a:lnTo>
                  <a:pt x="35014" y="27401"/>
                </a:lnTo>
                <a:lnTo>
                  <a:pt x="37350" y="25286"/>
                </a:lnTo>
                <a:lnTo>
                  <a:pt x="41250" y="16625"/>
                </a:lnTo>
                <a:lnTo>
                  <a:pt x="41314" y="15274"/>
                </a:lnTo>
                <a:close/>
              </a:path>
              <a:path w="41910" h="33654">
                <a:moveTo>
                  <a:pt x="9034" y="21188"/>
                </a:moveTo>
                <a:lnTo>
                  <a:pt x="9156" y="21555"/>
                </a:lnTo>
                <a:lnTo>
                  <a:pt x="11163" y="24339"/>
                </a:lnTo>
                <a:lnTo>
                  <a:pt x="13512" y="27289"/>
                </a:lnTo>
                <a:lnTo>
                  <a:pt x="14475" y="27851"/>
                </a:lnTo>
                <a:lnTo>
                  <a:pt x="14374" y="23901"/>
                </a:lnTo>
                <a:lnTo>
                  <a:pt x="9034" y="21188"/>
                </a:lnTo>
                <a:close/>
              </a:path>
              <a:path w="41910" h="33654">
                <a:moveTo>
                  <a:pt x="22274" y="16154"/>
                </a:moveTo>
                <a:lnTo>
                  <a:pt x="19942" y="18493"/>
                </a:lnTo>
                <a:lnTo>
                  <a:pt x="19837" y="26802"/>
                </a:lnTo>
                <a:lnTo>
                  <a:pt x="20814" y="27781"/>
                </a:lnTo>
                <a:lnTo>
                  <a:pt x="23149" y="19266"/>
                </a:lnTo>
                <a:lnTo>
                  <a:pt x="22936" y="19168"/>
                </a:lnTo>
                <a:lnTo>
                  <a:pt x="22555" y="19091"/>
                </a:lnTo>
                <a:lnTo>
                  <a:pt x="22060" y="19091"/>
                </a:lnTo>
                <a:lnTo>
                  <a:pt x="22274" y="16154"/>
                </a:lnTo>
                <a:close/>
              </a:path>
              <a:path w="41910" h="33654">
                <a:moveTo>
                  <a:pt x="1333" y="17277"/>
                </a:moveTo>
                <a:lnTo>
                  <a:pt x="1384" y="23479"/>
                </a:lnTo>
                <a:lnTo>
                  <a:pt x="5486" y="27583"/>
                </a:lnTo>
                <a:lnTo>
                  <a:pt x="14015" y="27583"/>
                </a:lnTo>
                <a:lnTo>
                  <a:pt x="13512" y="27289"/>
                </a:lnTo>
                <a:lnTo>
                  <a:pt x="11163" y="24339"/>
                </a:lnTo>
                <a:lnTo>
                  <a:pt x="9156" y="21555"/>
                </a:lnTo>
                <a:lnTo>
                  <a:pt x="9034" y="21188"/>
                </a:lnTo>
                <a:lnTo>
                  <a:pt x="1333" y="17277"/>
                </a:lnTo>
                <a:close/>
              </a:path>
              <a:path w="41910" h="33654">
                <a:moveTo>
                  <a:pt x="19837" y="23479"/>
                </a:moveTo>
                <a:lnTo>
                  <a:pt x="15735" y="27583"/>
                </a:lnTo>
                <a:lnTo>
                  <a:pt x="20616" y="27583"/>
                </a:lnTo>
                <a:lnTo>
                  <a:pt x="19837" y="26802"/>
                </a:lnTo>
                <a:lnTo>
                  <a:pt x="19837" y="23479"/>
                </a:lnTo>
                <a:close/>
              </a:path>
              <a:path w="41910" h="33654">
                <a:moveTo>
                  <a:pt x="14278" y="20167"/>
                </a:moveTo>
                <a:lnTo>
                  <a:pt x="14374" y="23901"/>
                </a:lnTo>
                <a:lnTo>
                  <a:pt x="17132" y="25302"/>
                </a:lnTo>
                <a:lnTo>
                  <a:pt x="18885" y="22506"/>
                </a:lnTo>
                <a:lnTo>
                  <a:pt x="14278" y="20167"/>
                </a:lnTo>
                <a:close/>
              </a:path>
              <a:path w="41910" h="33654">
                <a:moveTo>
                  <a:pt x="19888" y="14601"/>
                </a:moveTo>
                <a:lnTo>
                  <a:pt x="14140" y="14797"/>
                </a:lnTo>
                <a:lnTo>
                  <a:pt x="14278" y="20167"/>
                </a:lnTo>
                <a:lnTo>
                  <a:pt x="18885" y="22506"/>
                </a:lnTo>
                <a:lnTo>
                  <a:pt x="17132" y="25302"/>
                </a:lnTo>
                <a:lnTo>
                  <a:pt x="18015" y="25302"/>
                </a:lnTo>
                <a:lnTo>
                  <a:pt x="19837" y="23479"/>
                </a:lnTo>
                <a:lnTo>
                  <a:pt x="19888" y="14601"/>
                </a:lnTo>
                <a:close/>
              </a:path>
              <a:path w="41910" h="33654">
                <a:moveTo>
                  <a:pt x="8083" y="17021"/>
                </a:moveTo>
                <a:lnTo>
                  <a:pt x="8150" y="18548"/>
                </a:lnTo>
                <a:lnTo>
                  <a:pt x="9034" y="21188"/>
                </a:lnTo>
                <a:lnTo>
                  <a:pt x="14374" y="23901"/>
                </a:lnTo>
                <a:lnTo>
                  <a:pt x="14278" y="20167"/>
                </a:lnTo>
                <a:lnTo>
                  <a:pt x="8083" y="17021"/>
                </a:lnTo>
                <a:close/>
              </a:path>
              <a:path w="41910" h="33654">
                <a:moveTo>
                  <a:pt x="6333" y="16132"/>
                </a:moveTo>
                <a:lnTo>
                  <a:pt x="1333" y="17125"/>
                </a:lnTo>
                <a:lnTo>
                  <a:pt x="1333" y="17277"/>
                </a:lnTo>
                <a:lnTo>
                  <a:pt x="9034" y="21188"/>
                </a:lnTo>
                <a:lnTo>
                  <a:pt x="8150" y="18548"/>
                </a:lnTo>
                <a:lnTo>
                  <a:pt x="8083" y="17021"/>
                </a:lnTo>
                <a:lnTo>
                  <a:pt x="6333" y="16132"/>
                </a:lnTo>
                <a:close/>
              </a:path>
              <a:path w="41910" h="33654">
                <a:moveTo>
                  <a:pt x="28558" y="15177"/>
                </a:moveTo>
                <a:lnTo>
                  <a:pt x="25697" y="17474"/>
                </a:lnTo>
                <a:lnTo>
                  <a:pt x="27709" y="21045"/>
                </a:lnTo>
                <a:lnTo>
                  <a:pt x="29222" y="15539"/>
                </a:lnTo>
                <a:lnTo>
                  <a:pt x="28558" y="15177"/>
                </a:lnTo>
                <a:close/>
              </a:path>
              <a:path w="41910" h="33654">
                <a:moveTo>
                  <a:pt x="14140" y="14797"/>
                </a:moveTo>
                <a:lnTo>
                  <a:pt x="12784" y="14844"/>
                </a:lnTo>
                <a:lnTo>
                  <a:pt x="8056" y="15790"/>
                </a:lnTo>
                <a:lnTo>
                  <a:pt x="8083" y="17021"/>
                </a:lnTo>
                <a:lnTo>
                  <a:pt x="14278" y="20167"/>
                </a:lnTo>
                <a:lnTo>
                  <a:pt x="14140" y="14797"/>
                </a:lnTo>
                <a:close/>
              </a:path>
              <a:path w="41910" h="33654">
                <a:moveTo>
                  <a:pt x="25075" y="16370"/>
                </a:moveTo>
                <a:lnTo>
                  <a:pt x="23571" y="17728"/>
                </a:lnTo>
                <a:lnTo>
                  <a:pt x="23374" y="18444"/>
                </a:lnTo>
                <a:lnTo>
                  <a:pt x="23266" y="19424"/>
                </a:lnTo>
                <a:lnTo>
                  <a:pt x="25573" y="17572"/>
                </a:lnTo>
                <a:lnTo>
                  <a:pt x="25500" y="17125"/>
                </a:lnTo>
                <a:lnTo>
                  <a:pt x="25075" y="16370"/>
                </a:lnTo>
                <a:close/>
              </a:path>
              <a:path w="41910" h="33654">
                <a:moveTo>
                  <a:pt x="25697" y="17474"/>
                </a:moveTo>
                <a:lnTo>
                  <a:pt x="23266" y="19424"/>
                </a:lnTo>
                <a:lnTo>
                  <a:pt x="26796" y="19424"/>
                </a:lnTo>
                <a:lnTo>
                  <a:pt x="25697" y="17474"/>
                </a:lnTo>
                <a:close/>
              </a:path>
              <a:path w="41910" h="33654">
                <a:moveTo>
                  <a:pt x="23200" y="19081"/>
                </a:moveTo>
                <a:lnTo>
                  <a:pt x="22504" y="19081"/>
                </a:lnTo>
                <a:lnTo>
                  <a:pt x="22936" y="19168"/>
                </a:lnTo>
                <a:lnTo>
                  <a:pt x="23149" y="19266"/>
                </a:lnTo>
                <a:lnTo>
                  <a:pt x="23200" y="19081"/>
                </a:lnTo>
                <a:close/>
              </a:path>
              <a:path w="41910" h="33654">
                <a:moveTo>
                  <a:pt x="24244" y="15274"/>
                </a:moveTo>
                <a:lnTo>
                  <a:pt x="23152" y="15274"/>
                </a:lnTo>
                <a:lnTo>
                  <a:pt x="22296" y="16132"/>
                </a:lnTo>
                <a:lnTo>
                  <a:pt x="22060" y="19091"/>
                </a:lnTo>
                <a:lnTo>
                  <a:pt x="23571" y="17728"/>
                </a:lnTo>
                <a:lnTo>
                  <a:pt x="24244" y="15274"/>
                </a:lnTo>
                <a:close/>
              </a:path>
              <a:path w="41910" h="33654">
                <a:moveTo>
                  <a:pt x="23571" y="17728"/>
                </a:moveTo>
                <a:lnTo>
                  <a:pt x="22060" y="19091"/>
                </a:lnTo>
                <a:lnTo>
                  <a:pt x="22504" y="19081"/>
                </a:lnTo>
                <a:lnTo>
                  <a:pt x="23200" y="19081"/>
                </a:lnTo>
                <a:lnTo>
                  <a:pt x="23571" y="17728"/>
                </a:lnTo>
                <a:close/>
              </a:path>
              <a:path w="41910" h="33654">
                <a:moveTo>
                  <a:pt x="22504" y="19081"/>
                </a:moveTo>
                <a:lnTo>
                  <a:pt x="22060" y="19091"/>
                </a:lnTo>
                <a:lnTo>
                  <a:pt x="22555" y="19091"/>
                </a:lnTo>
                <a:close/>
              </a:path>
              <a:path w="41910" h="33654">
                <a:moveTo>
                  <a:pt x="22394" y="14515"/>
                </a:moveTo>
                <a:lnTo>
                  <a:pt x="19888" y="14601"/>
                </a:lnTo>
                <a:lnTo>
                  <a:pt x="19888" y="18548"/>
                </a:lnTo>
                <a:lnTo>
                  <a:pt x="22274" y="16154"/>
                </a:lnTo>
                <a:lnTo>
                  <a:pt x="22394" y="14515"/>
                </a:lnTo>
                <a:close/>
              </a:path>
              <a:path w="41910" h="33654">
                <a:moveTo>
                  <a:pt x="24313" y="15019"/>
                </a:moveTo>
                <a:lnTo>
                  <a:pt x="23571" y="17728"/>
                </a:lnTo>
                <a:lnTo>
                  <a:pt x="25075" y="16370"/>
                </a:lnTo>
                <a:lnTo>
                  <a:pt x="24313" y="15019"/>
                </a:lnTo>
                <a:close/>
              </a:path>
              <a:path w="41910" h="33654">
                <a:moveTo>
                  <a:pt x="27203" y="14450"/>
                </a:moveTo>
                <a:lnTo>
                  <a:pt x="25075" y="16370"/>
                </a:lnTo>
                <a:lnTo>
                  <a:pt x="25697" y="17474"/>
                </a:lnTo>
                <a:lnTo>
                  <a:pt x="28558" y="15177"/>
                </a:lnTo>
                <a:lnTo>
                  <a:pt x="27203" y="14450"/>
                </a:lnTo>
                <a:close/>
              </a:path>
              <a:path w="41910" h="33654">
                <a:moveTo>
                  <a:pt x="1333" y="17125"/>
                </a:moveTo>
                <a:lnTo>
                  <a:pt x="1117" y="17167"/>
                </a:lnTo>
                <a:lnTo>
                  <a:pt x="1333" y="17277"/>
                </a:lnTo>
                <a:lnTo>
                  <a:pt x="1333" y="17125"/>
                </a:lnTo>
                <a:close/>
              </a:path>
              <a:path w="41910" h="33654">
                <a:moveTo>
                  <a:pt x="1333" y="16625"/>
                </a:moveTo>
                <a:lnTo>
                  <a:pt x="1117" y="17167"/>
                </a:lnTo>
                <a:lnTo>
                  <a:pt x="1333" y="17125"/>
                </a:lnTo>
                <a:lnTo>
                  <a:pt x="1333" y="16625"/>
                </a:lnTo>
                <a:close/>
              </a:path>
              <a:path w="41910" h="33654">
                <a:moveTo>
                  <a:pt x="2336" y="14103"/>
                </a:moveTo>
                <a:lnTo>
                  <a:pt x="1434" y="16370"/>
                </a:lnTo>
                <a:lnTo>
                  <a:pt x="1333" y="17125"/>
                </a:lnTo>
                <a:lnTo>
                  <a:pt x="6333" y="16132"/>
                </a:lnTo>
                <a:lnTo>
                  <a:pt x="2336" y="14103"/>
                </a:lnTo>
                <a:close/>
              </a:path>
              <a:path w="41910" h="33654">
                <a:moveTo>
                  <a:pt x="8056" y="15790"/>
                </a:moveTo>
                <a:lnTo>
                  <a:pt x="6333" y="16132"/>
                </a:lnTo>
                <a:lnTo>
                  <a:pt x="8083" y="17021"/>
                </a:lnTo>
                <a:lnTo>
                  <a:pt x="8056" y="15790"/>
                </a:lnTo>
                <a:close/>
              </a:path>
              <a:path w="41910" h="33654">
                <a:moveTo>
                  <a:pt x="8536" y="9027"/>
                </a:moveTo>
                <a:lnTo>
                  <a:pt x="5486" y="9027"/>
                </a:lnTo>
                <a:lnTo>
                  <a:pt x="1373" y="13141"/>
                </a:lnTo>
                <a:lnTo>
                  <a:pt x="1333" y="16625"/>
                </a:lnTo>
                <a:lnTo>
                  <a:pt x="2336" y="14103"/>
                </a:lnTo>
                <a:lnTo>
                  <a:pt x="8002" y="14103"/>
                </a:lnTo>
                <a:lnTo>
                  <a:pt x="7874" y="10932"/>
                </a:lnTo>
                <a:lnTo>
                  <a:pt x="8536" y="9027"/>
                </a:lnTo>
                <a:close/>
              </a:path>
              <a:path w="41910" h="33654">
                <a:moveTo>
                  <a:pt x="27034" y="14356"/>
                </a:moveTo>
                <a:lnTo>
                  <a:pt x="24528" y="14442"/>
                </a:lnTo>
                <a:lnTo>
                  <a:pt x="24403" y="15177"/>
                </a:lnTo>
                <a:lnTo>
                  <a:pt x="25075" y="16370"/>
                </a:lnTo>
                <a:lnTo>
                  <a:pt x="27140" y="14507"/>
                </a:lnTo>
                <a:lnTo>
                  <a:pt x="27034" y="14356"/>
                </a:lnTo>
                <a:close/>
              </a:path>
              <a:path w="41910" h="33654">
                <a:moveTo>
                  <a:pt x="23999" y="14460"/>
                </a:moveTo>
                <a:lnTo>
                  <a:pt x="22394" y="14515"/>
                </a:lnTo>
                <a:lnTo>
                  <a:pt x="22274" y="16154"/>
                </a:lnTo>
                <a:lnTo>
                  <a:pt x="23152" y="15274"/>
                </a:lnTo>
                <a:lnTo>
                  <a:pt x="24244" y="15274"/>
                </a:lnTo>
                <a:lnTo>
                  <a:pt x="24164" y="14753"/>
                </a:lnTo>
                <a:lnTo>
                  <a:pt x="23999" y="14460"/>
                </a:lnTo>
                <a:close/>
              </a:path>
              <a:path w="41910" h="33654">
                <a:moveTo>
                  <a:pt x="8002" y="14103"/>
                </a:moveTo>
                <a:lnTo>
                  <a:pt x="2336" y="14103"/>
                </a:lnTo>
                <a:lnTo>
                  <a:pt x="6333" y="16132"/>
                </a:lnTo>
                <a:lnTo>
                  <a:pt x="8056" y="15790"/>
                </a:lnTo>
                <a:lnTo>
                  <a:pt x="8002" y="14103"/>
                </a:lnTo>
                <a:close/>
              </a:path>
              <a:path w="41910" h="33654">
                <a:moveTo>
                  <a:pt x="12784" y="14844"/>
                </a:moveTo>
                <a:lnTo>
                  <a:pt x="8039" y="15006"/>
                </a:lnTo>
                <a:lnTo>
                  <a:pt x="8056" y="15790"/>
                </a:lnTo>
                <a:lnTo>
                  <a:pt x="12784" y="14844"/>
                </a:lnTo>
                <a:close/>
              </a:path>
              <a:path w="41910" h="33654">
                <a:moveTo>
                  <a:pt x="29593" y="14347"/>
                </a:moveTo>
                <a:lnTo>
                  <a:pt x="27317" y="14347"/>
                </a:lnTo>
                <a:lnTo>
                  <a:pt x="27353" y="14519"/>
                </a:lnTo>
                <a:lnTo>
                  <a:pt x="28558" y="15177"/>
                </a:lnTo>
                <a:lnTo>
                  <a:pt x="29593" y="14347"/>
                </a:lnTo>
                <a:close/>
              </a:path>
              <a:path w="41910" h="33654">
                <a:moveTo>
                  <a:pt x="24471" y="14444"/>
                </a:moveTo>
                <a:lnTo>
                  <a:pt x="23999" y="14460"/>
                </a:lnTo>
                <a:lnTo>
                  <a:pt x="24313" y="15019"/>
                </a:lnTo>
                <a:lnTo>
                  <a:pt x="24471" y="14444"/>
                </a:lnTo>
                <a:close/>
              </a:path>
              <a:path w="41910" h="33654">
                <a:moveTo>
                  <a:pt x="21628" y="0"/>
                </a:moveTo>
                <a:lnTo>
                  <a:pt x="7874" y="10932"/>
                </a:lnTo>
                <a:lnTo>
                  <a:pt x="8039" y="15006"/>
                </a:lnTo>
                <a:lnTo>
                  <a:pt x="12784" y="14844"/>
                </a:lnTo>
                <a:lnTo>
                  <a:pt x="13131" y="14753"/>
                </a:lnTo>
                <a:lnTo>
                  <a:pt x="13627" y="14658"/>
                </a:lnTo>
                <a:lnTo>
                  <a:pt x="14135" y="14593"/>
                </a:lnTo>
                <a:lnTo>
                  <a:pt x="17030" y="14014"/>
                </a:lnTo>
                <a:lnTo>
                  <a:pt x="19760" y="13053"/>
                </a:lnTo>
                <a:lnTo>
                  <a:pt x="15735" y="9027"/>
                </a:lnTo>
                <a:lnTo>
                  <a:pt x="22795" y="9027"/>
                </a:lnTo>
                <a:lnTo>
                  <a:pt x="23420" y="476"/>
                </a:lnTo>
                <a:lnTo>
                  <a:pt x="23333" y="137"/>
                </a:lnTo>
                <a:lnTo>
                  <a:pt x="21628" y="0"/>
                </a:lnTo>
                <a:close/>
              </a:path>
              <a:path w="41910" h="33654">
                <a:moveTo>
                  <a:pt x="14135" y="14593"/>
                </a:moveTo>
                <a:lnTo>
                  <a:pt x="13627" y="14658"/>
                </a:lnTo>
                <a:lnTo>
                  <a:pt x="13131" y="14753"/>
                </a:lnTo>
                <a:lnTo>
                  <a:pt x="12784" y="14844"/>
                </a:lnTo>
                <a:lnTo>
                  <a:pt x="14140" y="14797"/>
                </a:lnTo>
                <a:lnTo>
                  <a:pt x="14135" y="14593"/>
                </a:lnTo>
                <a:close/>
              </a:path>
              <a:path w="41910" h="33654">
                <a:moveTo>
                  <a:pt x="19760" y="13053"/>
                </a:moveTo>
                <a:lnTo>
                  <a:pt x="17030" y="14014"/>
                </a:lnTo>
                <a:lnTo>
                  <a:pt x="14135" y="14593"/>
                </a:lnTo>
                <a:lnTo>
                  <a:pt x="14140" y="14797"/>
                </a:lnTo>
                <a:lnTo>
                  <a:pt x="19888" y="14601"/>
                </a:lnTo>
                <a:lnTo>
                  <a:pt x="19849" y="13141"/>
                </a:lnTo>
                <a:close/>
              </a:path>
              <a:path w="41910" h="33654">
                <a:moveTo>
                  <a:pt x="22428" y="11672"/>
                </a:moveTo>
                <a:lnTo>
                  <a:pt x="19799" y="13040"/>
                </a:lnTo>
                <a:lnTo>
                  <a:pt x="19888" y="14601"/>
                </a:lnTo>
                <a:lnTo>
                  <a:pt x="22394" y="14515"/>
                </a:lnTo>
                <a:lnTo>
                  <a:pt x="22582" y="11945"/>
                </a:lnTo>
                <a:lnTo>
                  <a:pt x="22428" y="11672"/>
                </a:lnTo>
                <a:close/>
              </a:path>
              <a:path w="41910" h="33654">
                <a:moveTo>
                  <a:pt x="27330" y="14507"/>
                </a:moveTo>
                <a:close/>
              </a:path>
              <a:path w="41910" h="33654">
                <a:moveTo>
                  <a:pt x="22582" y="11945"/>
                </a:moveTo>
                <a:lnTo>
                  <a:pt x="22394" y="14515"/>
                </a:lnTo>
                <a:lnTo>
                  <a:pt x="23999" y="14460"/>
                </a:lnTo>
                <a:lnTo>
                  <a:pt x="22582" y="11945"/>
                </a:lnTo>
                <a:close/>
              </a:path>
              <a:path w="41910" h="33654">
                <a:moveTo>
                  <a:pt x="38227" y="7418"/>
                </a:moveTo>
                <a:lnTo>
                  <a:pt x="23342" y="11182"/>
                </a:lnTo>
                <a:lnTo>
                  <a:pt x="22609" y="11575"/>
                </a:lnTo>
                <a:lnTo>
                  <a:pt x="22582" y="11945"/>
                </a:lnTo>
                <a:lnTo>
                  <a:pt x="23999" y="14460"/>
                </a:lnTo>
                <a:lnTo>
                  <a:pt x="24471" y="14444"/>
                </a:lnTo>
                <a:lnTo>
                  <a:pt x="24828" y="13141"/>
                </a:lnTo>
                <a:lnTo>
                  <a:pt x="31095" y="13141"/>
                </a:lnTo>
                <a:lnTo>
                  <a:pt x="38227" y="7418"/>
                </a:lnTo>
                <a:close/>
              </a:path>
              <a:path w="41910" h="33654">
                <a:moveTo>
                  <a:pt x="24828" y="13141"/>
                </a:moveTo>
                <a:lnTo>
                  <a:pt x="24471" y="14444"/>
                </a:lnTo>
                <a:lnTo>
                  <a:pt x="27034" y="14356"/>
                </a:lnTo>
                <a:lnTo>
                  <a:pt x="24828" y="13141"/>
                </a:lnTo>
                <a:close/>
              </a:path>
              <a:path w="41910" h="33654">
                <a:moveTo>
                  <a:pt x="27317" y="14347"/>
                </a:moveTo>
                <a:lnTo>
                  <a:pt x="27053" y="14356"/>
                </a:lnTo>
                <a:lnTo>
                  <a:pt x="27212" y="14442"/>
                </a:lnTo>
                <a:close/>
              </a:path>
              <a:path w="41910" h="33654">
                <a:moveTo>
                  <a:pt x="31095" y="13141"/>
                </a:moveTo>
                <a:lnTo>
                  <a:pt x="24828" y="13141"/>
                </a:lnTo>
                <a:lnTo>
                  <a:pt x="27053" y="14356"/>
                </a:lnTo>
                <a:lnTo>
                  <a:pt x="27317" y="14347"/>
                </a:lnTo>
                <a:lnTo>
                  <a:pt x="29593" y="14347"/>
                </a:lnTo>
                <a:lnTo>
                  <a:pt x="31095" y="13141"/>
                </a:lnTo>
                <a:close/>
              </a:path>
              <a:path w="41910" h="33654">
                <a:moveTo>
                  <a:pt x="22795" y="9027"/>
                </a:moveTo>
                <a:lnTo>
                  <a:pt x="15735" y="9027"/>
                </a:lnTo>
                <a:lnTo>
                  <a:pt x="19760" y="13053"/>
                </a:lnTo>
                <a:lnTo>
                  <a:pt x="22609" y="11575"/>
                </a:lnTo>
                <a:lnTo>
                  <a:pt x="22795" y="9027"/>
                </a:lnTo>
                <a:close/>
              </a:path>
              <a:path w="41910" h="33654">
                <a:moveTo>
                  <a:pt x="22609" y="11575"/>
                </a:moveTo>
                <a:lnTo>
                  <a:pt x="22428" y="11672"/>
                </a:lnTo>
                <a:lnTo>
                  <a:pt x="22582" y="11945"/>
                </a:lnTo>
                <a:lnTo>
                  <a:pt x="22609" y="11575"/>
                </a:lnTo>
                <a:close/>
              </a:path>
              <a:path w="41910" h="33654">
                <a:moveTo>
                  <a:pt x="23444" y="146"/>
                </a:moveTo>
                <a:lnTo>
                  <a:pt x="22609" y="11575"/>
                </a:lnTo>
                <a:lnTo>
                  <a:pt x="23342" y="11182"/>
                </a:lnTo>
                <a:lnTo>
                  <a:pt x="38227" y="7418"/>
                </a:lnTo>
                <a:lnTo>
                  <a:pt x="27940" y="476"/>
                </a:lnTo>
                <a:lnTo>
                  <a:pt x="23444" y="14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2240" y="5581141"/>
            <a:ext cx="682104" cy="21156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42167" y="5644803"/>
            <a:ext cx="549041" cy="14066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88849" y="5948148"/>
            <a:ext cx="132537" cy="16015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67575" y="5914695"/>
            <a:ext cx="768781" cy="20716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7560309" y="5614261"/>
            <a:ext cx="1640839" cy="579120"/>
            <a:chOff x="7560309" y="5614261"/>
            <a:chExt cx="1640839" cy="579120"/>
          </a:xfrm>
        </p:grpSpPr>
        <p:sp>
          <p:nvSpPr>
            <p:cNvPr id="53" name="object 53"/>
            <p:cNvSpPr/>
            <p:nvPr/>
          </p:nvSpPr>
          <p:spPr>
            <a:xfrm>
              <a:off x="7889195" y="5614261"/>
              <a:ext cx="1311586" cy="53580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60309" y="5945213"/>
              <a:ext cx="497370" cy="24785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96910" y="6075894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3154" y="47563"/>
                  </a:moveTo>
                  <a:lnTo>
                    <a:pt x="0" y="50716"/>
                  </a:lnTo>
                  <a:lnTo>
                    <a:pt x="0" y="60766"/>
                  </a:lnTo>
                  <a:lnTo>
                    <a:pt x="4076" y="64841"/>
                  </a:lnTo>
                  <a:lnTo>
                    <a:pt x="14122" y="64841"/>
                  </a:lnTo>
                  <a:lnTo>
                    <a:pt x="18199" y="60766"/>
                  </a:lnTo>
                  <a:lnTo>
                    <a:pt x="18199" y="60482"/>
                  </a:lnTo>
                  <a:lnTo>
                    <a:pt x="16865" y="60482"/>
                  </a:lnTo>
                  <a:lnTo>
                    <a:pt x="1333" y="51000"/>
                  </a:lnTo>
                  <a:lnTo>
                    <a:pt x="3154" y="47563"/>
                  </a:lnTo>
                  <a:close/>
                </a:path>
                <a:path w="50165" h="65404">
                  <a:moveTo>
                    <a:pt x="14122" y="46642"/>
                  </a:moveTo>
                  <a:lnTo>
                    <a:pt x="4076" y="46642"/>
                  </a:lnTo>
                  <a:lnTo>
                    <a:pt x="3154" y="47563"/>
                  </a:lnTo>
                  <a:lnTo>
                    <a:pt x="1333" y="51000"/>
                  </a:lnTo>
                  <a:lnTo>
                    <a:pt x="16865" y="60482"/>
                  </a:lnTo>
                  <a:lnTo>
                    <a:pt x="18199" y="58571"/>
                  </a:lnTo>
                  <a:lnTo>
                    <a:pt x="18199" y="50716"/>
                  </a:lnTo>
                  <a:lnTo>
                    <a:pt x="14122" y="46642"/>
                  </a:lnTo>
                  <a:close/>
                </a:path>
                <a:path w="50165" h="65404">
                  <a:moveTo>
                    <a:pt x="18199" y="58571"/>
                  </a:moveTo>
                  <a:lnTo>
                    <a:pt x="16865" y="60482"/>
                  </a:lnTo>
                  <a:lnTo>
                    <a:pt x="18199" y="60482"/>
                  </a:lnTo>
                  <a:lnTo>
                    <a:pt x="18199" y="58571"/>
                  </a:lnTo>
                  <a:close/>
                </a:path>
                <a:path w="50165" h="65404">
                  <a:moveTo>
                    <a:pt x="26523" y="46642"/>
                  </a:moveTo>
                  <a:lnTo>
                    <a:pt x="14122" y="46642"/>
                  </a:lnTo>
                  <a:lnTo>
                    <a:pt x="18199" y="50716"/>
                  </a:lnTo>
                  <a:lnTo>
                    <a:pt x="18199" y="58571"/>
                  </a:lnTo>
                  <a:lnTo>
                    <a:pt x="26523" y="46642"/>
                  </a:lnTo>
                  <a:close/>
                </a:path>
                <a:path w="50165" h="65404">
                  <a:moveTo>
                    <a:pt x="9499" y="35587"/>
                  </a:moveTo>
                  <a:lnTo>
                    <a:pt x="3154" y="47563"/>
                  </a:lnTo>
                  <a:lnTo>
                    <a:pt x="4076" y="46642"/>
                  </a:lnTo>
                  <a:lnTo>
                    <a:pt x="26523" y="46642"/>
                  </a:lnTo>
                  <a:lnTo>
                    <a:pt x="26847" y="46177"/>
                  </a:lnTo>
                  <a:lnTo>
                    <a:pt x="9499" y="35587"/>
                  </a:lnTo>
                  <a:close/>
                </a:path>
                <a:path w="50165" h="65404">
                  <a:moveTo>
                    <a:pt x="25996" y="11219"/>
                  </a:moveTo>
                  <a:lnTo>
                    <a:pt x="9499" y="35587"/>
                  </a:lnTo>
                  <a:lnTo>
                    <a:pt x="26847" y="46177"/>
                  </a:lnTo>
                  <a:lnTo>
                    <a:pt x="30686" y="40692"/>
                  </a:lnTo>
                  <a:lnTo>
                    <a:pt x="34485" y="35181"/>
                  </a:lnTo>
                  <a:lnTo>
                    <a:pt x="38243" y="29644"/>
                  </a:lnTo>
                  <a:lnTo>
                    <a:pt x="41960" y="24081"/>
                  </a:lnTo>
                  <a:lnTo>
                    <a:pt x="25996" y="11219"/>
                  </a:lnTo>
                  <a:close/>
                </a:path>
                <a:path w="50165" h="65404">
                  <a:moveTo>
                    <a:pt x="31445" y="5585"/>
                  </a:moveTo>
                  <a:lnTo>
                    <a:pt x="25996" y="11219"/>
                  </a:lnTo>
                  <a:lnTo>
                    <a:pt x="41960" y="24081"/>
                  </a:lnTo>
                  <a:lnTo>
                    <a:pt x="45647" y="18557"/>
                  </a:lnTo>
                  <a:lnTo>
                    <a:pt x="35598" y="18557"/>
                  </a:lnTo>
                  <a:lnTo>
                    <a:pt x="31445" y="14403"/>
                  </a:lnTo>
                  <a:lnTo>
                    <a:pt x="31445" y="5585"/>
                  </a:lnTo>
                  <a:close/>
                </a:path>
                <a:path w="50165" h="65404">
                  <a:moveTo>
                    <a:pt x="33502" y="3458"/>
                  </a:moveTo>
                  <a:lnTo>
                    <a:pt x="31445" y="5585"/>
                  </a:lnTo>
                  <a:lnTo>
                    <a:pt x="31445" y="14403"/>
                  </a:lnTo>
                  <a:lnTo>
                    <a:pt x="35598" y="18557"/>
                  </a:lnTo>
                  <a:lnTo>
                    <a:pt x="45647" y="18557"/>
                  </a:lnTo>
                  <a:lnTo>
                    <a:pt x="47955" y="15100"/>
                  </a:lnTo>
                  <a:lnTo>
                    <a:pt x="33502" y="3458"/>
                  </a:lnTo>
                  <a:close/>
                </a:path>
                <a:path w="50165" h="65404">
                  <a:moveTo>
                    <a:pt x="49304" y="3458"/>
                  </a:moveTo>
                  <a:lnTo>
                    <a:pt x="33502" y="3458"/>
                  </a:lnTo>
                  <a:lnTo>
                    <a:pt x="47955" y="15100"/>
                  </a:lnTo>
                  <a:lnTo>
                    <a:pt x="45647" y="18557"/>
                  </a:lnTo>
                  <a:lnTo>
                    <a:pt x="45846" y="18557"/>
                  </a:lnTo>
                  <a:lnTo>
                    <a:pt x="49999" y="14403"/>
                  </a:lnTo>
                  <a:lnTo>
                    <a:pt x="49999" y="4154"/>
                  </a:lnTo>
                  <a:lnTo>
                    <a:pt x="49304" y="3458"/>
                  </a:lnTo>
                  <a:close/>
                </a:path>
                <a:path w="50165" h="65404">
                  <a:moveTo>
                    <a:pt x="45846" y="0"/>
                  </a:moveTo>
                  <a:lnTo>
                    <a:pt x="35598" y="0"/>
                  </a:lnTo>
                  <a:lnTo>
                    <a:pt x="31445" y="4154"/>
                  </a:lnTo>
                  <a:lnTo>
                    <a:pt x="31445" y="5585"/>
                  </a:lnTo>
                  <a:lnTo>
                    <a:pt x="33502" y="3458"/>
                  </a:lnTo>
                  <a:lnTo>
                    <a:pt x="49304" y="3458"/>
                  </a:lnTo>
                  <a:lnTo>
                    <a:pt x="45846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9311830" y="5968274"/>
            <a:ext cx="673214" cy="1804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0116515" y="5928829"/>
            <a:ext cx="1664335" cy="509905"/>
            <a:chOff x="10116515" y="5928829"/>
            <a:chExt cx="1664335" cy="509905"/>
          </a:xfrm>
        </p:grpSpPr>
        <p:sp>
          <p:nvSpPr>
            <p:cNvPr id="58" name="object 58"/>
            <p:cNvSpPr/>
            <p:nvPr/>
          </p:nvSpPr>
          <p:spPr>
            <a:xfrm>
              <a:off x="10116515" y="5928829"/>
              <a:ext cx="1211116" cy="26341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23586" y="6229793"/>
              <a:ext cx="657250" cy="20851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10532205" y="6277427"/>
            <a:ext cx="399954" cy="1384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5440" y="2633185"/>
            <a:ext cx="229870" cy="3822700"/>
          </a:xfrm>
          <a:custGeom>
            <a:avLst/>
            <a:gdLst/>
            <a:ahLst/>
            <a:cxnLst/>
            <a:rect l="l" t="t" r="r" b="b"/>
            <a:pathLst>
              <a:path w="229870" h="3822700">
                <a:moveTo>
                  <a:pt x="199106" y="3810000"/>
                </a:moveTo>
                <a:lnTo>
                  <a:pt x="177541" y="3810000"/>
                </a:lnTo>
                <a:lnTo>
                  <a:pt x="180329" y="3822700"/>
                </a:lnTo>
                <a:lnTo>
                  <a:pt x="192069" y="3822700"/>
                </a:lnTo>
                <a:lnTo>
                  <a:pt x="199106" y="3810000"/>
                </a:lnTo>
                <a:close/>
              </a:path>
              <a:path w="229870" h="3822700">
                <a:moveTo>
                  <a:pt x="210061" y="3810000"/>
                </a:moveTo>
                <a:lnTo>
                  <a:pt x="199106" y="3810000"/>
                </a:lnTo>
                <a:lnTo>
                  <a:pt x="192069" y="3822700"/>
                </a:lnTo>
                <a:lnTo>
                  <a:pt x="214601" y="3822700"/>
                </a:lnTo>
                <a:lnTo>
                  <a:pt x="210061" y="3810000"/>
                </a:lnTo>
                <a:close/>
              </a:path>
              <a:path w="229870" h="3822700">
                <a:moveTo>
                  <a:pt x="214791" y="3810000"/>
                </a:moveTo>
                <a:lnTo>
                  <a:pt x="210061" y="3810000"/>
                </a:lnTo>
                <a:lnTo>
                  <a:pt x="214601" y="3822700"/>
                </a:lnTo>
                <a:lnTo>
                  <a:pt x="214791" y="3822700"/>
                </a:lnTo>
                <a:lnTo>
                  <a:pt x="214791" y="3810000"/>
                </a:lnTo>
                <a:close/>
              </a:path>
              <a:path w="229870" h="3822700">
                <a:moveTo>
                  <a:pt x="220040" y="3810000"/>
                </a:moveTo>
                <a:lnTo>
                  <a:pt x="214791" y="3810000"/>
                </a:lnTo>
                <a:lnTo>
                  <a:pt x="214791" y="3822700"/>
                </a:lnTo>
                <a:lnTo>
                  <a:pt x="224248" y="3822700"/>
                </a:lnTo>
                <a:lnTo>
                  <a:pt x="220040" y="3810000"/>
                </a:lnTo>
                <a:close/>
              </a:path>
              <a:path w="229870" h="3822700">
                <a:moveTo>
                  <a:pt x="229497" y="3810000"/>
                </a:moveTo>
                <a:lnTo>
                  <a:pt x="220040" y="3810000"/>
                </a:lnTo>
                <a:lnTo>
                  <a:pt x="224248" y="3822700"/>
                </a:lnTo>
                <a:lnTo>
                  <a:pt x="229497" y="3822700"/>
                </a:lnTo>
                <a:lnTo>
                  <a:pt x="229497" y="3810000"/>
                </a:lnTo>
                <a:close/>
              </a:path>
              <a:path w="229870" h="3822700">
                <a:moveTo>
                  <a:pt x="164301" y="3670300"/>
                </a:moveTo>
                <a:lnTo>
                  <a:pt x="147715" y="3683000"/>
                </a:lnTo>
                <a:lnTo>
                  <a:pt x="151899" y="3708400"/>
                </a:lnTo>
                <a:lnTo>
                  <a:pt x="156217" y="3721100"/>
                </a:lnTo>
                <a:lnTo>
                  <a:pt x="160671" y="3746500"/>
                </a:lnTo>
                <a:lnTo>
                  <a:pt x="165259" y="3771900"/>
                </a:lnTo>
                <a:lnTo>
                  <a:pt x="167319" y="3784600"/>
                </a:lnTo>
                <a:lnTo>
                  <a:pt x="169721" y="3784600"/>
                </a:lnTo>
                <a:lnTo>
                  <a:pt x="172464" y="3797300"/>
                </a:lnTo>
                <a:lnTo>
                  <a:pt x="175548" y="3810000"/>
                </a:lnTo>
                <a:lnTo>
                  <a:pt x="190882" y="3797300"/>
                </a:lnTo>
                <a:lnTo>
                  <a:pt x="187771" y="3797300"/>
                </a:lnTo>
                <a:lnTo>
                  <a:pt x="185070" y="3784600"/>
                </a:lnTo>
                <a:lnTo>
                  <a:pt x="182778" y="3771900"/>
                </a:lnTo>
                <a:lnTo>
                  <a:pt x="180895" y="3771900"/>
                </a:lnTo>
                <a:lnTo>
                  <a:pt x="176495" y="3746500"/>
                </a:lnTo>
                <a:lnTo>
                  <a:pt x="172262" y="3721100"/>
                </a:lnTo>
                <a:lnTo>
                  <a:pt x="168197" y="3695700"/>
                </a:lnTo>
                <a:lnTo>
                  <a:pt x="164301" y="3670300"/>
                </a:lnTo>
                <a:close/>
              </a:path>
              <a:path w="229870" h="3822700">
                <a:moveTo>
                  <a:pt x="192203" y="3797300"/>
                </a:moveTo>
                <a:lnTo>
                  <a:pt x="190882" y="3797300"/>
                </a:lnTo>
                <a:lnTo>
                  <a:pt x="175548" y="3810000"/>
                </a:lnTo>
                <a:lnTo>
                  <a:pt x="193843" y="3810000"/>
                </a:lnTo>
                <a:lnTo>
                  <a:pt x="192203" y="3797300"/>
                </a:lnTo>
                <a:close/>
              </a:path>
              <a:path w="229870" h="3822700">
                <a:moveTo>
                  <a:pt x="104926" y="3378200"/>
                </a:moveTo>
                <a:lnTo>
                  <a:pt x="84587" y="3390900"/>
                </a:lnTo>
                <a:lnTo>
                  <a:pt x="90052" y="3416300"/>
                </a:lnTo>
                <a:lnTo>
                  <a:pt x="95604" y="3441700"/>
                </a:lnTo>
                <a:lnTo>
                  <a:pt x="101243" y="3454400"/>
                </a:lnTo>
                <a:lnTo>
                  <a:pt x="106968" y="3479800"/>
                </a:lnTo>
                <a:lnTo>
                  <a:pt x="112228" y="3505200"/>
                </a:lnTo>
                <a:lnTo>
                  <a:pt x="117350" y="3530600"/>
                </a:lnTo>
                <a:lnTo>
                  <a:pt x="122336" y="3556000"/>
                </a:lnTo>
                <a:lnTo>
                  <a:pt x="127185" y="3568700"/>
                </a:lnTo>
                <a:lnTo>
                  <a:pt x="132551" y="3594100"/>
                </a:lnTo>
                <a:lnTo>
                  <a:pt x="137761" y="3632200"/>
                </a:lnTo>
                <a:lnTo>
                  <a:pt x="142816" y="3657600"/>
                </a:lnTo>
                <a:lnTo>
                  <a:pt x="147715" y="3683000"/>
                </a:lnTo>
                <a:lnTo>
                  <a:pt x="164301" y="3670300"/>
                </a:lnTo>
                <a:lnTo>
                  <a:pt x="159679" y="3644900"/>
                </a:lnTo>
                <a:lnTo>
                  <a:pt x="154894" y="3619500"/>
                </a:lnTo>
                <a:lnTo>
                  <a:pt x="149945" y="3594100"/>
                </a:lnTo>
                <a:lnTo>
                  <a:pt x="144833" y="3568700"/>
                </a:lnTo>
                <a:lnTo>
                  <a:pt x="140225" y="3543300"/>
                </a:lnTo>
                <a:lnTo>
                  <a:pt x="135515" y="3530600"/>
                </a:lnTo>
                <a:lnTo>
                  <a:pt x="130706" y="3505200"/>
                </a:lnTo>
                <a:lnTo>
                  <a:pt x="125797" y="3479800"/>
                </a:lnTo>
                <a:lnTo>
                  <a:pt x="120489" y="3454400"/>
                </a:lnTo>
                <a:lnTo>
                  <a:pt x="115241" y="3429000"/>
                </a:lnTo>
                <a:lnTo>
                  <a:pt x="110053" y="3403600"/>
                </a:lnTo>
                <a:lnTo>
                  <a:pt x="104926" y="3378200"/>
                </a:lnTo>
                <a:close/>
              </a:path>
              <a:path w="229870" h="3822700">
                <a:moveTo>
                  <a:pt x="77116" y="3187700"/>
                </a:moveTo>
                <a:lnTo>
                  <a:pt x="54261" y="3200400"/>
                </a:lnTo>
                <a:lnTo>
                  <a:pt x="55731" y="3213100"/>
                </a:lnTo>
                <a:lnTo>
                  <a:pt x="57324" y="3225800"/>
                </a:lnTo>
                <a:lnTo>
                  <a:pt x="59040" y="3238500"/>
                </a:lnTo>
                <a:lnTo>
                  <a:pt x="60879" y="3251200"/>
                </a:lnTo>
                <a:lnTo>
                  <a:pt x="62804" y="3276600"/>
                </a:lnTo>
                <a:lnTo>
                  <a:pt x="64905" y="3289300"/>
                </a:lnTo>
                <a:lnTo>
                  <a:pt x="67182" y="3302000"/>
                </a:lnTo>
                <a:lnTo>
                  <a:pt x="69635" y="3314700"/>
                </a:lnTo>
                <a:lnTo>
                  <a:pt x="73081" y="3327400"/>
                </a:lnTo>
                <a:lnTo>
                  <a:pt x="76721" y="3352800"/>
                </a:lnTo>
                <a:lnTo>
                  <a:pt x="80557" y="3365500"/>
                </a:lnTo>
                <a:lnTo>
                  <a:pt x="84587" y="3390900"/>
                </a:lnTo>
                <a:lnTo>
                  <a:pt x="104926" y="3378200"/>
                </a:lnTo>
                <a:lnTo>
                  <a:pt x="101177" y="3365500"/>
                </a:lnTo>
                <a:lnTo>
                  <a:pt x="97629" y="3352800"/>
                </a:lnTo>
                <a:lnTo>
                  <a:pt x="94282" y="3327400"/>
                </a:lnTo>
                <a:lnTo>
                  <a:pt x="91135" y="3314700"/>
                </a:lnTo>
                <a:lnTo>
                  <a:pt x="88917" y="3302000"/>
                </a:lnTo>
                <a:lnTo>
                  <a:pt x="86847" y="3276600"/>
                </a:lnTo>
                <a:lnTo>
                  <a:pt x="84924" y="3263900"/>
                </a:lnTo>
                <a:lnTo>
                  <a:pt x="83148" y="3251200"/>
                </a:lnTo>
                <a:lnTo>
                  <a:pt x="81446" y="3238500"/>
                </a:lnTo>
                <a:lnTo>
                  <a:pt x="79873" y="3225800"/>
                </a:lnTo>
                <a:lnTo>
                  <a:pt x="78429" y="3213100"/>
                </a:lnTo>
                <a:lnTo>
                  <a:pt x="77116" y="3187700"/>
                </a:lnTo>
                <a:close/>
              </a:path>
              <a:path w="229870" h="3822700">
                <a:moveTo>
                  <a:pt x="69986" y="533400"/>
                </a:moveTo>
                <a:lnTo>
                  <a:pt x="47043" y="533400"/>
                </a:lnTo>
                <a:lnTo>
                  <a:pt x="45949" y="546100"/>
                </a:lnTo>
                <a:lnTo>
                  <a:pt x="45168" y="546100"/>
                </a:lnTo>
                <a:lnTo>
                  <a:pt x="44700" y="558800"/>
                </a:lnTo>
                <a:lnTo>
                  <a:pt x="44544" y="571500"/>
                </a:lnTo>
                <a:lnTo>
                  <a:pt x="44513" y="596900"/>
                </a:lnTo>
                <a:lnTo>
                  <a:pt x="45015" y="635000"/>
                </a:lnTo>
                <a:lnTo>
                  <a:pt x="45546" y="647700"/>
                </a:lnTo>
                <a:lnTo>
                  <a:pt x="45958" y="698500"/>
                </a:lnTo>
                <a:lnTo>
                  <a:pt x="46279" y="749300"/>
                </a:lnTo>
                <a:lnTo>
                  <a:pt x="46508" y="800100"/>
                </a:lnTo>
                <a:lnTo>
                  <a:pt x="46645" y="850900"/>
                </a:lnTo>
                <a:lnTo>
                  <a:pt x="46643" y="952500"/>
                </a:lnTo>
                <a:lnTo>
                  <a:pt x="46504" y="1003300"/>
                </a:lnTo>
                <a:lnTo>
                  <a:pt x="46432" y="1092200"/>
                </a:lnTo>
                <a:lnTo>
                  <a:pt x="46327" y="1143000"/>
                </a:lnTo>
                <a:lnTo>
                  <a:pt x="46178" y="1193800"/>
                </a:lnTo>
                <a:lnTo>
                  <a:pt x="45741" y="1282700"/>
                </a:lnTo>
                <a:lnTo>
                  <a:pt x="45455" y="1333500"/>
                </a:lnTo>
                <a:lnTo>
                  <a:pt x="43039" y="1384300"/>
                </a:lnTo>
                <a:lnTo>
                  <a:pt x="40019" y="1435100"/>
                </a:lnTo>
                <a:lnTo>
                  <a:pt x="38096" y="1460500"/>
                </a:lnTo>
                <a:lnTo>
                  <a:pt x="36120" y="1498600"/>
                </a:lnTo>
                <a:lnTo>
                  <a:pt x="34089" y="1524000"/>
                </a:lnTo>
                <a:lnTo>
                  <a:pt x="32004" y="1562100"/>
                </a:lnTo>
                <a:lnTo>
                  <a:pt x="29690" y="1587500"/>
                </a:lnTo>
                <a:lnTo>
                  <a:pt x="27344" y="1625600"/>
                </a:lnTo>
                <a:lnTo>
                  <a:pt x="24966" y="1651000"/>
                </a:lnTo>
                <a:lnTo>
                  <a:pt x="22557" y="1689100"/>
                </a:lnTo>
                <a:lnTo>
                  <a:pt x="20309" y="1714500"/>
                </a:lnTo>
                <a:lnTo>
                  <a:pt x="18169" y="1752600"/>
                </a:lnTo>
                <a:lnTo>
                  <a:pt x="16138" y="1778000"/>
                </a:lnTo>
                <a:lnTo>
                  <a:pt x="14214" y="1816100"/>
                </a:lnTo>
                <a:lnTo>
                  <a:pt x="12762" y="1841500"/>
                </a:lnTo>
                <a:lnTo>
                  <a:pt x="11437" y="1866900"/>
                </a:lnTo>
                <a:lnTo>
                  <a:pt x="10237" y="1905000"/>
                </a:lnTo>
                <a:lnTo>
                  <a:pt x="9163" y="1930400"/>
                </a:lnTo>
                <a:lnTo>
                  <a:pt x="7870" y="1968500"/>
                </a:lnTo>
                <a:lnTo>
                  <a:pt x="6628" y="2006600"/>
                </a:lnTo>
                <a:lnTo>
                  <a:pt x="5435" y="2044700"/>
                </a:lnTo>
                <a:lnTo>
                  <a:pt x="4294" y="2082800"/>
                </a:lnTo>
                <a:lnTo>
                  <a:pt x="3350" y="2108200"/>
                </a:lnTo>
                <a:lnTo>
                  <a:pt x="2520" y="2146300"/>
                </a:lnTo>
                <a:lnTo>
                  <a:pt x="1806" y="2184400"/>
                </a:lnTo>
                <a:lnTo>
                  <a:pt x="1207" y="2209800"/>
                </a:lnTo>
                <a:lnTo>
                  <a:pt x="676" y="2260600"/>
                </a:lnTo>
                <a:lnTo>
                  <a:pt x="305" y="2298700"/>
                </a:lnTo>
                <a:lnTo>
                  <a:pt x="94" y="2336800"/>
                </a:lnTo>
                <a:lnTo>
                  <a:pt x="0" y="2425700"/>
                </a:lnTo>
                <a:lnTo>
                  <a:pt x="202" y="2451100"/>
                </a:lnTo>
                <a:lnTo>
                  <a:pt x="647" y="2489200"/>
                </a:lnTo>
                <a:lnTo>
                  <a:pt x="1336" y="2527300"/>
                </a:lnTo>
                <a:lnTo>
                  <a:pt x="2077" y="2540000"/>
                </a:lnTo>
                <a:lnTo>
                  <a:pt x="3030" y="2552700"/>
                </a:lnTo>
                <a:lnTo>
                  <a:pt x="4196" y="2578100"/>
                </a:lnTo>
                <a:lnTo>
                  <a:pt x="5574" y="2590800"/>
                </a:lnTo>
                <a:lnTo>
                  <a:pt x="7469" y="2603500"/>
                </a:lnTo>
                <a:lnTo>
                  <a:pt x="9438" y="2628900"/>
                </a:lnTo>
                <a:lnTo>
                  <a:pt x="11481" y="2641600"/>
                </a:lnTo>
                <a:lnTo>
                  <a:pt x="13598" y="2667000"/>
                </a:lnTo>
                <a:lnTo>
                  <a:pt x="16723" y="2692400"/>
                </a:lnTo>
                <a:lnTo>
                  <a:pt x="19756" y="2730500"/>
                </a:lnTo>
                <a:lnTo>
                  <a:pt x="22696" y="2755900"/>
                </a:lnTo>
                <a:lnTo>
                  <a:pt x="25544" y="2781300"/>
                </a:lnTo>
                <a:lnTo>
                  <a:pt x="28160" y="2806700"/>
                </a:lnTo>
                <a:lnTo>
                  <a:pt x="30682" y="2844800"/>
                </a:lnTo>
                <a:lnTo>
                  <a:pt x="33108" y="2870200"/>
                </a:lnTo>
                <a:lnTo>
                  <a:pt x="35439" y="2895600"/>
                </a:lnTo>
                <a:lnTo>
                  <a:pt x="36930" y="2908300"/>
                </a:lnTo>
                <a:lnTo>
                  <a:pt x="38345" y="2933700"/>
                </a:lnTo>
                <a:lnTo>
                  <a:pt x="39686" y="2946400"/>
                </a:lnTo>
                <a:lnTo>
                  <a:pt x="40951" y="2971800"/>
                </a:lnTo>
                <a:lnTo>
                  <a:pt x="42126" y="2984500"/>
                </a:lnTo>
                <a:lnTo>
                  <a:pt x="43189" y="3009900"/>
                </a:lnTo>
                <a:lnTo>
                  <a:pt x="44140" y="3035300"/>
                </a:lnTo>
                <a:lnTo>
                  <a:pt x="44978" y="3048000"/>
                </a:lnTo>
                <a:lnTo>
                  <a:pt x="45806" y="3073400"/>
                </a:lnTo>
                <a:lnTo>
                  <a:pt x="46751" y="3086100"/>
                </a:lnTo>
                <a:lnTo>
                  <a:pt x="47814" y="3111500"/>
                </a:lnTo>
                <a:lnTo>
                  <a:pt x="48994" y="3124200"/>
                </a:lnTo>
                <a:lnTo>
                  <a:pt x="50149" y="3136900"/>
                </a:lnTo>
                <a:lnTo>
                  <a:pt x="51411" y="3162300"/>
                </a:lnTo>
                <a:lnTo>
                  <a:pt x="52782" y="3175000"/>
                </a:lnTo>
                <a:lnTo>
                  <a:pt x="54261" y="3200400"/>
                </a:lnTo>
                <a:lnTo>
                  <a:pt x="77116" y="3187700"/>
                </a:lnTo>
                <a:lnTo>
                  <a:pt x="75808" y="3175000"/>
                </a:lnTo>
                <a:lnTo>
                  <a:pt x="74606" y="3162300"/>
                </a:lnTo>
                <a:lnTo>
                  <a:pt x="73511" y="3136900"/>
                </a:lnTo>
                <a:lnTo>
                  <a:pt x="72522" y="3124200"/>
                </a:lnTo>
                <a:lnTo>
                  <a:pt x="71502" y="3111500"/>
                </a:lnTo>
                <a:lnTo>
                  <a:pt x="70560" y="3086100"/>
                </a:lnTo>
                <a:lnTo>
                  <a:pt x="69697" y="3073400"/>
                </a:lnTo>
                <a:lnTo>
                  <a:pt x="68912" y="3048000"/>
                </a:lnTo>
                <a:lnTo>
                  <a:pt x="68087" y="3022600"/>
                </a:lnTo>
                <a:lnTo>
                  <a:pt x="67149" y="3009900"/>
                </a:lnTo>
                <a:lnTo>
                  <a:pt x="66100" y="2984500"/>
                </a:lnTo>
                <a:lnTo>
                  <a:pt x="64938" y="2971800"/>
                </a:lnTo>
                <a:lnTo>
                  <a:pt x="63687" y="2946400"/>
                </a:lnTo>
                <a:lnTo>
                  <a:pt x="62359" y="2933700"/>
                </a:lnTo>
                <a:lnTo>
                  <a:pt x="60956" y="2908300"/>
                </a:lnTo>
                <a:lnTo>
                  <a:pt x="59475" y="2895600"/>
                </a:lnTo>
                <a:lnTo>
                  <a:pt x="57185" y="2870200"/>
                </a:lnTo>
                <a:lnTo>
                  <a:pt x="54815" y="2832100"/>
                </a:lnTo>
                <a:lnTo>
                  <a:pt x="52365" y="2806700"/>
                </a:lnTo>
                <a:lnTo>
                  <a:pt x="49836" y="2781300"/>
                </a:lnTo>
                <a:lnTo>
                  <a:pt x="47082" y="2755900"/>
                </a:lnTo>
                <a:lnTo>
                  <a:pt x="44217" y="2717800"/>
                </a:lnTo>
                <a:lnTo>
                  <a:pt x="41241" y="2692400"/>
                </a:lnTo>
                <a:lnTo>
                  <a:pt x="38156" y="2667000"/>
                </a:lnTo>
                <a:lnTo>
                  <a:pt x="36067" y="2641600"/>
                </a:lnTo>
                <a:lnTo>
                  <a:pt x="34042" y="2628900"/>
                </a:lnTo>
                <a:lnTo>
                  <a:pt x="32080" y="2603500"/>
                </a:lnTo>
                <a:lnTo>
                  <a:pt x="30180" y="2590800"/>
                </a:lnTo>
                <a:lnTo>
                  <a:pt x="28818" y="2565400"/>
                </a:lnTo>
                <a:lnTo>
                  <a:pt x="27674" y="2552700"/>
                </a:lnTo>
                <a:lnTo>
                  <a:pt x="26751" y="2540000"/>
                </a:lnTo>
                <a:lnTo>
                  <a:pt x="26046" y="2527300"/>
                </a:lnTo>
                <a:lnTo>
                  <a:pt x="25441" y="2489200"/>
                </a:lnTo>
                <a:lnTo>
                  <a:pt x="25083" y="2451100"/>
                </a:lnTo>
                <a:lnTo>
                  <a:pt x="24972" y="2425700"/>
                </a:lnTo>
                <a:lnTo>
                  <a:pt x="25277" y="2336800"/>
                </a:lnTo>
                <a:lnTo>
                  <a:pt x="25572" y="2298700"/>
                </a:lnTo>
                <a:lnTo>
                  <a:pt x="26548" y="2209800"/>
                </a:lnTo>
                <a:lnTo>
                  <a:pt x="27138" y="2184400"/>
                </a:lnTo>
                <a:lnTo>
                  <a:pt x="27844" y="2146300"/>
                </a:lnTo>
                <a:lnTo>
                  <a:pt x="28664" y="2108200"/>
                </a:lnTo>
                <a:lnTo>
                  <a:pt x="29600" y="2082800"/>
                </a:lnTo>
                <a:lnTo>
                  <a:pt x="30748" y="2044700"/>
                </a:lnTo>
                <a:lnTo>
                  <a:pt x="31962" y="2006600"/>
                </a:lnTo>
                <a:lnTo>
                  <a:pt x="33243" y="1968500"/>
                </a:lnTo>
                <a:lnTo>
                  <a:pt x="34591" y="1930400"/>
                </a:lnTo>
                <a:lnTo>
                  <a:pt x="36947" y="1879600"/>
                </a:lnTo>
                <a:lnTo>
                  <a:pt x="38301" y="1841500"/>
                </a:lnTo>
                <a:lnTo>
                  <a:pt x="39771" y="1816100"/>
                </a:lnTo>
                <a:lnTo>
                  <a:pt x="41693" y="1778000"/>
                </a:lnTo>
                <a:lnTo>
                  <a:pt x="43718" y="1752600"/>
                </a:lnTo>
                <a:lnTo>
                  <a:pt x="45847" y="1727200"/>
                </a:lnTo>
                <a:lnTo>
                  <a:pt x="48078" y="1689100"/>
                </a:lnTo>
                <a:lnTo>
                  <a:pt x="50482" y="1663700"/>
                </a:lnTo>
                <a:lnTo>
                  <a:pt x="52856" y="1625600"/>
                </a:lnTo>
                <a:lnTo>
                  <a:pt x="55200" y="1587500"/>
                </a:lnTo>
                <a:lnTo>
                  <a:pt x="57515" y="1562100"/>
                </a:lnTo>
                <a:lnTo>
                  <a:pt x="59600" y="1524000"/>
                </a:lnTo>
                <a:lnTo>
                  <a:pt x="61626" y="1498600"/>
                </a:lnTo>
                <a:lnTo>
                  <a:pt x="63592" y="1460500"/>
                </a:lnTo>
                <a:lnTo>
                  <a:pt x="67081" y="1409700"/>
                </a:lnTo>
                <a:lnTo>
                  <a:pt x="69804" y="1358900"/>
                </a:lnTo>
                <a:lnTo>
                  <a:pt x="71150" y="1282700"/>
                </a:lnTo>
                <a:lnTo>
                  <a:pt x="71405" y="1193800"/>
                </a:lnTo>
                <a:lnTo>
                  <a:pt x="71313" y="952500"/>
                </a:lnTo>
                <a:lnTo>
                  <a:pt x="71241" y="901700"/>
                </a:lnTo>
                <a:lnTo>
                  <a:pt x="71073" y="850900"/>
                </a:lnTo>
                <a:lnTo>
                  <a:pt x="70812" y="800100"/>
                </a:lnTo>
                <a:lnTo>
                  <a:pt x="70455" y="749300"/>
                </a:lnTo>
                <a:lnTo>
                  <a:pt x="70004" y="698500"/>
                </a:lnTo>
                <a:lnTo>
                  <a:pt x="69459" y="647700"/>
                </a:lnTo>
                <a:lnTo>
                  <a:pt x="68867" y="635000"/>
                </a:lnTo>
                <a:lnTo>
                  <a:pt x="68434" y="609600"/>
                </a:lnTo>
                <a:lnTo>
                  <a:pt x="68159" y="596900"/>
                </a:lnTo>
                <a:lnTo>
                  <a:pt x="68098" y="558800"/>
                </a:lnTo>
                <a:lnTo>
                  <a:pt x="68440" y="558800"/>
                </a:lnTo>
                <a:lnTo>
                  <a:pt x="69069" y="546100"/>
                </a:lnTo>
                <a:lnTo>
                  <a:pt x="69986" y="533400"/>
                </a:lnTo>
                <a:close/>
              </a:path>
              <a:path w="229870" h="3822700">
                <a:moveTo>
                  <a:pt x="71389" y="520700"/>
                </a:moveTo>
                <a:lnTo>
                  <a:pt x="48054" y="520700"/>
                </a:lnTo>
                <a:lnTo>
                  <a:pt x="47492" y="533400"/>
                </a:lnTo>
                <a:lnTo>
                  <a:pt x="70813" y="533400"/>
                </a:lnTo>
                <a:lnTo>
                  <a:pt x="71389" y="520700"/>
                </a:lnTo>
                <a:close/>
              </a:path>
              <a:path w="229870" h="3822700">
                <a:moveTo>
                  <a:pt x="75888" y="508000"/>
                </a:moveTo>
                <a:lnTo>
                  <a:pt x="50585" y="508000"/>
                </a:lnTo>
                <a:lnTo>
                  <a:pt x="48732" y="520700"/>
                </a:lnTo>
                <a:lnTo>
                  <a:pt x="73166" y="520700"/>
                </a:lnTo>
                <a:lnTo>
                  <a:pt x="75888" y="508000"/>
                </a:lnTo>
                <a:close/>
              </a:path>
              <a:path w="229870" h="3822700">
                <a:moveTo>
                  <a:pt x="58706" y="495300"/>
                </a:moveTo>
                <a:lnTo>
                  <a:pt x="55571" y="495300"/>
                </a:lnTo>
                <a:lnTo>
                  <a:pt x="52864" y="508000"/>
                </a:lnTo>
                <a:lnTo>
                  <a:pt x="79554" y="508000"/>
                </a:lnTo>
                <a:lnTo>
                  <a:pt x="58706" y="495300"/>
                </a:lnTo>
                <a:close/>
              </a:path>
              <a:path w="229870" h="3822700">
                <a:moveTo>
                  <a:pt x="73880" y="469900"/>
                </a:moveTo>
                <a:lnTo>
                  <a:pt x="69617" y="469900"/>
                </a:lnTo>
                <a:lnTo>
                  <a:pt x="65667" y="482600"/>
                </a:lnTo>
                <a:lnTo>
                  <a:pt x="62030" y="482600"/>
                </a:lnTo>
                <a:lnTo>
                  <a:pt x="58706" y="495300"/>
                </a:lnTo>
                <a:lnTo>
                  <a:pt x="79554" y="508000"/>
                </a:lnTo>
                <a:lnTo>
                  <a:pt x="83050" y="495300"/>
                </a:lnTo>
                <a:lnTo>
                  <a:pt x="87233" y="495300"/>
                </a:lnTo>
                <a:lnTo>
                  <a:pt x="92099" y="482600"/>
                </a:lnTo>
                <a:lnTo>
                  <a:pt x="73880" y="469900"/>
                </a:lnTo>
                <a:close/>
              </a:path>
              <a:path w="229870" h="3822700">
                <a:moveTo>
                  <a:pt x="99822" y="444500"/>
                </a:moveTo>
                <a:lnTo>
                  <a:pt x="92963" y="444500"/>
                </a:lnTo>
                <a:lnTo>
                  <a:pt x="86353" y="457200"/>
                </a:lnTo>
                <a:lnTo>
                  <a:pt x="79992" y="457200"/>
                </a:lnTo>
                <a:lnTo>
                  <a:pt x="73880" y="469900"/>
                </a:lnTo>
                <a:lnTo>
                  <a:pt x="92099" y="482600"/>
                </a:lnTo>
                <a:lnTo>
                  <a:pt x="97648" y="482600"/>
                </a:lnTo>
                <a:lnTo>
                  <a:pt x="103406" y="469900"/>
                </a:lnTo>
                <a:lnTo>
                  <a:pt x="109373" y="469900"/>
                </a:lnTo>
                <a:lnTo>
                  <a:pt x="115550" y="457200"/>
                </a:lnTo>
                <a:lnTo>
                  <a:pt x="99822" y="444500"/>
                </a:lnTo>
                <a:close/>
              </a:path>
              <a:path w="229870" h="3822700">
                <a:moveTo>
                  <a:pt x="130720" y="419100"/>
                </a:moveTo>
                <a:lnTo>
                  <a:pt x="123066" y="419100"/>
                </a:lnTo>
                <a:lnTo>
                  <a:pt x="115365" y="431800"/>
                </a:lnTo>
                <a:lnTo>
                  <a:pt x="107617" y="431800"/>
                </a:lnTo>
                <a:lnTo>
                  <a:pt x="99822" y="444500"/>
                </a:lnTo>
                <a:lnTo>
                  <a:pt x="115550" y="457200"/>
                </a:lnTo>
                <a:lnTo>
                  <a:pt x="123475" y="457200"/>
                </a:lnTo>
                <a:lnTo>
                  <a:pt x="139281" y="444500"/>
                </a:lnTo>
                <a:lnTo>
                  <a:pt x="147160" y="431800"/>
                </a:lnTo>
                <a:lnTo>
                  <a:pt x="130720" y="419100"/>
                </a:lnTo>
                <a:close/>
              </a:path>
              <a:path w="229870" h="3822700">
                <a:moveTo>
                  <a:pt x="166912" y="406400"/>
                </a:moveTo>
                <a:lnTo>
                  <a:pt x="135981" y="406400"/>
                </a:lnTo>
                <a:lnTo>
                  <a:pt x="130720" y="419100"/>
                </a:lnTo>
                <a:lnTo>
                  <a:pt x="147160" y="431800"/>
                </a:lnTo>
                <a:lnTo>
                  <a:pt x="152057" y="431800"/>
                </a:lnTo>
                <a:lnTo>
                  <a:pt x="156775" y="419100"/>
                </a:lnTo>
                <a:lnTo>
                  <a:pt x="165672" y="419100"/>
                </a:lnTo>
                <a:lnTo>
                  <a:pt x="166912" y="406400"/>
                </a:lnTo>
                <a:close/>
              </a:path>
              <a:path w="229870" h="3822700">
                <a:moveTo>
                  <a:pt x="147615" y="393700"/>
                </a:moveTo>
                <a:lnTo>
                  <a:pt x="145415" y="393700"/>
                </a:lnTo>
                <a:lnTo>
                  <a:pt x="140880" y="406400"/>
                </a:lnTo>
                <a:lnTo>
                  <a:pt x="169146" y="406400"/>
                </a:lnTo>
                <a:lnTo>
                  <a:pt x="147615" y="393700"/>
                </a:lnTo>
                <a:close/>
              </a:path>
              <a:path w="229870" h="3822700">
                <a:moveTo>
                  <a:pt x="174418" y="393700"/>
                </a:moveTo>
                <a:lnTo>
                  <a:pt x="147615" y="393700"/>
                </a:lnTo>
                <a:lnTo>
                  <a:pt x="169146" y="406400"/>
                </a:lnTo>
                <a:lnTo>
                  <a:pt x="171853" y="406400"/>
                </a:lnTo>
                <a:lnTo>
                  <a:pt x="174418" y="393700"/>
                </a:lnTo>
                <a:close/>
              </a:path>
              <a:path w="229870" h="3822700">
                <a:moveTo>
                  <a:pt x="173148" y="381000"/>
                </a:moveTo>
                <a:lnTo>
                  <a:pt x="147204" y="381000"/>
                </a:lnTo>
                <a:lnTo>
                  <a:pt x="147959" y="393700"/>
                </a:lnTo>
                <a:lnTo>
                  <a:pt x="148264" y="393700"/>
                </a:lnTo>
                <a:lnTo>
                  <a:pt x="173148" y="381000"/>
                </a:lnTo>
                <a:close/>
              </a:path>
              <a:path w="229870" h="3822700">
                <a:moveTo>
                  <a:pt x="173148" y="381000"/>
                </a:moveTo>
                <a:lnTo>
                  <a:pt x="148264" y="393700"/>
                </a:lnTo>
                <a:lnTo>
                  <a:pt x="174850" y="393700"/>
                </a:lnTo>
                <a:lnTo>
                  <a:pt x="173148" y="381000"/>
                </a:lnTo>
                <a:close/>
              </a:path>
              <a:path w="229870" h="3822700">
                <a:moveTo>
                  <a:pt x="102647" y="342900"/>
                </a:moveTo>
                <a:lnTo>
                  <a:pt x="83388" y="342900"/>
                </a:lnTo>
                <a:lnTo>
                  <a:pt x="73847" y="368300"/>
                </a:lnTo>
                <a:lnTo>
                  <a:pt x="105254" y="368300"/>
                </a:lnTo>
                <a:lnTo>
                  <a:pt x="115955" y="381000"/>
                </a:lnTo>
                <a:lnTo>
                  <a:pt x="122299" y="355600"/>
                </a:lnTo>
                <a:lnTo>
                  <a:pt x="112423" y="355600"/>
                </a:lnTo>
                <a:lnTo>
                  <a:pt x="102647" y="342900"/>
                </a:lnTo>
                <a:close/>
              </a:path>
              <a:path w="229870" h="3822700">
                <a:moveTo>
                  <a:pt x="154455" y="355600"/>
                </a:moveTo>
                <a:lnTo>
                  <a:pt x="122299" y="355600"/>
                </a:lnTo>
                <a:lnTo>
                  <a:pt x="115955" y="381000"/>
                </a:lnTo>
                <a:lnTo>
                  <a:pt x="146001" y="381000"/>
                </a:lnTo>
                <a:lnTo>
                  <a:pt x="158017" y="368300"/>
                </a:lnTo>
                <a:lnTo>
                  <a:pt x="156256" y="368300"/>
                </a:lnTo>
                <a:lnTo>
                  <a:pt x="154455" y="355600"/>
                </a:lnTo>
                <a:close/>
              </a:path>
              <a:path w="229870" h="3822700">
                <a:moveTo>
                  <a:pt x="169595" y="368300"/>
                </a:moveTo>
                <a:lnTo>
                  <a:pt x="158017" y="368300"/>
                </a:lnTo>
                <a:lnTo>
                  <a:pt x="146001" y="381000"/>
                </a:lnTo>
                <a:lnTo>
                  <a:pt x="171905" y="381000"/>
                </a:lnTo>
                <a:lnTo>
                  <a:pt x="169595" y="368300"/>
                </a:lnTo>
                <a:close/>
              </a:path>
              <a:path w="229870" h="3822700">
                <a:moveTo>
                  <a:pt x="70171" y="330200"/>
                </a:moveTo>
                <a:lnTo>
                  <a:pt x="57681" y="330200"/>
                </a:lnTo>
                <a:lnTo>
                  <a:pt x="43931" y="342900"/>
                </a:lnTo>
                <a:lnTo>
                  <a:pt x="51075" y="355600"/>
                </a:lnTo>
                <a:lnTo>
                  <a:pt x="66033" y="355600"/>
                </a:lnTo>
                <a:lnTo>
                  <a:pt x="73847" y="368300"/>
                </a:lnTo>
                <a:lnTo>
                  <a:pt x="83388" y="342900"/>
                </a:lnTo>
                <a:lnTo>
                  <a:pt x="76689" y="342900"/>
                </a:lnTo>
                <a:lnTo>
                  <a:pt x="70171" y="330200"/>
                </a:lnTo>
                <a:close/>
              </a:path>
              <a:path w="229870" h="3822700">
                <a:moveTo>
                  <a:pt x="36359" y="304800"/>
                </a:moveTo>
                <a:lnTo>
                  <a:pt x="18278" y="317500"/>
                </a:lnTo>
                <a:lnTo>
                  <a:pt x="24069" y="330200"/>
                </a:lnTo>
                <a:lnTo>
                  <a:pt x="30275" y="330200"/>
                </a:lnTo>
                <a:lnTo>
                  <a:pt x="36895" y="342900"/>
                </a:lnTo>
                <a:lnTo>
                  <a:pt x="43931" y="342900"/>
                </a:lnTo>
                <a:lnTo>
                  <a:pt x="57681" y="330200"/>
                </a:lnTo>
                <a:lnTo>
                  <a:pt x="51859" y="317500"/>
                </a:lnTo>
                <a:lnTo>
                  <a:pt x="41198" y="317500"/>
                </a:lnTo>
                <a:lnTo>
                  <a:pt x="36359" y="304800"/>
                </a:lnTo>
                <a:close/>
              </a:path>
              <a:path w="229870" h="3822700">
                <a:moveTo>
                  <a:pt x="36359" y="304800"/>
                </a:moveTo>
                <a:lnTo>
                  <a:pt x="9677" y="304800"/>
                </a:lnTo>
                <a:lnTo>
                  <a:pt x="13630" y="317500"/>
                </a:lnTo>
                <a:lnTo>
                  <a:pt x="18278" y="317500"/>
                </a:lnTo>
                <a:lnTo>
                  <a:pt x="36359" y="304800"/>
                </a:lnTo>
                <a:close/>
              </a:path>
              <a:path w="229870" h="3822700">
                <a:moveTo>
                  <a:pt x="30132" y="292100"/>
                </a:moveTo>
                <a:lnTo>
                  <a:pt x="4595" y="292100"/>
                </a:lnTo>
                <a:lnTo>
                  <a:pt x="5093" y="304800"/>
                </a:lnTo>
                <a:lnTo>
                  <a:pt x="33061" y="304800"/>
                </a:lnTo>
                <a:lnTo>
                  <a:pt x="30132" y="292100"/>
                </a:lnTo>
                <a:close/>
              </a:path>
              <a:path w="229870" h="3822700">
                <a:moveTo>
                  <a:pt x="24669" y="279400"/>
                </a:moveTo>
                <a:lnTo>
                  <a:pt x="2155" y="279400"/>
                </a:lnTo>
                <a:lnTo>
                  <a:pt x="2277" y="292100"/>
                </a:lnTo>
                <a:lnTo>
                  <a:pt x="25312" y="292100"/>
                </a:lnTo>
                <a:lnTo>
                  <a:pt x="24669" y="279400"/>
                </a:lnTo>
                <a:close/>
              </a:path>
              <a:path w="229870" h="3822700">
                <a:moveTo>
                  <a:pt x="25533" y="254000"/>
                </a:moveTo>
                <a:lnTo>
                  <a:pt x="3989" y="254000"/>
                </a:lnTo>
                <a:lnTo>
                  <a:pt x="2910" y="266700"/>
                </a:lnTo>
                <a:lnTo>
                  <a:pt x="2299" y="279400"/>
                </a:lnTo>
                <a:lnTo>
                  <a:pt x="24464" y="279400"/>
                </a:lnTo>
                <a:lnTo>
                  <a:pt x="24813" y="266700"/>
                </a:lnTo>
                <a:lnTo>
                  <a:pt x="25533" y="254000"/>
                </a:lnTo>
                <a:close/>
              </a:path>
              <a:path w="229870" h="3822700">
                <a:moveTo>
                  <a:pt x="28136" y="241300"/>
                </a:moveTo>
                <a:lnTo>
                  <a:pt x="6017" y="241300"/>
                </a:lnTo>
                <a:lnTo>
                  <a:pt x="4844" y="254000"/>
                </a:lnTo>
                <a:lnTo>
                  <a:pt x="26873" y="254000"/>
                </a:lnTo>
                <a:lnTo>
                  <a:pt x="28136" y="241300"/>
                </a:lnTo>
                <a:close/>
              </a:path>
              <a:path w="229870" h="3822700">
                <a:moveTo>
                  <a:pt x="9321" y="228600"/>
                </a:moveTo>
                <a:lnTo>
                  <a:pt x="7509" y="241300"/>
                </a:lnTo>
                <a:lnTo>
                  <a:pt x="29224" y="241300"/>
                </a:lnTo>
                <a:lnTo>
                  <a:pt x="9321" y="228600"/>
                </a:lnTo>
                <a:close/>
              </a:path>
              <a:path w="229870" h="3822700">
                <a:moveTo>
                  <a:pt x="30945" y="228600"/>
                </a:moveTo>
                <a:lnTo>
                  <a:pt x="9321" y="228600"/>
                </a:lnTo>
                <a:lnTo>
                  <a:pt x="29224" y="241300"/>
                </a:lnTo>
                <a:lnTo>
                  <a:pt x="30321" y="241300"/>
                </a:lnTo>
                <a:lnTo>
                  <a:pt x="30945" y="228600"/>
                </a:lnTo>
                <a:close/>
              </a:path>
              <a:path w="229870" h="3822700">
                <a:moveTo>
                  <a:pt x="38002" y="215900"/>
                </a:moveTo>
                <a:lnTo>
                  <a:pt x="15836" y="215900"/>
                </a:lnTo>
                <a:lnTo>
                  <a:pt x="12473" y="228600"/>
                </a:lnTo>
                <a:lnTo>
                  <a:pt x="34332" y="228600"/>
                </a:lnTo>
                <a:lnTo>
                  <a:pt x="38002" y="215900"/>
                </a:lnTo>
                <a:close/>
              </a:path>
              <a:path w="229870" h="3822700">
                <a:moveTo>
                  <a:pt x="23190" y="203200"/>
                </a:moveTo>
                <a:lnTo>
                  <a:pt x="19408" y="215900"/>
                </a:lnTo>
                <a:lnTo>
                  <a:pt x="41957" y="215900"/>
                </a:lnTo>
                <a:lnTo>
                  <a:pt x="23190" y="203200"/>
                </a:lnTo>
                <a:close/>
              </a:path>
              <a:path w="229870" h="3822700">
                <a:moveTo>
                  <a:pt x="49703" y="165100"/>
                </a:moveTo>
                <a:lnTo>
                  <a:pt x="42544" y="165100"/>
                </a:lnTo>
                <a:lnTo>
                  <a:pt x="35740" y="177800"/>
                </a:lnTo>
                <a:lnTo>
                  <a:pt x="29288" y="190500"/>
                </a:lnTo>
                <a:lnTo>
                  <a:pt x="23190" y="203200"/>
                </a:lnTo>
                <a:lnTo>
                  <a:pt x="41957" y="215900"/>
                </a:lnTo>
                <a:lnTo>
                  <a:pt x="47833" y="203200"/>
                </a:lnTo>
                <a:lnTo>
                  <a:pt x="54040" y="190500"/>
                </a:lnTo>
                <a:lnTo>
                  <a:pt x="60576" y="177800"/>
                </a:lnTo>
                <a:lnTo>
                  <a:pt x="67442" y="177800"/>
                </a:lnTo>
                <a:lnTo>
                  <a:pt x="49703" y="165100"/>
                </a:lnTo>
                <a:close/>
              </a:path>
              <a:path w="229870" h="3822700">
                <a:moveTo>
                  <a:pt x="74978" y="127000"/>
                </a:moveTo>
                <a:lnTo>
                  <a:pt x="68417" y="139700"/>
                </a:lnTo>
                <a:lnTo>
                  <a:pt x="62018" y="139700"/>
                </a:lnTo>
                <a:lnTo>
                  <a:pt x="55779" y="152400"/>
                </a:lnTo>
                <a:lnTo>
                  <a:pt x="49703" y="165100"/>
                </a:lnTo>
                <a:lnTo>
                  <a:pt x="67442" y="177800"/>
                </a:lnTo>
                <a:lnTo>
                  <a:pt x="73338" y="165100"/>
                </a:lnTo>
                <a:lnTo>
                  <a:pt x="79385" y="152400"/>
                </a:lnTo>
                <a:lnTo>
                  <a:pt x="85582" y="152400"/>
                </a:lnTo>
                <a:lnTo>
                  <a:pt x="91930" y="139700"/>
                </a:lnTo>
                <a:lnTo>
                  <a:pt x="74978" y="127000"/>
                </a:lnTo>
                <a:close/>
              </a:path>
              <a:path w="229870" h="3822700">
                <a:moveTo>
                  <a:pt x="130833" y="63500"/>
                </a:moveTo>
                <a:lnTo>
                  <a:pt x="102752" y="88900"/>
                </a:lnTo>
                <a:lnTo>
                  <a:pt x="88827" y="114300"/>
                </a:lnTo>
                <a:lnTo>
                  <a:pt x="74978" y="127000"/>
                </a:lnTo>
                <a:lnTo>
                  <a:pt x="91930" y="139700"/>
                </a:lnTo>
                <a:lnTo>
                  <a:pt x="119882" y="114300"/>
                </a:lnTo>
                <a:lnTo>
                  <a:pt x="133981" y="88900"/>
                </a:lnTo>
                <a:lnTo>
                  <a:pt x="148162" y="76200"/>
                </a:lnTo>
                <a:lnTo>
                  <a:pt x="130833" y="63500"/>
                </a:lnTo>
                <a:close/>
              </a:path>
              <a:path w="229870" h="3822700">
                <a:moveTo>
                  <a:pt x="178897" y="12700"/>
                </a:moveTo>
                <a:lnTo>
                  <a:pt x="175471" y="12700"/>
                </a:lnTo>
                <a:lnTo>
                  <a:pt x="164496" y="25400"/>
                </a:lnTo>
                <a:lnTo>
                  <a:pt x="153399" y="38100"/>
                </a:lnTo>
                <a:lnTo>
                  <a:pt x="142177" y="50800"/>
                </a:lnTo>
                <a:lnTo>
                  <a:pt x="130833" y="63500"/>
                </a:lnTo>
                <a:lnTo>
                  <a:pt x="148162" y="76200"/>
                </a:lnTo>
                <a:lnTo>
                  <a:pt x="160375" y="63500"/>
                </a:lnTo>
                <a:lnTo>
                  <a:pt x="172441" y="50800"/>
                </a:lnTo>
                <a:lnTo>
                  <a:pt x="184361" y="38100"/>
                </a:lnTo>
                <a:lnTo>
                  <a:pt x="179845" y="38100"/>
                </a:lnTo>
                <a:lnTo>
                  <a:pt x="179845" y="25400"/>
                </a:lnTo>
                <a:lnTo>
                  <a:pt x="179287" y="25400"/>
                </a:lnTo>
                <a:lnTo>
                  <a:pt x="178897" y="12700"/>
                </a:lnTo>
                <a:close/>
              </a:path>
              <a:path w="229870" h="3822700">
                <a:moveTo>
                  <a:pt x="196135" y="25400"/>
                </a:moveTo>
                <a:lnTo>
                  <a:pt x="179845" y="25400"/>
                </a:lnTo>
                <a:lnTo>
                  <a:pt x="179845" y="38100"/>
                </a:lnTo>
                <a:lnTo>
                  <a:pt x="184361" y="38100"/>
                </a:lnTo>
                <a:lnTo>
                  <a:pt x="196135" y="25400"/>
                </a:lnTo>
                <a:close/>
              </a:path>
              <a:path w="229870" h="3822700">
                <a:moveTo>
                  <a:pt x="198401" y="25400"/>
                </a:moveTo>
                <a:lnTo>
                  <a:pt x="196135" y="25400"/>
                </a:lnTo>
                <a:lnTo>
                  <a:pt x="184361" y="38100"/>
                </a:lnTo>
                <a:lnTo>
                  <a:pt x="198401" y="38100"/>
                </a:lnTo>
                <a:lnTo>
                  <a:pt x="198401" y="25400"/>
                </a:lnTo>
                <a:close/>
              </a:path>
              <a:path w="229870" h="3822700">
                <a:moveTo>
                  <a:pt x="200007" y="12700"/>
                </a:moveTo>
                <a:lnTo>
                  <a:pt x="178897" y="12700"/>
                </a:lnTo>
                <a:lnTo>
                  <a:pt x="179287" y="25400"/>
                </a:lnTo>
                <a:lnTo>
                  <a:pt x="199509" y="25400"/>
                </a:lnTo>
                <a:lnTo>
                  <a:pt x="200007" y="12700"/>
                </a:lnTo>
                <a:close/>
              </a:path>
              <a:path w="229870" h="3822700">
                <a:moveTo>
                  <a:pt x="202239" y="12700"/>
                </a:moveTo>
                <a:lnTo>
                  <a:pt x="200007" y="12700"/>
                </a:lnTo>
                <a:lnTo>
                  <a:pt x="199509" y="25400"/>
                </a:lnTo>
                <a:lnTo>
                  <a:pt x="200336" y="25400"/>
                </a:lnTo>
                <a:lnTo>
                  <a:pt x="202239" y="12700"/>
                </a:lnTo>
                <a:close/>
              </a:path>
              <a:path w="229870" h="3822700">
                <a:moveTo>
                  <a:pt x="181122" y="0"/>
                </a:moveTo>
                <a:lnTo>
                  <a:pt x="179343" y="12700"/>
                </a:lnTo>
                <a:lnTo>
                  <a:pt x="179779" y="12700"/>
                </a:lnTo>
                <a:lnTo>
                  <a:pt x="181859" y="442"/>
                </a:lnTo>
                <a:lnTo>
                  <a:pt x="181122" y="0"/>
                </a:lnTo>
                <a:close/>
              </a:path>
              <a:path w="229870" h="3822700">
                <a:moveTo>
                  <a:pt x="181859" y="442"/>
                </a:moveTo>
                <a:lnTo>
                  <a:pt x="179779" y="12700"/>
                </a:lnTo>
                <a:lnTo>
                  <a:pt x="202227" y="12700"/>
                </a:lnTo>
                <a:lnTo>
                  <a:pt x="181859" y="442"/>
                </a:lnTo>
                <a:close/>
              </a:path>
              <a:path w="229870" h="3822700">
                <a:moveTo>
                  <a:pt x="202165" y="12655"/>
                </a:moveTo>
                <a:close/>
              </a:path>
              <a:path w="229870" h="3822700">
                <a:moveTo>
                  <a:pt x="194731" y="7362"/>
                </a:moveTo>
                <a:lnTo>
                  <a:pt x="202239" y="12700"/>
                </a:lnTo>
                <a:lnTo>
                  <a:pt x="202850" y="12700"/>
                </a:lnTo>
                <a:lnTo>
                  <a:pt x="194731" y="7362"/>
                </a:lnTo>
                <a:close/>
              </a:path>
              <a:path w="229870" h="3822700">
                <a:moveTo>
                  <a:pt x="207057" y="0"/>
                </a:moveTo>
                <a:lnTo>
                  <a:pt x="184390" y="0"/>
                </a:lnTo>
                <a:lnTo>
                  <a:pt x="194731" y="7362"/>
                </a:lnTo>
                <a:lnTo>
                  <a:pt x="202850" y="12700"/>
                </a:lnTo>
                <a:lnTo>
                  <a:pt x="207142" y="12700"/>
                </a:lnTo>
                <a:lnTo>
                  <a:pt x="207057" y="0"/>
                </a:lnTo>
                <a:close/>
              </a:path>
              <a:path w="229870" h="3822700">
                <a:moveTo>
                  <a:pt x="183532" y="0"/>
                </a:moveTo>
                <a:lnTo>
                  <a:pt x="181934" y="0"/>
                </a:lnTo>
                <a:lnTo>
                  <a:pt x="181859" y="442"/>
                </a:lnTo>
                <a:lnTo>
                  <a:pt x="202165" y="12655"/>
                </a:lnTo>
                <a:lnTo>
                  <a:pt x="194731" y="7362"/>
                </a:lnTo>
                <a:lnTo>
                  <a:pt x="183532" y="0"/>
                </a:lnTo>
                <a:close/>
              </a:path>
              <a:path w="229870" h="3822700">
                <a:moveTo>
                  <a:pt x="184390" y="0"/>
                </a:moveTo>
                <a:lnTo>
                  <a:pt x="183532" y="0"/>
                </a:lnTo>
                <a:lnTo>
                  <a:pt x="194731" y="7362"/>
                </a:lnTo>
                <a:lnTo>
                  <a:pt x="184390" y="0"/>
                </a:lnTo>
                <a:close/>
              </a:path>
              <a:path w="229870" h="3822700">
                <a:moveTo>
                  <a:pt x="181934" y="0"/>
                </a:moveTo>
                <a:lnTo>
                  <a:pt x="181122" y="0"/>
                </a:lnTo>
                <a:lnTo>
                  <a:pt x="181859" y="442"/>
                </a:lnTo>
                <a:lnTo>
                  <a:pt x="18193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51263" y="3727640"/>
            <a:ext cx="1637664" cy="74295"/>
          </a:xfrm>
          <a:custGeom>
            <a:avLst/>
            <a:gdLst/>
            <a:ahLst/>
            <a:cxnLst/>
            <a:rect l="l" t="t" r="r" b="b"/>
            <a:pathLst>
              <a:path w="1637664" h="74295">
                <a:moveTo>
                  <a:pt x="1585467" y="51943"/>
                </a:moveTo>
                <a:lnTo>
                  <a:pt x="1584045" y="72262"/>
                </a:lnTo>
                <a:lnTo>
                  <a:pt x="1601885" y="73532"/>
                </a:lnTo>
                <a:lnTo>
                  <a:pt x="1610813" y="73913"/>
                </a:lnTo>
                <a:lnTo>
                  <a:pt x="1619745" y="74168"/>
                </a:lnTo>
                <a:lnTo>
                  <a:pt x="1619161" y="53593"/>
                </a:lnTo>
                <a:lnTo>
                  <a:pt x="1610733" y="53340"/>
                </a:lnTo>
                <a:lnTo>
                  <a:pt x="1602309" y="52959"/>
                </a:lnTo>
                <a:lnTo>
                  <a:pt x="1585467" y="51943"/>
                </a:lnTo>
                <a:close/>
              </a:path>
              <a:path w="1637664" h="74295">
                <a:moveTo>
                  <a:pt x="1620634" y="53467"/>
                </a:moveTo>
                <a:lnTo>
                  <a:pt x="1619897" y="53467"/>
                </a:lnTo>
                <a:lnTo>
                  <a:pt x="1619161" y="53593"/>
                </a:lnTo>
                <a:lnTo>
                  <a:pt x="1619745" y="74168"/>
                </a:lnTo>
                <a:lnTo>
                  <a:pt x="1623402" y="74168"/>
                </a:lnTo>
                <a:lnTo>
                  <a:pt x="1634667" y="66801"/>
                </a:lnTo>
                <a:lnTo>
                  <a:pt x="1633205" y="65531"/>
                </a:lnTo>
                <a:lnTo>
                  <a:pt x="1626374" y="65531"/>
                </a:lnTo>
                <a:lnTo>
                  <a:pt x="1623110" y="62230"/>
                </a:lnTo>
                <a:lnTo>
                  <a:pt x="1623110" y="56766"/>
                </a:lnTo>
                <a:lnTo>
                  <a:pt x="1621358" y="55244"/>
                </a:lnTo>
                <a:lnTo>
                  <a:pt x="1622510" y="54668"/>
                </a:lnTo>
                <a:lnTo>
                  <a:pt x="1621561" y="53720"/>
                </a:lnTo>
                <a:lnTo>
                  <a:pt x="1621358" y="53593"/>
                </a:lnTo>
                <a:lnTo>
                  <a:pt x="1620634" y="53467"/>
                </a:lnTo>
                <a:close/>
              </a:path>
              <a:path w="1637664" h="74295">
                <a:moveTo>
                  <a:pt x="1527416" y="46609"/>
                </a:moveTo>
                <a:lnTo>
                  <a:pt x="1525092" y="66675"/>
                </a:lnTo>
                <a:lnTo>
                  <a:pt x="1539813" y="68325"/>
                </a:lnTo>
                <a:lnTo>
                  <a:pt x="1569288" y="71119"/>
                </a:lnTo>
                <a:lnTo>
                  <a:pt x="1584045" y="72262"/>
                </a:lnTo>
                <a:lnTo>
                  <a:pt x="1585467" y="51943"/>
                </a:lnTo>
                <a:lnTo>
                  <a:pt x="1556408" y="49656"/>
                </a:lnTo>
                <a:lnTo>
                  <a:pt x="1527416" y="46609"/>
                </a:lnTo>
                <a:close/>
              </a:path>
              <a:path w="1637664" h="74295">
                <a:moveTo>
                  <a:pt x="1623110" y="55267"/>
                </a:moveTo>
                <a:lnTo>
                  <a:pt x="1623110" y="56766"/>
                </a:lnTo>
                <a:lnTo>
                  <a:pt x="1634667" y="66801"/>
                </a:lnTo>
                <a:lnTo>
                  <a:pt x="1623110" y="55267"/>
                </a:lnTo>
                <a:close/>
              </a:path>
              <a:path w="1637664" h="74295">
                <a:moveTo>
                  <a:pt x="1624914" y="53467"/>
                </a:moveTo>
                <a:lnTo>
                  <a:pt x="1623110" y="54368"/>
                </a:lnTo>
                <a:lnTo>
                  <a:pt x="1623110" y="55267"/>
                </a:lnTo>
                <a:lnTo>
                  <a:pt x="1634667" y="66801"/>
                </a:lnTo>
                <a:lnTo>
                  <a:pt x="1635065" y="65531"/>
                </a:lnTo>
                <a:lnTo>
                  <a:pt x="1634401" y="65531"/>
                </a:lnTo>
                <a:lnTo>
                  <a:pt x="1635375" y="64541"/>
                </a:lnTo>
                <a:lnTo>
                  <a:pt x="1635861" y="62992"/>
                </a:lnTo>
                <a:lnTo>
                  <a:pt x="1624914" y="53467"/>
                </a:lnTo>
                <a:close/>
              </a:path>
              <a:path w="1637664" h="74295">
                <a:moveTo>
                  <a:pt x="1446974" y="36956"/>
                </a:moveTo>
                <a:lnTo>
                  <a:pt x="1444510" y="57150"/>
                </a:lnTo>
                <a:lnTo>
                  <a:pt x="1525092" y="66675"/>
                </a:lnTo>
                <a:lnTo>
                  <a:pt x="1527416" y="46609"/>
                </a:lnTo>
                <a:lnTo>
                  <a:pt x="1446974" y="36956"/>
                </a:lnTo>
                <a:close/>
              </a:path>
              <a:path w="1637664" h="74295">
                <a:moveTo>
                  <a:pt x="1623110" y="56766"/>
                </a:moveTo>
                <a:lnTo>
                  <a:pt x="1623110" y="62230"/>
                </a:lnTo>
                <a:lnTo>
                  <a:pt x="1626374" y="65531"/>
                </a:lnTo>
                <a:lnTo>
                  <a:pt x="1633205" y="65531"/>
                </a:lnTo>
                <a:lnTo>
                  <a:pt x="1623110" y="56766"/>
                </a:lnTo>
                <a:close/>
              </a:path>
              <a:path w="1637664" h="74295">
                <a:moveTo>
                  <a:pt x="1635375" y="64541"/>
                </a:moveTo>
                <a:lnTo>
                  <a:pt x="1634401" y="65531"/>
                </a:lnTo>
                <a:lnTo>
                  <a:pt x="1635065" y="65531"/>
                </a:lnTo>
                <a:lnTo>
                  <a:pt x="1635375" y="64541"/>
                </a:lnTo>
                <a:close/>
              </a:path>
              <a:path w="1637664" h="74295">
                <a:moveTo>
                  <a:pt x="1636872" y="53467"/>
                </a:moveTo>
                <a:lnTo>
                  <a:pt x="1624914" y="53467"/>
                </a:lnTo>
                <a:lnTo>
                  <a:pt x="1635861" y="62992"/>
                </a:lnTo>
                <a:lnTo>
                  <a:pt x="1635375" y="64541"/>
                </a:lnTo>
                <a:lnTo>
                  <a:pt x="1637652" y="62230"/>
                </a:lnTo>
                <a:lnTo>
                  <a:pt x="1637652" y="54229"/>
                </a:lnTo>
                <a:lnTo>
                  <a:pt x="1636872" y="53467"/>
                </a:lnTo>
                <a:close/>
              </a:path>
              <a:path w="1637664" h="74295">
                <a:moveTo>
                  <a:pt x="1377873" y="29591"/>
                </a:moveTo>
                <a:lnTo>
                  <a:pt x="1376603" y="49911"/>
                </a:lnTo>
                <a:lnTo>
                  <a:pt x="1393613" y="51435"/>
                </a:lnTo>
                <a:lnTo>
                  <a:pt x="1410600" y="53212"/>
                </a:lnTo>
                <a:lnTo>
                  <a:pt x="1444510" y="57150"/>
                </a:lnTo>
                <a:lnTo>
                  <a:pt x="1446974" y="36956"/>
                </a:lnTo>
                <a:lnTo>
                  <a:pt x="1429724" y="34798"/>
                </a:lnTo>
                <a:lnTo>
                  <a:pt x="1395173" y="31115"/>
                </a:lnTo>
                <a:lnTo>
                  <a:pt x="1377873" y="29591"/>
                </a:lnTo>
                <a:close/>
              </a:path>
              <a:path w="1637664" h="74295">
                <a:moveTo>
                  <a:pt x="1622510" y="54668"/>
                </a:moveTo>
                <a:lnTo>
                  <a:pt x="1621358" y="55244"/>
                </a:lnTo>
                <a:lnTo>
                  <a:pt x="1623110" y="56766"/>
                </a:lnTo>
                <a:lnTo>
                  <a:pt x="1623088" y="55244"/>
                </a:lnTo>
                <a:lnTo>
                  <a:pt x="1622510" y="54668"/>
                </a:lnTo>
                <a:close/>
              </a:path>
              <a:path w="1637664" h="74295">
                <a:moveTo>
                  <a:pt x="1623110" y="54368"/>
                </a:moveTo>
                <a:lnTo>
                  <a:pt x="1622510" y="54668"/>
                </a:lnTo>
                <a:lnTo>
                  <a:pt x="1623110" y="55267"/>
                </a:lnTo>
                <a:lnTo>
                  <a:pt x="1623110" y="54368"/>
                </a:lnTo>
                <a:close/>
              </a:path>
              <a:path w="1637664" h="74295">
                <a:moveTo>
                  <a:pt x="18554" y="44957"/>
                </a:moveTo>
                <a:lnTo>
                  <a:pt x="0" y="45466"/>
                </a:lnTo>
                <a:lnTo>
                  <a:pt x="0" y="50418"/>
                </a:lnTo>
                <a:lnTo>
                  <a:pt x="4152" y="54482"/>
                </a:lnTo>
                <a:lnTo>
                  <a:pt x="14401" y="54482"/>
                </a:lnTo>
                <a:lnTo>
                  <a:pt x="18554" y="50418"/>
                </a:lnTo>
                <a:lnTo>
                  <a:pt x="18554" y="44957"/>
                </a:lnTo>
                <a:close/>
              </a:path>
              <a:path w="1637664" h="74295">
                <a:moveTo>
                  <a:pt x="1634401" y="51054"/>
                </a:moveTo>
                <a:lnTo>
                  <a:pt x="1626374" y="51054"/>
                </a:lnTo>
                <a:lnTo>
                  <a:pt x="1623110" y="54229"/>
                </a:lnTo>
                <a:lnTo>
                  <a:pt x="1623110" y="54368"/>
                </a:lnTo>
                <a:lnTo>
                  <a:pt x="1624914" y="53467"/>
                </a:lnTo>
                <a:lnTo>
                  <a:pt x="1636872" y="53467"/>
                </a:lnTo>
                <a:lnTo>
                  <a:pt x="1634401" y="51054"/>
                </a:lnTo>
                <a:close/>
              </a:path>
              <a:path w="1637664" h="74295">
                <a:moveTo>
                  <a:pt x="1059967" y="30987"/>
                </a:moveTo>
                <a:lnTo>
                  <a:pt x="1059103" y="51054"/>
                </a:lnTo>
                <a:lnTo>
                  <a:pt x="1077973" y="51688"/>
                </a:lnTo>
                <a:lnTo>
                  <a:pt x="1096845" y="52069"/>
                </a:lnTo>
                <a:lnTo>
                  <a:pt x="1134605" y="52450"/>
                </a:lnTo>
                <a:lnTo>
                  <a:pt x="1134605" y="32257"/>
                </a:lnTo>
                <a:lnTo>
                  <a:pt x="1115938" y="32257"/>
                </a:lnTo>
                <a:lnTo>
                  <a:pt x="1078619" y="31623"/>
                </a:lnTo>
                <a:lnTo>
                  <a:pt x="1059967" y="30987"/>
                </a:lnTo>
                <a:close/>
              </a:path>
              <a:path w="1637664" h="74295">
                <a:moveTo>
                  <a:pt x="1230210" y="30480"/>
                </a:moveTo>
                <a:lnTo>
                  <a:pt x="1206312" y="31242"/>
                </a:lnTo>
                <a:lnTo>
                  <a:pt x="1182412" y="31750"/>
                </a:lnTo>
                <a:lnTo>
                  <a:pt x="1134605" y="32257"/>
                </a:lnTo>
                <a:lnTo>
                  <a:pt x="1134605" y="52450"/>
                </a:lnTo>
                <a:lnTo>
                  <a:pt x="1182749" y="52069"/>
                </a:lnTo>
                <a:lnTo>
                  <a:pt x="1206819" y="51562"/>
                </a:lnTo>
                <a:lnTo>
                  <a:pt x="1230883" y="50800"/>
                </a:lnTo>
                <a:lnTo>
                  <a:pt x="1230210" y="30480"/>
                </a:lnTo>
                <a:close/>
              </a:path>
              <a:path w="1637664" h="74295">
                <a:moveTo>
                  <a:pt x="1007973" y="27559"/>
                </a:moveTo>
                <a:lnTo>
                  <a:pt x="1005992" y="47370"/>
                </a:lnTo>
                <a:lnTo>
                  <a:pt x="1019248" y="48513"/>
                </a:lnTo>
                <a:lnTo>
                  <a:pt x="1045804" y="50418"/>
                </a:lnTo>
                <a:lnTo>
                  <a:pt x="1059103" y="51054"/>
                </a:lnTo>
                <a:lnTo>
                  <a:pt x="1059967" y="30987"/>
                </a:lnTo>
                <a:lnTo>
                  <a:pt x="1046951" y="30480"/>
                </a:lnTo>
                <a:lnTo>
                  <a:pt x="1020953" y="28701"/>
                </a:lnTo>
                <a:lnTo>
                  <a:pt x="1007973" y="27559"/>
                </a:lnTo>
                <a:close/>
              </a:path>
              <a:path w="1637664" h="74295">
                <a:moveTo>
                  <a:pt x="1319758" y="28575"/>
                </a:moveTo>
                <a:lnTo>
                  <a:pt x="1252594" y="29718"/>
                </a:lnTo>
                <a:lnTo>
                  <a:pt x="1230210" y="30480"/>
                </a:lnTo>
                <a:lnTo>
                  <a:pt x="1230883" y="50800"/>
                </a:lnTo>
                <a:lnTo>
                  <a:pt x="1297599" y="49275"/>
                </a:lnTo>
                <a:lnTo>
                  <a:pt x="1319847" y="49022"/>
                </a:lnTo>
                <a:lnTo>
                  <a:pt x="1319758" y="28575"/>
                </a:lnTo>
                <a:close/>
              </a:path>
              <a:path w="1637664" h="74295">
                <a:moveTo>
                  <a:pt x="1334291" y="28575"/>
                </a:moveTo>
                <a:lnTo>
                  <a:pt x="1319758" y="28575"/>
                </a:lnTo>
                <a:lnTo>
                  <a:pt x="1319847" y="49022"/>
                </a:lnTo>
                <a:lnTo>
                  <a:pt x="1334039" y="49022"/>
                </a:lnTo>
                <a:lnTo>
                  <a:pt x="1362418" y="49403"/>
                </a:lnTo>
                <a:lnTo>
                  <a:pt x="1376603" y="49911"/>
                </a:lnTo>
                <a:lnTo>
                  <a:pt x="1377873" y="29591"/>
                </a:lnTo>
                <a:lnTo>
                  <a:pt x="1348820" y="28701"/>
                </a:lnTo>
                <a:lnTo>
                  <a:pt x="1334291" y="28575"/>
                </a:lnTo>
                <a:close/>
              </a:path>
              <a:path w="1637664" h="74295">
                <a:moveTo>
                  <a:pt x="959916" y="23368"/>
                </a:moveTo>
                <a:lnTo>
                  <a:pt x="958430" y="43053"/>
                </a:lnTo>
                <a:lnTo>
                  <a:pt x="994112" y="46100"/>
                </a:lnTo>
                <a:lnTo>
                  <a:pt x="1005992" y="47370"/>
                </a:lnTo>
                <a:lnTo>
                  <a:pt x="1007973" y="27559"/>
                </a:lnTo>
                <a:lnTo>
                  <a:pt x="983954" y="25273"/>
                </a:lnTo>
                <a:lnTo>
                  <a:pt x="971936" y="24256"/>
                </a:lnTo>
                <a:lnTo>
                  <a:pt x="959916" y="23368"/>
                </a:lnTo>
                <a:close/>
              </a:path>
              <a:path w="1637664" h="74295">
                <a:moveTo>
                  <a:pt x="537" y="39589"/>
                </a:moveTo>
                <a:lnTo>
                  <a:pt x="0" y="40131"/>
                </a:lnTo>
                <a:lnTo>
                  <a:pt x="0" y="45466"/>
                </a:lnTo>
                <a:lnTo>
                  <a:pt x="537" y="39589"/>
                </a:lnTo>
                <a:close/>
              </a:path>
              <a:path w="1637664" h="74295">
                <a:moveTo>
                  <a:pt x="16069" y="37624"/>
                </a:moveTo>
                <a:lnTo>
                  <a:pt x="2172" y="37939"/>
                </a:lnTo>
                <a:lnTo>
                  <a:pt x="537" y="39589"/>
                </a:lnTo>
                <a:lnTo>
                  <a:pt x="0" y="45466"/>
                </a:lnTo>
                <a:lnTo>
                  <a:pt x="18554" y="44957"/>
                </a:lnTo>
                <a:lnTo>
                  <a:pt x="17736" y="39305"/>
                </a:lnTo>
                <a:lnTo>
                  <a:pt x="16069" y="37624"/>
                </a:lnTo>
                <a:close/>
              </a:path>
              <a:path w="1637664" h="74295">
                <a:moveTo>
                  <a:pt x="17736" y="39305"/>
                </a:moveTo>
                <a:lnTo>
                  <a:pt x="18554" y="44957"/>
                </a:lnTo>
                <a:lnTo>
                  <a:pt x="18554" y="40131"/>
                </a:lnTo>
                <a:lnTo>
                  <a:pt x="17736" y="39305"/>
                </a:lnTo>
                <a:close/>
              </a:path>
              <a:path w="1637664" h="74295">
                <a:moveTo>
                  <a:pt x="883605" y="21462"/>
                </a:moveTo>
                <a:lnTo>
                  <a:pt x="858151" y="21462"/>
                </a:lnTo>
                <a:lnTo>
                  <a:pt x="858151" y="41275"/>
                </a:lnTo>
                <a:lnTo>
                  <a:pt x="883235" y="41275"/>
                </a:lnTo>
                <a:lnTo>
                  <a:pt x="908310" y="41529"/>
                </a:lnTo>
                <a:lnTo>
                  <a:pt x="933375" y="42163"/>
                </a:lnTo>
                <a:lnTo>
                  <a:pt x="958430" y="43053"/>
                </a:lnTo>
                <a:lnTo>
                  <a:pt x="959916" y="23368"/>
                </a:lnTo>
                <a:lnTo>
                  <a:pt x="934484" y="22351"/>
                </a:lnTo>
                <a:lnTo>
                  <a:pt x="909048" y="21717"/>
                </a:lnTo>
                <a:lnTo>
                  <a:pt x="883605" y="21462"/>
                </a:lnTo>
                <a:close/>
              </a:path>
              <a:path w="1637664" h="74295">
                <a:moveTo>
                  <a:pt x="752386" y="20447"/>
                </a:moveTo>
                <a:lnTo>
                  <a:pt x="751649" y="40259"/>
                </a:lnTo>
                <a:lnTo>
                  <a:pt x="778272" y="40893"/>
                </a:lnTo>
                <a:lnTo>
                  <a:pt x="831521" y="41401"/>
                </a:lnTo>
                <a:lnTo>
                  <a:pt x="858151" y="41275"/>
                </a:lnTo>
                <a:lnTo>
                  <a:pt x="858151" y="21462"/>
                </a:lnTo>
                <a:lnTo>
                  <a:pt x="831710" y="21462"/>
                </a:lnTo>
                <a:lnTo>
                  <a:pt x="752386" y="20447"/>
                </a:lnTo>
                <a:close/>
              </a:path>
              <a:path w="1637664" h="74295">
                <a:moveTo>
                  <a:pt x="696899" y="16510"/>
                </a:moveTo>
                <a:lnTo>
                  <a:pt x="737407" y="39624"/>
                </a:lnTo>
                <a:lnTo>
                  <a:pt x="751649" y="40259"/>
                </a:lnTo>
                <a:lnTo>
                  <a:pt x="752386" y="20447"/>
                </a:lnTo>
                <a:lnTo>
                  <a:pt x="738488" y="19812"/>
                </a:lnTo>
                <a:lnTo>
                  <a:pt x="724609" y="18923"/>
                </a:lnTo>
                <a:lnTo>
                  <a:pt x="696899" y="16510"/>
                </a:lnTo>
                <a:close/>
              </a:path>
              <a:path w="1637664" h="74295">
                <a:moveTo>
                  <a:pt x="2172" y="37939"/>
                </a:moveTo>
                <a:lnTo>
                  <a:pt x="685" y="37973"/>
                </a:lnTo>
                <a:lnTo>
                  <a:pt x="537" y="39589"/>
                </a:lnTo>
                <a:lnTo>
                  <a:pt x="2172" y="37939"/>
                </a:lnTo>
                <a:close/>
              </a:path>
              <a:path w="1637664" h="74295">
                <a:moveTo>
                  <a:pt x="17487" y="37592"/>
                </a:moveTo>
                <a:lnTo>
                  <a:pt x="16069" y="37624"/>
                </a:lnTo>
                <a:lnTo>
                  <a:pt x="17736" y="39305"/>
                </a:lnTo>
                <a:lnTo>
                  <a:pt x="17487" y="37592"/>
                </a:lnTo>
                <a:close/>
              </a:path>
              <a:path w="1637664" h="74295">
                <a:moveTo>
                  <a:pt x="10617" y="20574"/>
                </a:moveTo>
                <a:lnTo>
                  <a:pt x="685" y="37973"/>
                </a:lnTo>
                <a:lnTo>
                  <a:pt x="2172" y="37939"/>
                </a:lnTo>
                <a:lnTo>
                  <a:pt x="4152" y="35941"/>
                </a:lnTo>
                <a:lnTo>
                  <a:pt x="17221" y="35941"/>
                </a:lnTo>
                <a:lnTo>
                  <a:pt x="17308" y="35179"/>
                </a:lnTo>
                <a:lnTo>
                  <a:pt x="10617" y="20574"/>
                </a:lnTo>
                <a:close/>
              </a:path>
              <a:path w="1637664" h="74295">
                <a:moveTo>
                  <a:pt x="14401" y="35941"/>
                </a:moveTo>
                <a:lnTo>
                  <a:pt x="4152" y="35941"/>
                </a:lnTo>
                <a:lnTo>
                  <a:pt x="2172" y="37939"/>
                </a:lnTo>
                <a:lnTo>
                  <a:pt x="16069" y="37624"/>
                </a:lnTo>
                <a:lnTo>
                  <a:pt x="14401" y="35941"/>
                </a:lnTo>
                <a:close/>
              </a:path>
              <a:path w="1637664" h="74295">
                <a:moveTo>
                  <a:pt x="17221" y="35941"/>
                </a:moveTo>
                <a:lnTo>
                  <a:pt x="14401" y="35941"/>
                </a:lnTo>
                <a:lnTo>
                  <a:pt x="16069" y="37624"/>
                </a:lnTo>
                <a:lnTo>
                  <a:pt x="17487" y="37592"/>
                </a:lnTo>
                <a:lnTo>
                  <a:pt x="17318" y="36956"/>
                </a:lnTo>
                <a:lnTo>
                  <a:pt x="17221" y="35941"/>
                </a:lnTo>
                <a:close/>
              </a:path>
              <a:path w="1637664" h="74295">
                <a:moveTo>
                  <a:pt x="639927" y="8509"/>
                </a:moveTo>
                <a:lnTo>
                  <a:pt x="636587" y="27940"/>
                </a:lnTo>
                <a:lnTo>
                  <a:pt x="651089" y="30353"/>
                </a:lnTo>
                <a:lnTo>
                  <a:pt x="665621" y="32512"/>
                </a:lnTo>
                <a:lnTo>
                  <a:pt x="694778" y="36194"/>
                </a:lnTo>
                <a:lnTo>
                  <a:pt x="696899" y="16510"/>
                </a:lnTo>
                <a:lnTo>
                  <a:pt x="682609" y="14859"/>
                </a:lnTo>
                <a:lnTo>
                  <a:pt x="668351" y="12954"/>
                </a:lnTo>
                <a:lnTo>
                  <a:pt x="639927" y="8509"/>
                </a:lnTo>
                <a:close/>
              </a:path>
              <a:path w="1637664" h="74295">
                <a:moveTo>
                  <a:pt x="17308" y="35179"/>
                </a:moveTo>
                <a:lnTo>
                  <a:pt x="17297" y="35432"/>
                </a:lnTo>
                <a:lnTo>
                  <a:pt x="17308" y="35179"/>
                </a:lnTo>
                <a:close/>
              </a:path>
              <a:path w="1637664" h="74295">
                <a:moveTo>
                  <a:pt x="37922" y="16382"/>
                </a:moveTo>
                <a:lnTo>
                  <a:pt x="10617" y="20574"/>
                </a:lnTo>
                <a:lnTo>
                  <a:pt x="17424" y="35432"/>
                </a:lnTo>
                <a:lnTo>
                  <a:pt x="24295" y="34798"/>
                </a:lnTo>
                <a:lnTo>
                  <a:pt x="31191" y="34417"/>
                </a:lnTo>
                <a:lnTo>
                  <a:pt x="38111" y="34417"/>
                </a:lnTo>
                <a:lnTo>
                  <a:pt x="37922" y="16382"/>
                </a:lnTo>
                <a:close/>
              </a:path>
              <a:path w="1637664" h="74295">
                <a:moveTo>
                  <a:pt x="38111" y="34417"/>
                </a:moveTo>
                <a:lnTo>
                  <a:pt x="31191" y="34417"/>
                </a:lnTo>
                <a:lnTo>
                  <a:pt x="38112" y="34543"/>
                </a:lnTo>
                <a:close/>
              </a:path>
              <a:path w="1637664" h="74295">
                <a:moveTo>
                  <a:pt x="76580" y="13588"/>
                </a:moveTo>
                <a:lnTo>
                  <a:pt x="66936" y="14605"/>
                </a:lnTo>
                <a:lnTo>
                  <a:pt x="57280" y="15493"/>
                </a:lnTo>
                <a:lnTo>
                  <a:pt x="47609" y="16001"/>
                </a:lnTo>
                <a:lnTo>
                  <a:pt x="37922" y="16382"/>
                </a:lnTo>
                <a:lnTo>
                  <a:pt x="38112" y="34543"/>
                </a:lnTo>
                <a:lnTo>
                  <a:pt x="48285" y="34417"/>
                </a:lnTo>
                <a:lnTo>
                  <a:pt x="58442" y="33909"/>
                </a:lnTo>
                <a:lnTo>
                  <a:pt x="68584" y="33274"/>
                </a:lnTo>
                <a:lnTo>
                  <a:pt x="78714" y="32257"/>
                </a:lnTo>
                <a:lnTo>
                  <a:pt x="76580" y="13588"/>
                </a:lnTo>
                <a:close/>
              </a:path>
              <a:path w="1637664" h="74295">
                <a:moveTo>
                  <a:pt x="121691" y="9525"/>
                </a:moveTo>
                <a:lnTo>
                  <a:pt x="110392" y="10287"/>
                </a:lnTo>
                <a:lnTo>
                  <a:pt x="87837" y="12318"/>
                </a:lnTo>
                <a:lnTo>
                  <a:pt x="76580" y="13588"/>
                </a:lnTo>
                <a:lnTo>
                  <a:pt x="78714" y="32257"/>
                </a:lnTo>
                <a:lnTo>
                  <a:pt x="89768" y="31115"/>
                </a:lnTo>
                <a:lnTo>
                  <a:pt x="111904" y="29082"/>
                </a:lnTo>
                <a:lnTo>
                  <a:pt x="122986" y="28320"/>
                </a:lnTo>
                <a:lnTo>
                  <a:pt x="121691" y="9525"/>
                </a:lnTo>
                <a:close/>
              </a:path>
              <a:path w="1637664" h="74295">
                <a:moveTo>
                  <a:pt x="250685" y="8890"/>
                </a:moveTo>
                <a:lnTo>
                  <a:pt x="249516" y="27812"/>
                </a:lnTo>
                <a:lnTo>
                  <a:pt x="268569" y="28575"/>
                </a:lnTo>
                <a:lnTo>
                  <a:pt x="306688" y="29210"/>
                </a:lnTo>
                <a:lnTo>
                  <a:pt x="325754" y="29210"/>
                </a:lnTo>
                <a:lnTo>
                  <a:pt x="325691" y="10160"/>
                </a:lnTo>
                <a:lnTo>
                  <a:pt x="306929" y="10160"/>
                </a:lnTo>
                <a:lnTo>
                  <a:pt x="288174" y="10032"/>
                </a:lnTo>
                <a:lnTo>
                  <a:pt x="269425" y="9651"/>
                </a:lnTo>
                <a:lnTo>
                  <a:pt x="250685" y="8890"/>
                </a:lnTo>
                <a:close/>
              </a:path>
              <a:path w="1637664" h="74295">
                <a:moveTo>
                  <a:pt x="424726" y="6223"/>
                </a:moveTo>
                <a:lnTo>
                  <a:pt x="399997" y="7874"/>
                </a:lnTo>
                <a:lnTo>
                  <a:pt x="375246" y="9017"/>
                </a:lnTo>
                <a:lnTo>
                  <a:pt x="350477" y="9779"/>
                </a:lnTo>
                <a:lnTo>
                  <a:pt x="325691" y="10160"/>
                </a:lnTo>
                <a:lnTo>
                  <a:pt x="325754" y="29210"/>
                </a:lnTo>
                <a:lnTo>
                  <a:pt x="350902" y="28956"/>
                </a:lnTo>
                <a:lnTo>
                  <a:pt x="376034" y="28193"/>
                </a:lnTo>
                <a:lnTo>
                  <a:pt x="401146" y="26924"/>
                </a:lnTo>
                <a:lnTo>
                  <a:pt x="426237" y="25145"/>
                </a:lnTo>
                <a:lnTo>
                  <a:pt x="424726" y="6223"/>
                </a:lnTo>
                <a:close/>
              </a:path>
              <a:path w="1637664" h="74295">
                <a:moveTo>
                  <a:pt x="186245" y="7619"/>
                </a:moveTo>
                <a:lnTo>
                  <a:pt x="170095" y="7747"/>
                </a:lnTo>
                <a:lnTo>
                  <a:pt x="137819" y="8636"/>
                </a:lnTo>
                <a:lnTo>
                  <a:pt x="121691" y="9525"/>
                </a:lnTo>
                <a:lnTo>
                  <a:pt x="122986" y="28320"/>
                </a:lnTo>
                <a:lnTo>
                  <a:pt x="154641" y="26924"/>
                </a:lnTo>
                <a:lnTo>
                  <a:pt x="186334" y="26543"/>
                </a:lnTo>
                <a:lnTo>
                  <a:pt x="186245" y="7619"/>
                </a:lnTo>
                <a:close/>
              </a:path>
              <a:path w="1637664" h="74295">
                <a:moveTo>
                  <a:pt x="592366" y="1650"/>
                </a:moveTo>
                <a:lnTo>
                  <a:pt x="590397" y="20955"/>
                </a:lnTo>
                <a:lnTo>
                  <a:pt x="601984" y="22479"/>
                </a:lnTo>
                <a:lnTo>
                  <a:pt x="613544" y="24130"/>
                </a:lnTo>
                <a:lnTo>
                  <a:pt x="625078" y="25907"/>
                </a:lnTo>
                <a:lnTo>
                  <a:pt x="636587" y="27940"/>
                </a:lnTo>
                <a:lnTo>
                  <a:pt x="639927" y="8509"/>
                </a:lnTo>
                <a:lnTo>
                  <a:pt x="628075" y="6476"/>
                </a:lnTo>
                <a:lnTo>
                  <a:pt x="616199" y="4699"/>
                </a:lnTo>
                <a:lnTo>
                  <a:pt x="604296" y="3048"/>
                </a:lnTo>
                <a:lnTo>
                  <a:pt x="592366" y="1650"/>
                </a:lnTo>
                <a:close/>
              </a:path>
              <a:path w="1637664" h="74295">
                <a:moveTo>
                  <a:pt x="202361" y="7619"/>
                </a:moveTo>
                <a:lnTo>
                  <a:pt x="186245" y="7619"/>
                </a:lnTo>
                <a:lnTo>
                  <a:pt x="186334" y="26543"/>
                </a:lnTo>
                <a:lnTo>
                  <a:pt x="217935" y="26669"/>
                </a:lnTo>
                <a:lnTo>
                  <a:pt x="249516" y="27812"/>
                </a:lnTo>
                <a:lnTo>
                  <a:pt x="250685" y="8890"/>
                </a:lnTo>
                <a:lnTo>
                  <a:pt x="218474" y="7747"/>
                </a:lnTo>
                <a:lnTo>
                  <a:pt x="202361" y="7619"/>
                </a:lnTo>
                <a:close/>
              </a:path>
              <a:path w="1637664" h="74295">
                <a:moveTo>
                  <a:pt x="499541" y="1269"/>
                </a:moveTo>
                <a:lnTo>
                  <a:pt x="462119" y="3429"/>
                </a:lnTo>
                <a:lnTo>
                  <a:pt x="424726" y="6223"/>
                </a:lnTo>
                <a:lnTo>
                  <a:pt x="426237" y="25145"/>
                </a:lnTo>
                <a:lnTo>
                  <a:pt x="444743" y="23622"/>
                </a:lnTo>
                <a:lnTo>
                  <a:pt x="481799" y="21209"/>
                </a:lnTo>
                <a:lnTo>
                  <a:pt x="500341" y="20193"/>
                </a:lnTo>
                <a:lnTo>
                  <a:pt x="499541" y="1269"/>
                </a:lnTo>
                <a:close/>
              </a:path>
              <a:path w="1637664" h="74295">
                <a:moveTo>
                  <a:pt x="550824" y="0"/>
                </a:moveTo>
                <a:lnTo>
                  <a:pt x="550824" y="19304"/>
                </a:lnTo>
                <a:lnTo>
                  <a:pt x="560734" y="19304"/>
                </a:lnTo>
                <a:lnTo>
                  <a:pt x="570634" y="19685"/>
                </a:lnTo>
                <a:lnTo>
                  <a:pt x="580522" y="20193"/>
                </a:lnTo>
                <a:lnTo>
                  <a:pt x="590397" y="20955"/>
                </a:lnTo>
                <a:lnTo>
                  <a:pt x="592366" y="1650"/>
                </a:lnTo>
                <a:lnTo>
                  <a:pt x="581990" y="888"/>
                </a:lnTo>
                <a:lnTo>
                  <a:pt x="571609" y="381"/>
                </a:lnTo>
                <a:lnTo>
                  <a:pt x="561221" y="126"/>
                </a:lnTo>
                <a:lnTo>
                  <a:pt x="550824" y="0"/>
                </a:lnTo>
                <a:close/>
              </a:path>
              <a:path w="1637664" h="74295">
                <a:moveTo>
                  <a:pt x="550824" y="0"/>
                </a:moveTo>
                <a:lnTo>
                  <a:pt x="525173" y="381"/>
                </a:lnTo>
                <a:lnTo>
                  <a:pt x="499541" y="1269"/>
                </a:lnTo>
                <a:lnTo>
                  <a:pt x="500341" y="20193"/>
                </a:lnTo>
                <a:lnTo>
                  <a:pt x="525573" y="19431"/>
                </a:lnTo>
                <a:lnTo>
                  <a:pt x="538196" y="19304"/>
                </a:lnTo>
                <a:lnTo>
                  <a:pt x="550824" y="19304"/>
                </a:lnTo>
                <a:lnTo>
                  <a:pt x="55082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1188" y="4758532"/>
            <a:ext cx="2406650" cy="99060"/>
          </a:xfrm>
          <a:custGeom>
            <a:avLst/>
            <a:gdLst/>
            <a:ahLst/>
            <a:cxnLst/>
            <a:rect l="l" t="t" r="r" b="b"/>
            <a:pathLst>
              <a:path w="2406650" h="99060">
                <a:moveTo>
                  <a:pt x="1797947" y="77596"/>
                </a:moveTo>
                <a:lnTo>
                  <a:pt x="1796651" y="97281"/>
                </a:lnTo>
                <a:lnTo>
                  <a:pt x="1815618" y="97916"/>
                </a:lnTo>
                <a:lnTo>
                  <a:pt x="1853566" y="98551"/>
                </a:lnTo>
                <a:lnTo>
                  <a:pt x="1872547" y="98551"/>
                </a:lnTo>
                <a:lnTo>
                  <a:pt x="1872547" y="78612"/>
                </a:lnTo>
                <a:lnTo>
                  <a:pt x="1853889" y="78612"/>
                </a:lnTo>
                <a:lnTo>
                  <a:pt x="1835237" y="78485"/>
                </a:lnTo>
                <a:lnTo>
                  <a:pt x="1797947" y="77596"/>
                </a:lnTo>
                <a:close/>
              </a:path>
              <a:path w="2406650" h="99060">
                <a:moveTo>
                  <a:pt x="1949407" y="76962"/>
                </a:moveTo>
                <a:lnTo>
                  <a:pt x="1930202" y="77724"/>
                </a:lnTo>
                <a:lnTo>
                  <a:pt x="1910991" y="78231"/>
                </a:lnTo>
                <a:lnTo>
                  <a:pt x="1872547" y="78612"/>
                </a:lnTo>
                <a:lnTo>
                  <a:pt x="1872547" y="98551"/>
                </a:lnTo>
                <a:lnTo>
                  <a:pt x="1892154" y="98551"/>
                </a:lnTo>
                <a:lnTo>
                  <a:pt x="1911753" y="98425"/>
                </a:lnTo>
                <a:lnTo>
                  <a:pt x="1931345" y="97916"/>
                </a:lnTo>
                <a:lnTo>
                  <a:pt x="1950931" y="97154"/>
                </a:lnTo>
                <a:lnTo>
                  <a:pt x="1949407" y="76962"/>
                </a:lnTo>
                <a:close/>
              </a:path>
              <a:path w="2406650" h="99060">
                <a:moveTo>
                  <a:pt x="1753243" y="72389"/>
                </a:moveTo>
                <a:lnTo>
                  <a:pt x="1750461" y="92201"/>
                </a:lnTo>
                <a:lnTo>
                  <a:pt x="1761979" y="93852"/>
                </a:lnTo>
                <a:lnTo>
                  <a:pt x="1785076" y="96393"/>
                </a:lnTo>
                <a:lnTo>
                  <a:pt x="1796651" y="97281"/>
                </a:lnTo>
                <a:lnTo>
                  <a:pt x="1797947" y="77596"/>
                </a:lnTo>
                <a:lnTo>
                  <a:pt x="1786738" y="76581"/>
                </a:lnTo>
                <a:lnTo>
                  <a:pt x="1775552" y="75437"/>
                </a:lnTo>
                <a:lnTo>
                  <a:pt x="1764387" y="74040"/>
                </a:lnTo>
                <a:lnTo>
                  <a:pt x="1753243" y="72389"/>
                </a:lnTo>
                <a:close/>
              </a:path>
              <a:path w="2406650" h="99060">
                <a:moveTo>
                  <a:pt x="1990288" y="72643"/>
                </a:moveTo>
                <a:lnTo>
                  <a:pt x="1980089" y="73913"/>
                </a:lnTo>
                <a:lnTo>
                  <a:pt x="1969876" y="75056"/>
                </a:lnTo>
                <a:lnTo>
                  <a:pt x="1959649" y="76072"/>
                </a:lnTo>
                <a:lnTo>
                  <a:pt x="1949407" y="76962"/>
                </a:lnTo>
                <a:lnTo>
                  <a:pt x="1950931" y="97154"/>
                </a:lnTo>
                <a:lnTo>
                  <a:pt x="1961456" y="96265"/>
                </a:lnTo>
                <a:lnTo>
                  <a:pt x="1971964" y="95250"/>
                </a:lnTo>
                <a:lnTo>
                  <a:pt x="1982454" y="94106"/>
                </a:lnTo>
                <a:lnTo>
                  <a:pt x="1992930" y="92709"/>
                </a:lnTo>
                <a:lnTo>
                  <a:pt x="1990288" y="72643"/>
                </a:lnTo>
                <a:close/>
              </a:path>
              <a:path w="2406650" h="99060">
                <a:moveTo>
                  <a:pt x="2057827" y="61213"/>
                </a:moveTo>
                <a:lnTo>
                  <a:pt x="2040989" y="64388"/>
                </a:lnTo>
                <a:lnTo>
                  <a:pt x="2007219" y="70103"/>
                </a:lnTo>
                <a:lnTo>
                  <a:pt x="1990288" y="72643"/>
                </a:lnTo>
                <a:lnTo>
                  <a:pt x="1992930" y="92709"/>
                </a:lnTo>
                <a:lnTo>
                  <a:pt x="2010144" y="90169"/>
                </a:lnTo>
                <a:lnTo>
                  <a:pt x="2044467" y="84327"/>
                </a:lnTo>
                <a:lnTo>
                  <a:pt x="2061573" y="81025"/>
                </a:lnTo>
                <a:lnTo>
                  <a:pt x="2057827" y="61213"/>
                </a:lnTo>
                <a:close/>
              </a:path>
              <a:path w="2406650" h="99060">
                <a:moveTo>
                  <a:pt x="1703116" y="63626"/>
                </a:moveTo>
                <a:lnTo>
                  <a:pt x="1737498" y="90424"/>
                </a:lnTo>
                <a:lnTo>
                  <a:pt x="1750461" y="92201"/>
                </a:lnTo>
                <a:lnTo>
                  <a:pt x="1753243" y="72389"/>
                </a:lnTo>
                <a:lnTo>
                  <a:pt x="1740658" y="70612"/>
                </a:lnTo>
                <a:lnTo>
                  <a:pt x="1728108" y="68452"/>
                </a:lnTo>
                <a:lnTo>
                  <a:pt x="1715593" y="66166"/>
                </a:lnTo>
                <a:lnTo>
                  <a:pt x="1703116" y="63626"/>
                </a:lnTo>
                <a:close/>
              </a:path>
              <a:path w="2406650" h="99060">
                <a:moveTo>
                  <a:pt x="1644810" y="51434"/>
                </a:moveTo>
                <a:lnTo>
                  <a:pt x="1640784" y="71246"/>
                </a:lnTo>
                <a:lnTo>
                  <a:pt x="1698836" y="83312"/>
                </a:lnTo>
                <a:lnTo>
                  <a:pt x="1703116" y="63626"/>
                </a:lnTo>
                <a:lnTo>
                  <a:pt x="1673977" y="57403"/>
                </a:lnTo>
                <a:lnTo>
                  <a:pt x="1644810" y="51434"/>
                </a:lnTo>
                <a:close/>
              </a:path>
              <a:path w="2406650" h="99060">
                <a:moveTo>
                  <a:pt x="2131690" y="47878"/>
                </a:moveTo>
                <a:lnTo>
                  <a:pt x="2076265" y="57657"/>
                </a:lnTo>
                <a:lnTo>
                  <a:pt x="2057827" y="61213"/>
                </a:lnTo>
                <a:lnTo>
                  <a:pt x="2061573" y="81025"/>
                </a:lnTo>
                <a:lnTo>
                  <a:pt x="2098237" y="74168"/>
                </a:lnTo>
                <a:lnTo>
                  <a:pt x="2134967" y="67818"/>
                </a:lnTo>
                <a:lnTo>
                  <a:pt x="2131690" y="47878"/>
                </a:lnTo>
                <a:close/>
              </a:path>
              <a:path w="2406650" h="99060">
                <a:moveTo>
                  <a:pt x="1590111" y="41528"/>
                </a:moveTo>
                <a:lnTo>
                  <a:pt x="1587203" y="61213"/>
                </a:lnTo>
                <a:lnTo>
                  <a:pt x="1600645" y="63500"/>
                </a:lnTo>
                <a:lnTo>
                  <a:pt x="1627435" y="68452"/>
                </a:lnTo>
                <a:lnTo>
                  <a:pt x="1640784" y="71246"/>
                </a:lnTo>
                <a:lnTo>
                  <a:pt x="1644810" y="51434"/>
                </a:lnTo>
                <a:lnTo>
                  <a:pt x="1617518" y="46100"/>
                </a:lnTo>
                <a:lnTo>
                  <a:pt x="1603830" y="43687"/>
                </a:lnTo>
                <a:lnTo>
                  <a:pt x="1590111" y="41528"/>
                </a:lnTo>
                <a:close/>
              </a:path>
              <a:path w="2406650" h="99060">
                <a:moveTo>
                  <a:pt x="2191698" y="40258"/>
                </a:moveTo>
                <a:lnTo>
                  <a:pt x="2176646" y="41782"/>
                </a:lnTo>
                <a:lnTo>
                  <a:pt x="2161627" y="43560"/>
                </a:lnTo>
                <a:lnTo>
                  <a:pt x="2146642" y="45593"/>
                </a:lnTo>
                <a:lnTo>
                  <a:pt x="2131690" y="47878"/>
                </a:lnTo>
                <a:lnTo>
                  <a:pt x="2134967" y="67818"/>
                </a:lnTo>
                <a:lnTo>
                  <a:pt x="2149559" y="65531"/>
                </a:lnTo>
                <a:lnTo>
                  <a:pt x="2164188" y="63626"/>
                </a:lnTo>
                <a:lnTo>
                  <a:pt x="2178852" y="61975"/>
                </a:lnTo>
                <a:lnTo>
                  <a:pt x="2193552" y="60578"/>
                </a:lnTo>
                <a:lnTo>
                  <a:pt x="2191698" y="40258"/>
                </a:lnTo>
                <a:close/>
              </a:path>
              <a:path w="2406650" h="99060">
                <a:moveTo>
                  <a:pt x="1550690" y="36575"/>
                </a:moveTo>
                <a:lnTo>
                  <a:pt x="1548582" y="56260"/>
                </a:lnTo>
                <a:lnTo>
                  <a:pt x="1567916" y="58546"/>
                </a:lnTo>
                <a:lnTo>
                  <a:pt x="1577566" y="59816"/>
                </a:lnTo>
                <a:lnTo>
                  <a:pt x="1587203" y="61213"/>
                </a:lnTo>
                <a:lnTo>
                  <a:pt x="1590111" y="41528"/>
                </a:lnTo>
                <a:lnTo>
                  <a:pt x="1580274" y="40131"/>
                </a:lnTo>
                <a:lnTo>
                  <a:pt x="1570425" y="38862"/>
                </a:lnTo>
                <a:lnTo>
                  <a:pt x="1550690" y="36575"/>
                </a:lnTo>
                <a:close/>
              </a:path>
              <a:path w="2406650" h="99060">
                <a:moveTo>
                  <a:pt x="2247019" y="36068"/>
                </a:moveTo>
                <a:lnTo>
                  <a:pt x="2219339" y="37845"/>
                </a:lnTo>
                <a:lnTo>
                  <a:pt x="2191698" y="40258"/>
                </a:lnTo>
                <a:lnTo>
                  <a:pt x="2193552" y="60578"/>
                </a:lnTo>
                <a:lnTo>
                  <a:pt x="2220749" y="58419"/>
                </a:lnTo>
                <a:lnTo>
                  <a:pt x="2247984" y="56768"/>
                </a:lnTo>
                <a:lnTo>
                  <a:pt x="2247019" y="36068"/>
                </a:lnTo>
                <a:close/>
              </a:path>
              <a:path w="2406650" h="99060">
                <a:moveTo>
                  <a:pt x="2293450" y="32893"/>
                </a:moveTo>
                <a:lnTo>
                  <a:pt x="2281853" y="33908"/>
                </a:lnTo>
                <a:lnTo>
                  <a:pt x="2270249" y="34797"/>
                </a:lnTo>
                <a:lnTo>
                  <a:pt x="2247019" y="36068"/>
                </a:lnTo>
                <a:lnTo>
                  <a:pt x="2247984" y="56768"/>
                </a:lnTo>
                <a:lnTo>
                  <a:pt x="2259830" y="56133"/>
                </a:lnTo>
                <a:lnTo>
                  <a:pt x="2271669" y="55371"/>
                </a:lnTo>
                <a:lnTo>
                  <a:pt x="2295317" y="53593"/>
                </a:lnTo>
                <a:lnTo>
                  <a:pt x="2293450" y="32893"/>
                </a:lnTo>
                <a:close/>
              </a:path>
              <a:path w="2406650" h="99060">
                <a:moveTo>
                  <a:pt x="1486187" y="31368"/>
                </a:moveTo>
                <a:lnTo>
                  <a:pt x="1484816" y="50926"/>
                </a:lnTo>
                <a:lnTo>
                  <a:pt x="1516723" y="53339"/>
                </a:lnTo>
                <a:lnTo>
                  <a:pt x="1548582" y="56260"/>
                </a:lnTo>
                <a:lnTo>
                  <a:pt x="1550690" y="36575"/>
                </a:lnTo>
                <a:lnTo>
                  <a:pt x="1502327" y="32512"/>
                </a:lnTo>
                <a:lnTo>
                  <a:pt x="1486187" y="31368"/>
                </a:lnTo>
                <a:close/>
              </a:path>
              <a:path w="2406650" h="99060">
                <a:moveTo>
                  <a:pt x="327075" y="37718"/>
                </a:moveTo>
                <a:lnTo>
                  <a:pt x="326305" y="53975"/>
                </a:lnTo>
                <a:lnTo>
                  <a:pt x="342988" y="54609"/>
                </a:lnTo>
                <a:lnTo>
                  <a:pt x="376365" y="55244"/>
                </a:lnTo>
                <a:lnTo>
                  <a:pt x="393060" y="55244"/>
                </a:lnTo>
                <a:lnTo>
                  <a:pt x="393060" y="38988"/>
                </a:lnTo>
                <a:lnTo>
                  <a:pt x="360059" y="38734"/>
                </a:lnTo>
                <a:lnTo>
                  <a:pt x="343565" y="38353"/>
                </a:lnTo>
                <a:lnTo>
                  <a:pt x="327075" y="37718"/>
                </a:lnTo>
                <a:close/>
              </a:path>
              <a:path w="2406650" h="99060">
                <a:moveTo>
                  <a:pt x="444254" y="38353"/>
                </a:moveTo>
                <a:lnTo>
                  <a:pt x="431454" y="38734"/>
                </a:lnTo>
                <a:lnTo>
                  <a:pt x="405860" y="38988"/>
                </a:lnTo>
                <a:lnTo>
                  <a:pt x="393060" y="38988"/>
                </a:lnTo>
                <a:lnTo>
                  <a:pt x="393060" y="55244"/>
                </a:lnTo>
                <a:lnTo>
                  <a:pt x="419044" y="55244"/>
                </a:lnTo>
                <a:lnTo>
                  <a:pt x="445028" y="54737"/>
                </a:lnTo>
                <a:lnTo>
                  <a:pt x="444254" y="38353"/>
                </a:lnTo>
                <a:close/>
              </a:path>
              <a:path w="2406650" h="99060">
                <a:moveTo>
                  <a:pt x="488577" y="33146"/>
                </a:moveTo>
                <a:lnTo>
                  <a:pt x="477520" y="34797"/>
                </a:lnTo>
                <a:lnTo>
                  <a:pt x="466449" y="36194"/>
                </a:lnTo>
                <a:lnTo>
                  <a:pt x="455360" y="37337"/>
                </a:lnTo>
                <a:lnTo>
                  <a:pt x="444254" y="38353"/>
                </a:lnTo>
                <a:lnTo>
                  <a:pt x="445028" y="54737"/>
                </a:lnTo>
                <a:lnTo>
                  <a:pt x="456508" y="53720"/>
                </a:lnTo>
                <a:lnTo>
                  <a:pt x="467971" y="52577"/>
                </a:lnTo>
                <a:lnTo>
                  <a:pt x="490837" y="49529"/>
                </a:lnTo>
                <a:lnTo>
                  <a:pt x="488577" y="33146"/>
                </a:lnTo>
                <a:close/>
              </a:path>
              <a:path w="2406650" h="99060">
                <a:moveTo>
                  <a:pt x="281761" y="34797"/>
                </a:moveTo>
                <a:lnTo>
                  <a:pt x="280275" y="50926"/>
                </a:lnTo>
                <a:lnTo>
                  <a:pt x="291770" y="51943"/>
                </a:lnTo>
                <a:lnTo>
                  <a:pt x="314786" y="53466"/>
                </a:lnTo>
                <a:lnTo>
                  <a:pt x="326305" y="53975"/>
                </a:lnTo>
                <a:lnTo>
                  <a:pt x="327075" y="37718"/>
                </a:lnTo>
                <a:lnTo>
                  <a:pt x="315734" y="37210"/>
                </a:lnTo>
                <a:lnTo>
                  <a:pt x="293077" y="35687"/>
                </a:lnTo>
                <a:lnTo>
                  <a:pt x="281761" y="34797"/>
                </a:lnTo>
                <a:close/>
              </a:path>
              <a:path w="2406650" h="99060">
                <a:moveTo>
                  <a:pt x="2348543" y="26415"/>
                </a:moveTo>
                <a:lnTo>
                  <a:pt x="2321030" y="29971"/>
                </a:lnTo>
                <a:lnTo>
                  <a:pt x="2293450" y="32893"/>
                </a:lnTo>
                <a:lnTo>
                  <a:pt x="2295317" y="53593"/>
                </a:lnTo>
                <a:lnTo>
                  <a:pt x="2323389" y="50545"/>
                </a:lnTo>
                <a:lnTo>
                  <a:pt x="2351375" y="46862"/>
                </a:lnTo>
                <a:lnTo>
                  <a:pt x="2348543" y="26415"/>
                </a:lnTo>
                <a:close/>
              </a:path>
              <a:path w="2406650" h="99060">
                <a:moveTo>
                  <a:pt x="763036" y="34035"/>
                </a:moveTo>
                <a:lnTo>
                  <a:pt x="762655" y="51815"/>
                </a:lnTo>
                <a:lnTo>
                  <a:pt x="771942" y="52069"/>
                </a:lnTo>
                <a:lnTo>
                  <a:pt x="781229" y="52196"/>
                </a:lnTo>
                <a:lnTo>
                  <a:pt x="799803" y="51943"/>
                </a:lnTo>
                <a:lnTo>
                  <a:pt x="799020" y="34289"/>
                </a:lnTo>
                <a:lnTo>
                  <a:pt x="772028" y="34289"/>
                </a:lnTo>
                <a:lnTo>
                  <a:pt x="763036" y="34035"/>
                </a:lnTo>
                <a:close/>
              </a:path>
              <a:path w="2406650" h="99060">
                <a:moveTo>
                  <a:pt x="829318" y="30479"/>
                </a:moveTo>
                <a:lnTo>
                  <a:pt x="821765" y="31622"/>
                </a:lnTo>
                <a:lnTo>
                  <a:pt x="814194" y="32512"/>
                </a:lnTo>
                <a:lnTo>
                  <a:pt x="806606" y="33274"/>
                </a:lnTo>
                <a:lnTo>
                  <a:pt x="799003" y="33908"/>
                </a:lnTo>
                <a:lnTo>
                  <a:pt x="799803" y="51943"/>
                </a:lnTo>
                <a:lnTo>
                  <a:pt x="807887" y="51434"/>
                </a:lnTo>
                <a:lnTo>
                  <a:pt x="815949" y="50672"/>
                </a:lnTo>
                <a:lnTo>
                  <a:pt x="823990" y="49783"/>
                </a:lnTo>
                <a:lnTo>
                  <a:pt x="832010" y="48640"/>
                </a:lnTo>
                <a:lnTo>
                  <a:pt x="829318" y="30479"/>
                </a:lnTo>
                <a:close/>
              </a:path>
              <a:path w="2406650" h="99060">
                <a:moveTo>
                  <a:pt x="736620" y="30860"/>
                </a:moveTo>
                <a:lnTo>
                  <a:pt x="727756" y="46100"/>
                </a:lnTo>
                <a:lnTo>
                  <a:pt x="727619" y="46100"/>
                </a:lnTo>
                <a:lnTo>
                  <a:pt x="728746" y="46735"/>
                </a:lnTo>
                <a:lnTo>
                  <a:pt x="730664" y="47625"/>
                </a:lnTo>
                <a:lnTo>
                  <a:pt x="732671" y="48259"/>
                </a:lnTo>
                <a:lnTo>
                  <a:pt x="734461" y="48894"/>
                </a:lnTo>
                <a:lnTo>
                  <a:pt x="738094" y="49656"/>
                </a:lnTo>
                <a:lnTo>
                  <a:pt x="746222" y="51053"/>
                </a:lnTo>
                <a:lnTo>
                  <a:pt x="754413" y="51815"/>
                </a:lnTo>
                <a:lnTo>
                  <a:pt x="762655" y="51815"/>
                </a:lnTo>
                <a:lnTo>
                  <a:pt x="762778" y="46100"/>
                </a:lnTo>
                <a:lnTo>
                  <a:pt x="727756" y="46100"/>
                </a:lnTo>
                <a:lnTo>
                  <a:pt x="727526" y="46048"/>
                </a:lnTo>
                <a:lnTo>
                  <a:pt x="762779" y="46048"/>
                </a:lnTo>
                <a:lnTo>
                  <a:pt x="763036" y="34035"/>
                </a:lnTo>
                <a:lnTo>
                  <a:pt x="755353" y="34035"/>
                </a:lnTo>
                <a:lnTo>
                  <a:pt x="747746" y="33400"/>
                </a:lnTo>
                <a:lnTo>
                  <a:pt x="740202" y="32131"/>
                </a:lnTo>
                <a:lnTo>
                  <a:pt x="738957" y="31876"/>
                </a:lnTo>
                <a:lnTo>
                  <a:pt x="736620" y="30860"/>
                </a:lnTo>
                <a:close/>
              </a:path>
              <a:path w="2406650" h="99060">
                <a:moveTo>
                  <a:pt x="238832" y="29844"/>
                </a:moveTo>
                <a:lnTo>
                  <a:pt x="236698" y="45974"/>
                </a:lnTo>
                <a:lnTo>
                  <a:pt x="247574" y="47370"/>
                </a:lnTo>
                <a:lnTo>
                  <a:pt x="269363" y="49910"/>
                </a:lnTo>
                <a:lnTo>
                  <a:pt x="280275" y="50926"/>
                </a:lnTo>
                <a:lnTo>
                  <a:pt x="281761" y="34797"/>
                </a:lnTo>
                <a:lnTo>
                  <a:pt x="260273" y="32512"/>
                </a:lnTo>
                <a:lnTo>
                  <a:pt x="249547" y="31241"/>
                </a:lnTo>
                <a:lnTo>
                  <a:pt x="238832" y="29844"/>
                </a:lnTo>
                <a:close/>
              </a:path>
              <a:path w="2406650" h="99060">
                <a:moveTo>
                  <a:pt x="1413505" y="27812"/>
                </a:moveTo>
                <a:lnTo>
                  <a:pt x="1413137" y="47370"/>
                </a:lnTo>
                <a:lnTo>
                  <a:pt x="1449000" y="48768"/>
                </a:lnTo>
                <a:lnTo>
                  <a:pt x="1484816" y="50926"/>
                </a:lnTo>
                <a:lnTo>
                  <a:pt x="1486187" y="31368"/>
                </a:lnTo>
                <a:lnTo>
                  <a:pt x="1468035" y="30099"/>
                </a:lnTo>
                <a:lnTo>
                  <a:pt x="1449870" y="29082"/>
                </a:lnTo>
                <a:lnTo>
                  <a:pt x="1431693" y="28320"/>
                </a:lnTo>
                <a:lnTo>
                  <a:pt x="1413505" y="27812"/>
                </a:lnTo>
                <a:close/>
              </a:path>
              <a:path w="2406650" h="99060">
                <a:moveTo>
                  <a:pt x="542793" y="27050"/>
                </a:moveTo>
                <a:lnTo>
                  <a:pt x="515637" y="29718"/>
                </a:lnTo>
                <a:lnTo>
                  <a:pt x="488577" y="33146"/>
                </a:lnTo>
                <a:lnTo>
                  <a:pt x="490837" y="49529"/>
                </a:lnTo>
                <a:lnTo>
                  <a:pt x="504058" y="47751"/>
                </a:lnTo>
                <a:lnTo>
                  <a:pt x="530567" y="44831"/>
                </a:lnTo>
                <a:lnTo>
                  <a:pt x="543860" y="43687"/>
                </a:lnTo>
                <a:lnTo>
                  <a:pt x="542793" y="27050"/>
                </a:lnTo>
                <a:close/>
              </a:path>
              <a:path w="2406650" h="99060">
                <a:moveTo>
                  <a:pt x="857728" y="25145"/>
                </a:moveTo>
                <a:lnTo>
                  <a:pt x="850672" y="26796"/>
                </a:lnTo>
                <a:lnTo>
                  <a:pt x="843585" y="28193"/>
                </a:lnTo>
                <a:lnTo>
                  <a:pt x="836466" y="29463"/>
                </a:lnTo>
                <a:lnTo>
                  <a:pt x="829318" y="30479"/>
                </a:lnTo>
                <a:lnTo>
                  <a:pt x="832010" y="48640"/>
                </a:lnTo>
                <a:lnTo>
                  <a:pt x="839563" y="47497"/>
                </a:lnTo>
                <a:lnTo>
                  <a:pt x="847098" y="46227"/>
                </a:lnTo>
                <a:lnTo>
                  <a:pt x="854613" y="44831"/>
                </a:lnTo>
                <a:lnTo>
                  <a:pt x="862109" y="43306"/>
                </a:lnTo>
                <a:lnTo>
                  <a:pt x="857728" y="25145"/>
                </a:lnTo>
                <a:close/>
              </a:path>
              <a:path w="2406650" h="99060">
                <a:moveTo>
                  <a:pt x="1338194" y="25781"/>
                </a:moveTo>
                <a:lnTo>
                  <a:pt x="1337572" y="45465"/>
                </a:lnTo>
                <a:lnTo>
                  <a:pt x="1413137" y="47370"/>
                </a:lnTo>
                <a:lnTo>
                  <a:pt x="1413505" y="27812"/>
                </a:lnTo>
                <a:lnTo>
                  <a:pt x="1375845" y="26924"/>
                </a:lnTo>
                <a:lnTo>
                  <a:pt x="1338194" y="25781"/>
                </a:lnTo>
                <a:close/>
              </a:path>
              <a:path w="2406650" h="99060">
                <a:moveTo>
                  <a:pt x="2387468" y="21081"/>
                </a:moveTo>
                <a:lnTo>
                  <a:pt x="2348543" y="26415"/>
                </a:lnTo>
                <a:lnTo>
                  <a:pt x="2351375" y="46862"/>
                </a:lnTo>
                <a:lnTo>
                  <a:pt x="2360280" y="45593"/>
                </a:lnTo>
                <a:lnTo>
                  <a:pt x="2393094" y="37718"/>
                </a:lnTo>
                <a:lnTo>
                  <a:pt x="2387468" y="21081"/>
                </a:lnTo>
                <a:close/>
              </a:path>
              <a:path w="2406650" h="99060">
                <a:moveTo>
                  <a:pt x="736620" y="30860"/>
                </a:moveTo>
                <a:lnTo>
                  <a:pt x="726943" y="45719"/>
                </a:lnTo>
                <a:lnTo>
                  <a:pt x="727526" y="46048"/>
                </a:lnTo>
                <a:lnTo>
                  <a:pt x="727756" y="46100"/>
                </a:lnTo>
                <a:lnTo>
                  <a:pt x="736620" y="30860"/>
                </a:lnTo>
                <a:close/>
              </a:path>
              <a:path w="2406650" h="99060">
                <a:moveTo>
                  <a:pt x="664963" y="25400"/>
                </a:moveTo>
                <a:lnTo>
                  <a:pt x="644203" y="25526"/>
                </a:lnTo>
                <a:lnTo>
                  <a:pt x="644203" y="42671"/>
                </a:lnTo>
                <a:lnTo>
                  <a:pt x="680948" y="43052"/>
                </a:lnTo>
                <a:lnTo>
                  <a:pt x="699304" y="43687"/>
                </a:lnTo>
                <a:lnTo>
                  <a:pt x="717647" y="44703"/>
                </a:lnTo>
                <a:lnTo>
                  <a:pt x="721063" y="44957"/>
                </a:lnTo>
                <a:lnTo>
                  <a:pt x="724428" y="45338"/>
                </a:lnTo>
                <a:lnTo>
                  <a:pt x="727526" y="46048"/>
                </a:lnTo>
                <a:lnTo>
                  <a:pt x="726943" y="45719"/>
                </a:lnTo>
                <a:lnTo>
                  <a:pt x="736620" y="30860"/>
                </a:lnTo>
                <a:lnTo>
                  <a:pt x="733623" y="29463"/>
                </a:lnTo>
                <a:lnTo>
                  <a:pt x="730461" y="28447"/>
                </a:lnTo>
                <a:lnTo>
                  <a:pt x="727108" y="28066"/>
                </a:lnTo>
                <a:lnTo>
                  <a:pt x="706412" y="26669"/>
                </a:lnTo>
                <a:lnTo>
                  <a:pt x="685698" y="25781"/>
                </a:lnTo>
                <a:lnTo>
                  <a:pt x="664963" y="25400"/>
                </a:lnTo>
                <a:close/>
              </a:path>
              <a:path w="2406650" h="99060">
                <a:moveTo>
                  <a:pt x="204789" y="23621"/>
                </a:moveTo>
                <a:lnTo>
                  <a:pt x="236698" y="45974"/>
                </a:lnTo>
                <a:lnTo>
                  <a:pt x="238832" y="29844"/>
                </a:lnTo>
                <a:lnTo>
                  <a:pt x="230240" y="28701"/>
                </a:lnTo>
                <a:lnTo>
                  <a:pt x="221701" y="27304"/>
                </a:lnTo>
                <a:lnTo>
                  <a:pt x="213217" y="25526"/>
                </a:lnTo>
                <a:lnTo>
                  <a:pt x="204789" y="23621"/>
                </a:lnTo>
                <a:close/>
              </a:path>
              <a:path w="2406650" h="99060">
                <a:moveTo>
                  <a:pt x="1248265" y="22859"/>
                </a:moveTo>
                <a:lnTo>
                  <a:pt x="1247605" y="42418"/>
                </a:lnTo>
                <a:lnTo>
                  <a:pt x="1337572" y="45465"/>
                </a:lnTo>
                <a:lnTo>
                  <a:pt x="1338194" y="25781"/>
                </a:lnTo>
                <a:lnTo>
                  <a:pt x="1248265" y="22859"/>
                </a:lnTo>
                <a:close/>
              </a:path>
              <a:path w="2406650" h="99060">
                <a:moveTo>
                  <a:pt x="644203" y="25526"/>
                </a:moveTo>
                <a:lnTo>
                  <a:pt x="618847" y="25526"/>
                </a:lnTo>
                <a:lnTo>
                  <a:pt x="593493" y="25781"/>
                </a:lnTo>
                <a:lnTo>
                  <a:pt x="568141" y="26288"/>
                </a:lnTo>
                <a:lnTo>
                  <a:pt x="542793" y="27050"/>
                </a:lnTo>
                <a:lnTo>
                  <a:pt x="543860" y="43687"/>
                </a:lnTo>
                <a:lnTo>
                  <a:pt x="568941" y="43052"/>
                </a:lnTo>
                <a:lnTo>
                  <a:pt x="644203" y="42671"/>
                </a:lnTo>
                <a:lnTo>
                  <a:pt x="644203" y="25526"/>
                </a:lnTo>
                <a:close/>
              </a:path>
              <a:path w="2406650" h="99060">
                <a:moveTo>
                  <a:pt x="887801" y="20446"/>
                </a:moveTo>
                <a:lnTo>
                  <a:pt x="880220" y="21208"/>
                </a:lnTo>
                <a:lnTo>
                  <a:pt x="872679" y="22351"/>
                </a:lnTo>
                <a:lnTo>
                  <a:pt x="865181" y="23621"/>
                </a:lnTo>
                <a:lnTo>
                  <a:pt x="857728" y="25145"/>
                </a:lnTo>
                <a:lnTo>
                  <a:pt x="862109" y="43306"/>
                </a:lnTo>
                <a:lnTo>
                  <a:pt x="868989" y="42037"/>
                </a:lnTo>
                <a:lnTo>
                  <a:pt x="875893" y="41020"/>
                </a:lnTo>
                <a:lnTo>
                  <a:pt x="882824" y="40131"/>
                </a:lnTo>
                <a:lnTo>
                  <a:pt x="889782" y="39369"/>
                </a:lnTo>
                <a:lnTo>
                  <a:pt x="887801" y="20446"/>
                </a:lnTo>
                <a:close/>
              </a:path>
              <a:path w="2406650" h="99060">
                <a:moveTo>
                  <a:pt x="1156241" y="20193"/>
                </a:moveTo>
                <a:lnTo>
                  <a:pt x="1155733" y="39624"/>
                </a:lnTo>
                <a:lnTo>
                  <a:pt x="1247605" y="42418"/>
                </a:lnTo>
                <a:lnTo>
                  <a:pt x="1248265" y="22859"/>
                </a:lnTo>
                <a:lnTo>
                  <a:pt x="1156241" y="20193"/>
                </a:lnTo>
                <a:close/>
              </a:path>
              <a:path w="2406650" h="99060">
                <a:moveTo>
                  <a:pt x="1078352" y="17271"/>
                </a:moveTo>
                <a:lnTo>
                  <a:pt x="1077273" y="36575"/>
                </a:lnTo>
                <a:lnTo>
                  <a:pt x="1096878" y="37591"/>
                </a:lnTo>
                <a:lnTo>
                  <a:pt x="1155733" y="39624"/>
                </a:lnTo>
                <a:lnTo>
                  <a:pt x="1156241" y="20193"/>
                </a:lnTo>
                <a:lnTo>
                  <a:pt x="1097816" y="18287"/>
                </a:lnTo>
                <a:lnTo>
                  <a:pt x="1078352" y="17271"/>
                </a:lnTo>
                <a:close/>
              </a:path>
              <a:path w="2406650" h="99060">
                <a:moveTo>
                  <a:pt x="931350" y="17144"/>
                </a:moveTo>
                <a:lnTo>
                  <a:pt x="920448" y="17652"/>
                </a:lnTo>
                <a:lnTo>
                  <a:pt x="909556" y="18414"/>
                </a:lnTo>
                <a:lnTo>
                  <a:pt x="898674" y="19303"/>
                </a:lnTo>
                <a:lnTo>
                  <a:pt x="887801" y="20446"/>
                </a:lnTo>
                <a:lnTo>
                  <a:pt x="889782" y="39369"/>
                </a:lnTo>
                <a:lnTo>
                  <a:pt x="911061" y="37591"/>
                </a:lnTo>
                <a:lnTo>
                  <a:pt x="921715" y="36829"/>
                </a:lnTo>
                <a:lnTo>
                  <a:pt x="932378" y="36194"/>
                </a:lnTo>
                <a:lnTo>
                  <a:pt x="931350" y="17144"/>
                </a:lnTo>
                <a:close/>
              </a:path>
              <a:path w="2406650" h="99060">
                <a:moveTo>
                  <a:pt x="178494" y="14224"/>
                </a:moveTo>
                <a:lnTo>
                  <a:pt x="200235" y="39115"/>
                </a:lnTo>
                <a:lnTo>
                  <a:pt x="204789" y="23621"/>
                </a:lnTo>
                <a:lnTo>
                  <a:pt x="198131" y="21462"/>
                </a:lnTo>
                <a:lnTo>
                  <a:pt x="191529" y="19176"/>
                </a:lnTo>
                <a:lnTo>
                  <a:pt x="184983" y="16763"/>
                </a:lnTo>
                <a:lnTo>
                  <a:pt x="178494" y="14224"/>
                </a:lnTo>
                <a:close/>
              </a:path>
              <a:path w="2406650" h="99060">
                <a:moveTo>
                  <a:pt x="2394032" y="19975"/>
                </a:moveTo>
                <a:lnTo>
                  <a:pt x="2387468" y="21081"/>
                </a:lnTo>
                <a:lnTo>
                  <a:pt x="2393094" y="37718"/>
                </a:lnTo>
                <a:lnTo>
                  <a:pt x="2400459" y="33781"/>
                </a:lnTo>
                <a:lnTo>
                  <a:pt x="2394821" y="33781"/>
                </a:lnTo>
                <a:lnTo>
                  <a:pt x="2391557" y="30479"/>
                </a:lnTo>
                <a:lnTo>
                  <a:pt x="2391683" y="22351"/>
                </a:lnTo>
                <a:lnTo>
                  <a:pt x="2394032" y="19975"/>
                </a:lnTo>
                <a:close/>
              </a:path>
              <a:path w="2406650" h="99060">
                <a:moveTo>
                  <a:pt x="1021238" y="15747"/>
                </a:moveTo>
                <a:lnTo>
                  <a:pt x="1002190" y="15747"/>
                </a:lnTo>
                <a:lnTo>
                  <a:pt x="1002190" y="34925"/>
                </a:lnTo>
                <a:lnTo>
                  <a:pt x="1039736" y="35306"/>
                </a:lnTo>
                <a:lnTo>
                  <a:pt x="1058506" y="35813"/>
                </a:lnTo>
                <a:lnTo>
                  <a:pt x="1077273" y="36575"/>
                </a:lnTo>
                <a:lnTo>
                  <a:pt x="1078352" y="17271"/>
                </a:lnTo>
                <a:lnTo>
                  <a:pt x="1059319" y="16509"/>
                </a:lnTo>
                <a:lnTo>
                  <a:pt x="1040281" y="16001"/>
                </a:lnTo>
                <a:lnTo>
                  <a:pt x="1021238" y="15747"/>
                </a:lnTo>
                <a:close/>
              </a:path>
              <a:path w="2406650" h="99060">
                <a:moveTo>
                  <a:pt x="1002190" y="15747"/>
                </a:moveTo>
                <a:lnTo>
                  <a:pt x="984469" y="15747"/>
                </a:lnTo>
                <a:lnTo>
                  <a:pt x="966756" y="16001"/>
                </a:lnTo>
                <a:lnTo>
                  <a:pt x="931350" y="17144"/>
                </a:lnTo>
                <a:lnTo>
                  <a:pt x="932378" y="36194"/>
                </a:lnTo>
                <a:lnTo>
                  <a:pt x="967270" y="35051"/>
                </a:lnTo>
                <a:lnTo>
                  <a:pt x="1002190" y="34925"/>
                </a:lnTo>
                <a:lnTo>
                  <a:pt x="1002190" y="15747"/>
                </a:lnTo>
                <a:close/>
              </a:path>
              <a:path w="2406650" h="99060">
                <a:moveTo>
                  <a:pt x="17831" y="19330"/>
                </a:moveTo>
                <a:lnTo>
                  <a:pt x="18656" y="24637"/>
                </a:lnTo>
                <a:lnTo>
                  <a:pt x="158" y="26034"/>
                </a:lnTo>
                <a:lnTo>
                  <a:pt x="128" y="30479"/>
                </a:lnTo>
                <a:lnTo>
                  <a:pt x="4283" y="34670"/>
                </a:lnTo>
                <a:lnTo>
                  <a:pt x="14531" y="34670"/>
                </a:lnTo>
                <a:lnTo>
                  <a:pt x="18686" y="30479"/>
                </a:lnTo>
                <a:lnTo>
                  <a:pt x="18674" y="20181"/>
                </a:lnTo>
                <a:lnTo>
                  <a:pt x="17831" y="19330"/>
                </a:lnTo>
                <a:close/>
              </a:path>
              <a:path w="2406650" h="99060">
                <a:moveTo>
                  <a:pt x="799003" y="33908"/>
                </a:moveTo>
                <a:lnTo>
                  <a:pt x="790011" y="34162"/>
                </a:lnTo>
                <a:lnTo>
                  <a:pt x="781020" y="34289"/>
                </a:lnTo>
                <a:lnTo>
                  <a:pt x="799020" y="34289"/>
                </a:lnTo>
                <a:lnTo>
                  <a:pt x="799003" y="33908"/>
                </a:lnTo>
                <a:close/>
              </a:path>
              <a:path w="2406650" h="99060">
                <a:moveTo>
                  <a:pt x="2396510" y="19557"/>
                </a:moveTo>
                <a:lnTo>
                  <a:pt x="2394032" y="19975"/>
                </a:lnTo>
                <a:lnTo>
                  <a:pt x="2391683" y="22351"/>
                </a:lnTo>
                <a:lnTo>
                  <a:pt x="2391557" y="30479"/>
                </a:lnTo>
                <a:lnTo>
                  <a:pt x="2394821" y="33781"/>
                </a:lnTo>
                <a:lnTo>
                  <a:pt x="2400459" y="33781"/>
                </a:lnTo>
                <a:lnTo>
                  <a:pt x="2401171" y="33400"/>
                </a:lnTo>
                <a:lnTo>
                  <a:pt x="2396510" y="19557"/>
                </a:lnTo>
                <a:close/>
              </a:path>
              <a:path w="2406650" h="99060">
                <a:moveTo>
                  <a:pt x="2403237" y="19557"/>
                </a:moveTo>
                <a:lnTo>
                  <a:pt x="2396510" y="19557"/>
                </a:lnTo>
                <a:lnTo>
                  <a:pt x="2401171" y="33400"/>
                </a:lnTo>
                <a:lnTo>
                  <a:pt x="2400459" y="33781"/>
                </a:lnTo>
                <a:lnTo>
                  <a:pt x="2402860" y="33781"/>
                </a:lnTo>
                <a:lnTo>
                  <a:pt x="2406124" y="30479"/>
                </a:lnTo>
                <a:lnTo>
                  <a:pt x="2405999" y="22351"/>
                </a:lnTo>
                <a:lnTo>
                  <a:pt x="2403237" y="19557"/>
                </a:lnTo>
                <a:close/>
              </a:path>
              <a:path w="2406650" h="99060">
                <a:moveTo>
                  <a:pt x="152516" y="5587"/>
                </a:moveTo>
                <a:lnTo>
                  <a:pt x="149071" y="21589"/>
                </a:lnTo>
                <a:lnTo>
                  <a:pt x="157044" y="23494"/>
                </a:lnTo>
                <a:lnTo>
                  <a:pt x="164818" y="26034"/>
                </a:lnTo>
                <a:lnTo>
                  <a:pt x="172394" y="29337"/>
                </a:lnTo>
                <a:lnTo>
                  <a:pt x="178494" y="14224"/>
                </a:lnTo>
                <a:lnTo>
                  <a:pt x="172122" y="11683"/>
                </a:lnTo>
                <a:lnTo>
                  <a:pt x="165668" y="9397"/>
                </a:lnTo>
                <a:lnTo>
                  <a:pt x="159133" y="7365"/>
                </a:lnTo>
                <a:lnTo>
                  <a:pt x="152516" y="5587"/>
                </a:lnTo>
                <a:close/>
              </a:path>
              <a:path w="2406650" h="99060">
                <a:moveTo>
                  <a:pt x="140" y="20181"/>
                </a:moveTo>
                <a:lnTo>
                  <a:pt x="128" y="26034"/>
                </a:lnTo>
                <a:lnTo>
                  <a:pt x="140" y="20181"/>
                </a:lnTo>
                <a:close/>
              </a:path>
              <a:path w="2406650" h="99060">
                <a:moveTo>
                  <a:pt x="10651" y="15775"/>
                </a:moveTo>
                <a:lnTo>
                  <a:pt x="3964" y="16323"/>
                </a:lnTo>
                <a:lnTo>
                  <a:pt x="140" y="20181"/>
                </a:lnTo>
                <a:lnTo>
                  <a:pt x="158" y="26034"/>
                </a:lnTo>
                <a:lnTo>
                  <a:pt x="18656" y="24637"/>
                </a:lnTo>
                <a:lnTo>
                  <a:pt x="17931" y="19975"/>
                </a:lnTo>
                <a:lnTo>
                  <a:pt x="17804" y="19303"/>
                </a:lnTo>
                <a:lnTo>
                  <a:pt x="16244" y="17729"/>
                </a:lnTo>
                <a:lnTo>
                  <a:pt x="15459" y="17652"/>
                </a:lnTo>
                <a:lnTo>
                  <a:pt x="12929" y="17018"/>
                </a:lnTo>
                <a:lnTo>
                  <a:pt x="10464" y="16256"/>
                </a:lnTo>
                <a:lnTo>
                  <a:pt x="10651" y="15775"/>
                </a:lnTo>
                <a:close/>
              </a:path>
              <a:path w="2406650" h="99060">
                <a:moveTo>
                  <a:pt x="96077" y="3175"/>
                </a:moveTo>
                <a:lnTo>
                  <a:pt x="80310" y="3175"/>
                </a:lnTo>
                <a:lnTo>
                  <a:pt x="80263" y="19557"/>
                </a:lnTo>
                <a:lnTo>
                  <a:pt x="95318" y="19557"/>
                </a:lnTo>
                <a:lnTo>
                  <a:pt x="110369" y="19812"/>
                </a:lnTo>
                <a:lnTo>
                  <a:pt x="140460" y="20700"/>
                </a:lnTo>
                <a:lnTo>
                  <a:pt x="143344" y="20827"/>
                </a:lnTo>
                <a:lnTo>
                  <a:pt x="146215" y="21081"/>
                </a:lnTo>
                <a:lnTo>
                  <a:pt x="149071" y="21589"/>
                </a:lnTo>
                <a:lnTo>
                  <a:pt x="152516" y="5587"/>
                </a:lnTo>
                <a:lnTo>
                  <a:pt x="149479" y="5079"/>
                </a:lnTo>
                <a:lnTo>
                  <a:pt x="146423" y="4699"/>
                </a:lnTo>
                <a:lnTo>
                  <a:pt x="143345" y="4444"/>
                </a:lnTo>
                <a:lnTo>
                  <a:pt x="127594" y="3809"/>
                </a:lnTo>
                <a:lnTo>
                  <a:pt x="96077" y="3175"/>
                </a:lnTo>
                <a:close/>
              </a:path>
              <a:path w="2406650" h="99060">
                <a:moveTo>
                  <a:pt x="3964" y="16323"/>
                </a:moveTo>
                <a:lnTo>
                  <a:pt x="130" y="16637"/>
                </a:lnTo>
                <a:lnTo>
                  <a:pt x="140" y="20181"/>
                </a:lnTo>
                <a:lnTo>
                  <a:pt x="3964" y="16323"/>
                </a:lnTo>
                <a:close/>
              </a:path>
              <a:path w="2406650" h="99060">
                <a:moveTo>
                  <a:pt x="2402860" y="19176"/>
                </a:moveTo>
                <a:lnTo>
                  <a:pt x="2394821" y="19176"/>
                </a:lnTo>
                <a:lnTo>
                  <a:pt x="2394032" y="19975"/>
                </a:lnTo>
                <a:lnTo>
                  <a:pt x="2396510" y="19557"/>
                </a:lnTo>
                <a:lnTo>
                  <a:pt x="2403237" y="19557"/>
                </a:lnTo>
                <a:lnTo>
                  <a:pt x="2402860" y="19176"/>
                </a:lnTo>
                <a:close/>
              </a:path>
              <a:path w="2406650" h="99060">
                <a:moveTo>
                  <a:pt x="80282" y="12953"/>
                </a:moveTo>
                <a:lnTo>
                  <a:pt x="16847" y="12953"/>
                </a:lnTo>
                <a:lnTo>
                  <a:pt x="17603" y="17862"/>
                </a:lnTo>
                <a:lnTo>
                  <a:pt x="18053" y="17906"/>
                </a:lnTo>
                <a:lnTo>
                  <a:pt x="49137" y="19303"/>
                </a:lnTo>
                <a:lnTo>
                  <a:pt x="64695" y="19557"/>
                </a:lnTo>
                <a:lnTo>
                  <a:pt x="80263" y="19557"/>
                </a:lnTo>
                <a:lnTo>
                  <a:pt x="80282" y="12953"/>
                </a:lnTo>
                <a:close/>
              </a:path>
              <a:path w="2406650" h="99060">
                <a:moveTo>
                  <a:pt x="16244" y="17729"/>
                </a:moveTo>
                <a:lnTo>
                  <a:pt x="17831" y="19330"/>
                </a:lnTo>
                <a:lnTo>
                  <a:pt x="17603" y="17862"/>
                </a:lnTo>
                <a:lnTo>
                  <a:pt x="16244" y="17729"/>
                </a:lnTo>
                <a:close/>
              </a:path>
              <a:path w="2406650" h="99060">
                <a:moveTo>
                  <a:pt x="17313" y="16001"/>
                </a:moveTo>
                <a:lnTo>
                  <a:pt x="14531" y="16001"/>
                </a:lnTo>
                <a:lnTo>
                  <a:pt x="16244" y="17729"/>
                </a:lnTo>
                <a:lnTo>
                  <a:pt x="17603" y="17862"/>
                </a:lnTo>
                <a:lnTo>
                  <a:pt x="17313" y="16001"/>
                </a:lnTo>
                <a:close/>
              </a:path>
              <a:path w="2406650" h="99060">
                <a:moveTo>
                  <a:pt x="17195" y="15239"/>
                </a:moveTo>
                <a:lnTo>
                  <a:pt x="11531" y="15703"/>
                </a:lnTo>
                <a:lnTo>
                  <a:pt x="10464" y="16256"/>
                </a:lnTo>
                <a:lnTo>
                  <a:pt x="12929" y="17018"/>
                </a:lnTo>
                <a:lnTo>
                  <a:pt x="15459" y="17652"/>
                </a:lnTo>
                <a:lnTo>
                  <a:pt x="16244" y="17729"/>
                </a:lnTo>
                <a:lnTo>
                  <a:pt x="14531" y="16001"/>
                </a:lnTo>
                <a:lnTo>
                  <a:pt x="17313" y="16001"/>
                </a:lnTo>
                <a:lnTo>
                  <a:pt x="17195" y="15239"/>
                </a:lnTo>
                <a:close/>
              </a:path>
              <a:path w="2406650" h="99060">
                <a:moveTo>
                  <a:pt x="13162" y="0"/>
                </a:moveTo>
                <a:lnTo>
                  <a:pt x="3988" y="3556"/>
                </a:lnTo>
                <a:lnTo>
                  <a:pt x="3096" y="4444"/>
                </a:lnTo>
                <a:lnTo>
                  <a:pt x="2365" y="5587"/>
                </a:lnTo>
                <a:lnTo>
                  <a:pt x="1792" y="6731"/>
                </a:lnTo>
                <a:lnTo>
                  <a:pt x="511" y="9906"/>
                </a:lnTo>
                <a:lnTo>
                  <a:pt x="0" y="12953"/>
                </a:lnTo>
                <a:lnTo>
                  <a:pt x="8" y="14224"/>
                </a:lnTo>
                <a:lnTo>
                  <a:pt x="130" y="16637"/>
                </a:lnTo>
                <a:lnTo>
                  <a:pt x="3964" y="16323"/>
                </a:lnTo>
                <a:lnTo>
                  <a:pt x="4283" y="16001"/>
                </a:lnTo>
                <a:lnTo>
                  <a:pt x="7886" y="16001"/>
                </a:lnTo>
                <a:lnTo>
                  <a:pt x="10651" y="15775"/>
                </a:lnTo>
                <a:lnTo>
                  <a:pt x="16313" y="1269"/>
                </a:lnTo>
                <a:lnTo>
                  <a:pt x="13162" y="0"/>
                </a:lnTo>
                <a:close/>
              </a:path>
              <a:path w="2406650" h="99060">
                <a:moveTo>
                  <a:pt x="7886" y="16001"/>
                </a:moveTo>
                <a:lnTo>
                  <a:pt x="4283" y="16001"/>
                </a:lnTo>
                <a:lnTo>
                  <a:pt x="3964" y="16323"/>
                </a:lnTo>
                <a:lnTo>
                  <a:pt x="7886" y="16001"/>
                </a:lnTo>
                <a:close/>
              </a:path>
              <a:path w="2406650" h="99060">
                <a:moveTo>
                  <a:pt x="11531" y="15703"/>
                </a:moveTo>
                <a:lnTo>
                  <a:pt x="10663" y="15774"/>
                </a:lnTo>
                <a:lnTo>
                  <a:pt x="10464" y="16256"/>
                </a:lnTo>
                <a:lnTo>
                  <a:pt x="11531" y="15703"/>
                </a:lnTo>
                <a:close/>
              </a:path>
              <a:path w="2406650" h="99060">
                <a:moveTo>
                  <a:pt x="16308" y="1269"/>
                </a:moveTo>
                <a:lnTo>
                  <a:pt x="10651" y="15775"/>
                </a:lnTo>
                <a:lnTo>
                  <a:pt x="16628" y="1396"/>
                </a:lnTo>
                <a:lnTo>
                  <a:pt x="16308" y="1269"/>
                </a:lnTo>
                <a:close/>
              </a:path>
              <a:path w="2406650" h="99060">
                <a:moveTo>
                  <a:pt x="16316" y="1271"/>
                </a:moveTo>
                <a:lnTo>
                  <a:pt x="16628" y="1396"/>
                </a:lnTo>
                <a:lnTo>
                  <a:pt x="10663" y="15774"/>
                </a:lnTo>
                <a:lnTo>
                  <a:pt x="11531" y="15703"/>
                </a:lnTo>
                <a:lnTo>
                  <a:pt x="16847" y="12953"/>
                </a:lnTo>
                <a:lnTo>
                  <a:pt x="80282" y="12953"/>
                </a:lnTo>
                <a:lnTo>
                  <a:pt x="80310" y="3175"/>
                </a:lnTo>
                <a:lnTo>
                  <a:pt x="52285" y="2920"/>
                </a:lnTo>
                <a:lnTo>
                  <a:pt x="24276" y="2031"/>
                </a:lnTo>
                <a:lnTo>
                  <a:pt x="21608" y="1904"/>
                </a:lnTo>
                <a:lnTo>
                  <a:pt x="18952" y="1650"/>
                </a:lnTo>
                <a:lnTo>
                  <a:pt x="16316" y="1271"/>
                </a:lnTo>
                <a:close/>
              </a:path>
              <a:path w="2406650" h="99060">
                <a:moveTo>
                  <a:pt x="16847" y="12953"/>
                </a:moveTo>
                <a:lnTo>
                  <a:pt x="11531" y="15703"/>
                </a:lnTo>
                <a:lnTo>
                  <a:pt x="17195" y="15239"/>
                </a:lnTo>
                <a:lnTo>
                  <a:pt x="16847" y="12953"/>
                </a:lnTo>
                <a:close/>
              </a:path>
              <a:path w="2406650" h="99060">
                <a:moveTo>
                  <a:pt x="16313" y="1269"/>
                </a:move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44516" y="2935719"/>
            <a:ext cx="1477756" cy="3530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20008" y="6068039"/>
            <a:ext cx="1508125" cy="34290"/>
          </a:xfrm>
          <a:custGeom>
            <a:avLst/>
            <a:gdLst/>
            <a:ahLst/>
            <a:cxnLst/>
            <a:rect l="l" t="t" r="r" b="b"/>
            <a:pathLst>
              <a:path w="1508125" h="34289">
                <a:moveTo>
                  <a:pt x="303250" y="13588"/>
                </a:moveTo>
                <a:lnTo>
                  <a:pt x="302336" y="33273"/>
                </a:lnTo>
                <a:lnTo>
                  <a:pt x="337016" y="34162"/>
                </a:lnTo>
                <a:lnTo>
                  <a:pt x="354364" y="34289"/>
                </a:lnTo>
                <a:lnTo>
                  <a:pt x="371716" y="34289"/>
                </a:lnTo>
                <a:lnTo>
                  <a:pt x="371640" y="14350"/>
                </a:lnTo>
                <a:lnTo>
                  <a:pt x="354535" y="14350"/>
                </a:lnTo>
                <a:lnTo>
                  <a:pt x="320340" y="13969"/>
                </a:lnTo>
                <a:lnTo>
                  <a:pt x="303250" y="13588"/>
                </a:lnTo>
                <a:close/>
              </a:path>
              <a:path w="1508125" h="34289">
                <a:moveTo>
                  <a:pt x="458495" y="10032"/>
                </a:moveTo>
                <a:lnTo>
                  <a:pt x="436814" y="11810"/>
                </a:lnTo>
                <a:lnTo>
                  <a:pt x="415110" y="13080"/>
                </a:lnTo>
                <a:lnTo>
                  <a:pt x="393385" y="13842"/>
                </a:lnTo>
                <a:lnTo>
                  <a:pt x="371640" y="14223"/>
                </a:lnTo>
                <a:lnTo>
                  <a:pt x="371716" y="34289"/>
                </a:lnTo>
                <a:lnTo>
                  <a:pt x="393909" y="34162"/>
                </a:lnTo>
                <a:lnTo>
                  <a:pt x="416083" y="33400"/>
                </a:lnTo>
                <a:lnTo>
                  <a:pt x="438238" y="32257"/>
                </a:lnTo>
                <a:lnTo>
                  <a:pt x="460375" y="30606"/>
                </a:lnTo>
                <a:lnTo>
                  <a:pt x="458495" y="10032"/>
                </a:lnTo>
                <a:close/>
              </a:path>
              <a:path w="1508125" h="34289">
                <a:moveTo>
                  <a:pt x="245363" y="7873"/>
                </a:moveTo>
                <a:lnTo>
                  <a:pt x="287394" y="32130"/>
                </a:lnTo>
                <a:lnTo>
                  <a:pt x="302336" y="33273"/>
                </a:lnTo>
                <a:lnTo>
                  <a:pt x="303250" y="13588"/>
                </a:lnTo>
                <a:lnTo>
                  <a:pt x="288731" y="12572"/>
                </a:lnTo>
                <a:lnTo>
                  <a:pt x="274245" y="11302"/>
                </a:lnTo>
                <a:lnTo>
                  <a:pt x="245363" y="7873"/>
                </a:lnTo>
                <a:close/>
              </a:path>
              <a:path w="1508125" h="34289">
                <a:moveTo>
                  <a:pt x="7367" y="13080"/>
                </a:moveTo>
                <a:lnTo>
                  <a:pt x="4152" y="13080"/>
                </a:lnTo>
                <a:lnTo>
                  <a:pt x="0" y="17271"/>
                </a:lnTo>
                <a:lnTo>
                  <a:pt x="0" y="27431"/>
                </a:lnTo>
                <a:lnTo>
                  <a:pt x="4152" y="31622"/>
                </a:lnTo>
                <a:lnTo>
                  <a:pt x="14401" y="31622"/>
                </a:lnTo>
                <a:lnTo>
                  <a:pt x="15282" y="30733"/>
                </a:lnTo>
                <a:lnTo>
                  <a:pt x="13347" y="30733"/>
                </a:lnTo>
                <a:lnTo>
                  <a:pt x="5206" y="13969"/>
                </a:lnTo>
                <a:lnTo>
                  <a:pt x="7367" y="13080"/>
                </a:lnTo>
                <a:close/>
              </a:path>
              <a:path w="1508125" h="34289">
                <a:moveTo>
                  <a:pt x="1470152" y="9651"/>
                </a:moveTo>
                <a:lnTo>
                  <a:pt x="1461985" y="28828"/>
                </a:lnTo>
                <a:lnTo>
                  <a:pt x="1465313" y="30098"/>
                </a:lnTo>
                <a:lnTo>
                  <a:pt x="1467027" y="30479"/>
                </a:lnTo>
                <a:lnTo>
                  <a:pt x="1473111" y="31622"/>
                </a:lnTo>
                <a:lnTo>
                  <a:pt x="1479041" y="31114"/>
                </a:lnTo>
                <a:lnTo>
                  <a:pt x="1484820" y="28828"/>
                </a:lnTo>
                <a:lnTo>
                  <a:pt x="1478250" y="10921"/>
                </a:lnTo>
                <a:lnTo>
                  <a:pt x="1475282" y="10921"/>
                </a:lnTo>
                <a:lnTo>
                  <a:pt x="1472679" y="10794"/>
                </a:lnTo>
                <a:lnTo>
                  <a:pt x="1470152" y="9651"/>
                </a:lnTo>
                <a:close/>
              </a:path>
              <a:path w="1508125" h="34289">
                <a:moveTo>
                  <a:pt x="11379" y="11429"/>
                </a:moveTo>
                <a:lnTo>
                  <a:pt x="5206" y="13969"/>
                </a:lnTo>
                <a:lnTo>
                  <a:pt x="13347" y="30733"/>
                </a:lnTo>
                <a:lnTo>
                  <a:pt x="17770" y="28223"/>
                </a:lnTo>
                <a:lnTo>
                  <a:pt x="18554" y="27431"/>
                </a:lnTo>
                <a:lnTo>
                  <a:pt x="18444" y="26415"/>
                </a:lnTo>
                <a:lnTo>
                  <a:pt x="11379" y="11429"/>
                </a:lnTo>
                <a:close/>
              </a:path>
              <a:path w="1508125" h="34289">
                <a:moveTo>
                  <a:pt x="17770" y="28223"/>
                </a:moveTo>
                <a:lnTo>
                  <a:pt x="13347" y="30733"/>
                </a:lnTo>
                <a:lnTo>
                  <a:pt x="15282" y="30733"/>
                </a:lnTo>
                <a:lnTo>
                  <a:pt x="17770" y="28223"/>
                </a:lnTo>
                <a:close/>
              </a:path>
              <a:path w="1508125" h="34289">
                <a:moveTo>
                  <a:pt x="529539" y="4444"/>
                </a:moveTo>
                <a:lnTo>
                  <a:pt x="511760" y="5587"/>
                </a:lnTo>
                <a:lnTo>
                  <a:pt x="476237" y="8381"/>
                </a:lnTo>
                <a:lnTo>
                  <a:pt x="458495" y="10032"/>
                </a:lnTo>
                <a:lnTo>
                  <a:pt x="460375" y="30606"/>
                </a:lnTo>
                <a:lnTo>
                  <a:pt x="495522" y="27685"/>
                </a:lnTo>
                <a:lnTo>
                  <a:pt x="530707" y="25272"/>
                </a:lnTo>
                <a:lnTo>
                  <a:pt x="529539" y="4444"/>
                </a:lnTo>
                <a:close/>
              </a:path>
              <a:path w="1508125" h="34289">
                <a:moveTo>
                  <a:pt x="1446872" y="3682"/>
                </a:moveTo>
                <a:lnTo>
                  <a:pt x="1443786" y="24637"/>
                </a:lnTo>
                <a:lnTo>
                  <a:pt x="1450009" y="25399"/>
                </a:lnTo>
                <a:lnTo>
                  <a:pt x="1456080" y="26796"/>
                </a:lnTo>
                <a:lnTo>
                  <a:pt x="1461985" y="28828"/>
                </a:lnTo>
                <a:lnTo>
                  <a:pt x="1470152" y="9651"/>
                </a:lnTo>
                <a:lnTo>
                  <a:pt x="1467091" y="8381"/>
                </a:lnTo>
                <a:lnTo>
                  <a:pt x="1465529" y="7873"/>
                </a:lnTo>
                <a:lnTo>
                  <a:pt x="1459433" y="5968"/>
                </a:lnTo>
                <a:lnTo>
                  <a:pt x="1453210" y="4571"/>
                </a:lnTo>
                <a:lnTo>
                  <a:pt x="1446872" y="3682"/>
                </a:lnTo>
                <a:close/>
              </a:path>
              <a:path w="1508125" h="34289">
                <a:moveTo>
                  <a:pt x="1489036" y="5333"/>
                </a:moveTo>
                <a:lnTo>
                  <a:pt x="1485480" y="7238"/>
                </a:lnTo>
                <a:lnTo>
                  <a:pt x="1481772" y="8889"/>
                </a:lnTo>
                <a:lnTo>
                  <a:pt x="1477924" y="10032"/>
                </a:lnTo>
                <a:lnTo>
                  <a:pt x="1484820" y="28828"/>
                </a:lnTo>
                <a:lnTo>
                  <a:pt x="1490637" y="26542"/>
                </a:lnTo>
                <a:lnTo>
                  <a:pt x="1495780" y="23240"/>
                </a:lnTo>
                <a:lnTo>
                  <a:pt x="1500225" y="18922"/>
                </a:lnTo>
                <a:lnTo>
                  <a:pt x="1497506" y="15620"/>
                </a:lnTo>
                <a:lnTo>
                  <a:pt x="1495564" y="15620"/>
                </a:lnTo>
                <a:lnTo>
                  <a:pt x="1492072" y="12064"/>
                </a:lnTo>
                <a:lnTo>
                  <a:pt x="1491964" y="8889"/>
                </a:lnTo>
                <a:lnTo>
                  <a:pt x="1489036" y="5333"/>
                </a:lnTo>
                <a:close/>
              </a:path>
              <a:path w="1508125" h="34289">
                <a:moveTo>
                  <a:pt x="18554" y="26650"/>
                </a:moveTo>
                <a:lnTo>
                  <a:pt x="18554" y="27431"/>
                </a:lnTo>
                <a:lnTo>
                  <a:pt x="17770" y="28223"/>
                </a:lnTo>
                <a:lnTo>
                  <a:pt x="19164" y="27431"/>
                </a:lnTo>
                <a:lnTo>
                  <a:pt x="18923" y="27431"/>
                </a:lnTo>
                <a:lnTo>
                  <a:pt x="18554" y="26650"/>
                </a:lnTo>
                <a:close/>
              </a:path>
              <a:path w="1508125" h="34289">
                <a:moveTo>
                  <a:pt x="18554" y="26178"/>
                </a:moveTo>
                <a:lnTo>
                  <a:pt x="18623" y="26796"/>
                </a:lnTo>
                <a:lnTo>
                  <a:pt x="18923" y="27431"/>
                </a:lnTo>
                <a:lnTo>
                  <a:pt x="19138" y="27379"/>
                </a:lnTo>
                <a:lnTo>
                  <a:pt x="18554" y="26178"/>
                </a:lnTo>
                <a:close/>
              </a:path>
              <a:path w="1508125" h="34289">
                <a:moveTo>
                  <a:pt x="19138" y="27379"/>
                </a:moveTo>
                <a:lnTo>
                  <a:pt x="18923" y="27431"/>
                </a:lnTo>
                <a:lnTo>
                  <a:pt x="19164" y="27431"/>
                </a:lnTo>
                <a:close/>
              </a:path>
              <a:path w="1508125" h="34289">
                <a:moveTo>
                  <a:pt x="71360" y="13080"/>
                </a:moveTo>
                <a:lnTo>
                  <a:pt x="14401" y="13080"/>
                </a:lnTo>
                <a:lnTo>
                  <a:pt x="18554" y="17271"/>
                </a:lnTo>
                <a:lnTo>
                  <a:pt x="18670" y="26415"/>
                </a:lnTo>
                <a:lnTo>
                  <a:pt x="19138" y="27379"/>
                </a:lnTo>
                <a:lnTo>
                  <a:pt x="23075" y="26415"/>
                </a:lnTo>
                <a:lnTo>
                  <a:pt x="25209" y="26161"/>
                </a:lnTo>
                <a:lnTo>
                  <a:pt x="36829" y="25145"/>
                </a:lnTo>
                <a:lnTo>
                  <a:pt x="48467" y="24256"/>
                </a:lnTo>
                <a:lnTo>
                  <a:pt x="60122" y="23621"/>
                </a:lnTo>
                <a:lnTo>
                  <a:pt x="71793" y="23240"/>
                </a:lnTo>
                <a:lnTo>
                  <a:pt x="71360" y="13080"/>
                </a:lnTo>
                <a:close/>
              </a:path>
              <a:path w="1508125" h="34289">
                <a:moveTo>
                  <a:pt x="164846" y="2793"/>
                </a:moveTo>
                <a:lnTo>
                  <a:pt x="164757" y="21970"/>
                </a:lnTo>
                <a:lnTo>
                  <a:pt x="184317" y="22351"/>
                </a:lnTo>
                <a:lnTo>
                  <a:pt x="203831" y="23240"/>
                </a:lnTo>
                <a:lnTo>
                  <a:pt x="223303" y="24891"/>
                </a:lnTo>
                <a:lnTo>
                  <a:pt x="242735" y="27050"/>
                </a:lnTo>
                <a:lnTo>
                  <a:pt x="245363" y="7873"/>
                </a:lnTo>
                <a:lnTo>
                  <a:pt x="225299" y="5587"/>
                </a:lnTo>
                <a:lnTo>
                  <a:pt x="205190" y="3936"/>
                </a:lnTo>
                <a:lnTo>
                  <a:pt x="185038" y="3047"/>
                </a:lnTo>
                <a:lnTo>
                  <a:pt x="164846" y="2793"/>
                </a:lnTo>
                <a:close/>
              </a:path>
              <a:path w="1508125" h="34289">
                <a:moveTo>
                  <a:pt x="11379" y="11429"/>
                </a:moveTo>
                <a:lnTo>
                  <a:pt x="18554" y="26650"/>
                </a:lnTo>
                <a:lnTo>
                  <a:pt x="18546" y="26161"/>
                </a:lnTo>
                <a:lnTo>
                  <a:pt x="11379" y="11429"/>
                </a:lnTo>
                <a:close/>
              </a:path>
              <a:path w="1508125" h="34289">
                <a:moveTo>
                  <a:pt x="71031" y="5333"/>
                </a:moveTo>
                <a:lnTo>
                  <a:pt x="31429" y="8127"/>
                </a:lnTo>
                <a:lnTo>
                  <a:pt x="11379" y="11429"/>
                </a:lnTo>
                <a:lnTo>
                  <a:pt x="18554" y="26178"/>
                </a:lnTo>
                <a:lnTo>
                  <a:pt x="18554" y="17271"/>
                </a:lnTo>
                <a:lnTo>
                  <a:pt x="14401" y="13080"/>
                </a:lnTo>
                <a:lnTo>
                  <a:pt x="71360" y="13080"/>
                </a:lnTo>
                <a:lnTo>
                  <a:pt x="71031" y="5333"/>
                </a:lnTo>
                <a:close/>
              </a:path>
              <a:path w="1508125" h="34289">
                <a:moveTo>
                  <a:pt x="1102398" y="2793"/>
                </a:moveTo>
                <a:lnTo>
                  <a:pt x="1101318" y="23494"/>
                </a:lnTo>
                <a:lnTo>
                  <a:pt x="1145373" y="24891"/>
                </a:lnTo>
                <a:lnTo>
                  <a:pt x="1167410" y="25272"/>
                </a:lnTo>
                <a:lnTo>
                  <a:pt x="1189456" y="25399"/>
                </a:lnTo>
                <a:lnTo>
                  <a:pt x="1189520" y="4571"/>
                </a:lnTo>
                <a:lnTo>
                  <a:pt x="1167731" y="4444"/>
                </a:lnTo>
                <a:lnTo>
                  <a:pt x="1124172" y="3555"/>
                </a:lnTo>
                <a:lnTo>
                  <a:pt x="1102398" y="2793"/>
                </a:lnTo>
                <a:close/>
              </a:path>
              <a:path w="1508125" h="34289">
                <a:moveTo>
                  <a:pt x="1286408" y="3428"/>
                </a:moveTo>
                <a:lnTo>
                  <a:pt x="1213742" y="4571"/>
                </a:lnTo>
                <a:lnTo>
                  <a:pt x="1189520" y="4571"/>
                </a:lnTo>
                <a:lnTo>
                  <a:pt x="1189456" y="25399"/>
                </a:lnTo>
                <a:lnTo>
                  <a:pt x="1213859" y="25399"/>
                </a:lnTo>
                <a:lnTo>
                  <a:pt x="1287068" y="24256"/>
                </a:lnTo>
                <a:lnTo>
                  <a:pt x="1286408" y="3428"/>
                </a:lnTo>
                <a:close/>
              </a:path>
              <a:path w="1508125" h="34289">
                <a:moveTo>
                  <a:pt x="618045" y="2666"/>
                </a:moveTo>
                <a:lnTo>
                  <a:pt x="573782" y="3047"/>
                </a:lnTo>
                <a:lnTo>
                  <a:pt x="529539" y="4444"/>
                </a:lnTo>
                <a:lnTo>
                  <a:pt x="530707" y="25272"/>
                </a:lnTo>
                <a:lnTo>
                  <a:pt x="552550" y="24383"/>
                </a:lnTo>
                <a:lnTo>
                  <a:pt x="596251" y="23494"/>
                </a:lnTo>
                <a:lnTo>
                  <a:pt x="618109" y="23494"/>
                </a:lnTo>
                <a:lnTo>
                  <a:pt x="618045" y="2666"/>
                </a:lnTo>
                <a:close/>
              </a:path>
              <a:path w="1508125" h="34289">
                <a:moveTo>
                  <a:pt x="701281" y="3301"/>
                </a:moveTo>
                <a:lnTo>
                  <a:pt x="700620" y="24002"/>
                </a:lnTo>
                <a:lnTo>
                  <a:pt x="769029" y="24764"/>
                </a:lnTo>
                <a:lnTo>
                  <a:pt x="791832" y="24764"/>
                </a:lnTo>
                <a:lnTo>
                  <a:pt x="791832" y="4063"/>
                </a:lnTo>
                <a:lnTo>
                  <a:pt x="769193" y="4063"/>
                </a:lnTo>
                <a:lnTo>
                  <a:pt x="701281" y="3301"/>
                </a:lnTo>
                <a:close/>
              </a:path>
              <a:path w="1508125" h="34289">
                <a:moveTo>
                  <a:pt x="900010" y="2793"/>
                </a:moveTo>
                <a:lnTo>
                  <a:pt x="872974" y="3428"/>
                </a:lnTo>
                <a:lnTo>
                  <a:pt x="818882" y="4063"/>
                </a:lnTo>
                <a:lnTo>
                  <a:pt x="791832" y="4063"/>
                </a:lnTo>
                <a:lnTo>
                  <a:pt x="791832" y="24764"/>
                </a:lnTo>
                <a:lnTo>
                  <a:pt x="819043" y="24764"/>
                </a:lnTo>
                <a:lnTo>
                  <a:pt x="873455" y="24129"/>
                </a:lnTo>
                <a:lnTo>
                  <a:pt x="900658" y="23494"/>
                </a:lnTo>
                <a:lnTo>
                  <a:pt x="900010" y="2793"/>
                </a:lnTo>
                <a:close/>
              </a:path>
              <a:path w="1508125" h="34289">
                <a:moveTo>
                  <a:pt x="1393991" y="1777"/>
                </a:moveTo>
                <a:lnTo>
                  <a:pt x="1379715" y="1777"/>
                </a:lnTo>
                <a:lnTo>
                  <a:pt x="1379791" y="22859"/>
                </a:lnTo>
                <a:lnTo>
                  <a:pt x="1393516" y="22859"/>
                </a:lnTo>
                <a:lnTo>
                  <a:pt x="1420962" y="23240"/>
                </a:lnTo>
                <a:lnTo>
                  <a:pt x="1434680" y="23748"/>
                </a:lnTo>
                <a:lnTo>
                  <a:pt x="1440764" y="24256"/>
                </a:lnTo>
                <a:lnTo>
                  <a:pt x="1443786" y="24637"/>
                </a:lnTo>
                <a:lnTo>
                  <a:pt x="1446872" y="3682"/>
                </a:lnTo>
                <a:lnTo>
                  <a:pt x="1440167" y="2920"/>
                </a:lnTo>
                <a:lnTo>
                  <a:pt x="1408263" y="1904"/>
                </a:lnTo>
                <a:lnTo>
                  <a:pt x="1393991" y="1777"/>
                </a:lnTo>
                <a:close/>
              </a:path>
              <a:path w="1508125" h="34289">
                <a:moveTo>
                  <a:pt x="1379715" y="1777"/>
                </a:moveTo>
                <a:lnTo>
                  <a:pt x="1333052" y="2285"/>
                </a:lnTo>
                <a:lnTo>
                  <a:pt x="1286408" y="3428"/>
                </a:lnTo>
                <a:lnTo>
                  <a:pt x="1287068" y="24256"/>
                </a:lnTo>
                <a:lnTo>
                  <a:pt x="1310243" y="23621"/>
                </a:lnTo>
                <a:lnTo>
                  <a:pt x="1379791" y="22859"/>
                </a:lnTo>
                <a:lnTo>
                  <a:pt x="1379715" y="1777"/>
                </a:lnTo>
                <a:close/>
              </a:path>
              <a:path w="1508125" h="34289">
                <a:moveTo>
                  <a:pt x="700641" y="23367"/>
                </a:moveTo>
                <a:lnTo>
                  <a:pt x="638739" y="23367"/>
                </a:lnTo>
                <a:lnTo>
                  <a:pt x="679997" y="23621"/>
                </a:lnTo>
                <a:lnTo>
                  <a:pt x="700620" y="24002"/>
                </a:lnTo>
                <a:lnTo>
                  <a:pt x="700641" y="23367"/>
                </a:lnTo>
                <a:close/>
              </a:path>
              <a:path w="1508125" h="34289">
                <a:moveTo>
                  <a:pt x="638857" y="2539"/>
                </a:moveTo>
                <a:lnTo>
                  <a:pt x="618045" y="2666"/>
                </a:lnTo>
                <a:lnTo>
                  <a:pt x="618109" y="23494"/>
                </a:lnTo>
                <a:lnTo>
                  <a:pt x="700641" y="23367"/>
                </a:lnTo>
                <a:lnTo>
                  <a:pt x="701281" y="3301"/>
                </a:lnTo>
                <a:lnTo>
                  <a:pt x="638857" y="2539"/>
                </a:lnTo>
                <a:close/>
              </a:path>
              <a:path w="1508125" h="34289">
                <a:moveTo>
                  <a:pt x="1006259" y="1269"/>
                </a:moveTo>
                <a:lnTo>
                  <a:pt x="953130" y="1650"/>
                </a:lnTo>
                <a:lnTo>
                  <a:pt x="900010" y="2793"/>
                </a:lnTo>
                <a:lnTo>
                  <a:pt x="900658" y="23494"/>
                </a:lnTo>
                <a:lnTo>
                  <a:pt x="953484" y="22351"/>
                </a:lnTo>
                <a:lnTo>
                  <a:pt x="1006309" y="21970"/>
                </a:lnTo>
                <a:lnTo>
                  <a:pt x="1006259" y="1269"/>
                </a:lnTo>
                <a:close/>
              </a:path>
              <a:path w="1508125" h="34289">
                <a:moveTo>
                  <a:pt x="1030299" y="1269"/>
                </a:moveTo>
                <a:lnTo>
                  <a:pt x="1006259" y="1269"/>
                </a:lnTo>
                <a:lnTo>
                  <a:pt x="1006309" y="21970"/>
                </a:lnTo>
                <a:lnTo>
                  <a:pt x="1030070" y="21970"/>
                </a:lnTo>
                <a:lnTo>
                  <a:pt x="1053823" y="22224"/>
                </a:lnTo>
                <a:lnTo>
                  <a:pt x="1077572" y="22732"/>
                </a:lnTo>
                <a:lnTo>
                  <a:pt x="1101318" y="23494"/>
                </a:lnTo>
                <a:lnTo>
                  <a:pt x="1102398" y="2793"/>
                </a:lnTo>
                <a:lnTo>
                  <a:pt x="1078371" y="1904"/>
                </a:lnTo>
                <a:lnTo>
                  <a:pt x="1054338" y="1396"/>
                </a:lnTo>
                <a:lnTo>
                  <a:pt x="1030299" y="1269"/>
                </a:lnTo>
                <a:close/>
              </a:path>
              <a:path w="1508125" h="34289">
                <a:moveTo>
                  <a:pt x="164846" y="2793"/>
                </a:moveTo>
                <a:lnTo>
                  <a:pt x="141373" y="2920"/>
                </a:lnTo>
                <a:lnTo>
                  <a:pt x="117914" y="3428"/>
                </a:lnTo>
                <a:lnTo>
                  <a:pt x="71031" y="5333"/>
                </a:lnTo>
                <a:lnTo>
                  <a:pt x="71793" y="23240"/>
                </a:lnTo>
                <a:lnTo>
                  <a:pt x="118275" y="22097"/>
                </a:lnTo>
                <a:lnTo>
                  <a:pt x="164757" y="21970"/>
                </a:lnTo>
                <a:lnTo>
                  <a:pt x="164846" y="2793"/>
                </a:lnTo>
                <a:close/>
              </a:path>
              <a:path w="1508125" h="34289">
                <a:moveTo>
                  <a:pt x="1494891" y="1777"/>
                </a:moveTo>
                <a:lnTo>
                  <a:pt x="1492173" y="3428"/>
                </a:lnTo>
                <a:lnTo>
                  <a:pt x="1492072" y="9020"/>
                </a:lnTo>
                <a:lnTo>
                  <a:pt x="1500225" y="18922"/>
                </a:lnTo>
                <a:lnTo>
                  <a:pt x="1504873" y="13842"/>
                </a:lnTo>
                <a:lnTo>
                  <a:pt x="1494891" y="1777"/>
                </a:lnTo>
                <a:close/>
              </a:path>
              <a:path w="1508125" h="34289">
                <a:moveTo>
                  <a:pt x="1492072" y="9020"/>
                </a:moveTo>
                <a:lnTo>
                  <a:pt x="1492072" y="12064"/>
                </a:lnTo>
                <a:lnTo>
                  <a:pt x="1495564" y="15620"/>
                </a:lnTo>
                <a:lnTo>
                  <a:pt x="1497506" y="15620"/>
                </a:lnTo>
                <a:lnTo>
                  <a:pt x="1492072" y="9020"/>
                </a:lnTo>
                <a:close/>
              </a:path>
              <a:path w="1508125" h="34289">
                <a:moveTo>
                  <a:pt x="1506011" y="1777"/>
                </a:moveTo>
                <a:lnTo>
                  <a:pt x="1494891" y="1777"/>
                </a:lnTo>
                <a:lnTo>
                  <a:pt x="1504663" y="13588"/>
                </a:lnTo>
                <a:lnTo>
                  <a:pt x="1504757" y="13969"/>
                </a:lnTo>
                <a:lnTo>
                  <a:pt x="1503246" y="15620"/>
                </a:lnTo>
                <a:lnTo>
                  <a:pt x="1504200" y="15620"/>
                </a:lnTo>
                <a:lnTo>
                  <a:pt x="1507693" y="12064"/>
                </a:lnTo>
                <a:lnTo>
                  <a:pt x="1507693" y="3428"/>
                </a:lnTo>
                <a:lnTo>
                  <a:pt x="1506011" y="1777"/>
                </a:lnTo>
                <a:close/>
              </a:path>
              <a:path w="1508125" h="34289">
                <a:moveTo>
                  <a:pt x="371640" y="14223"/>
                </a:moveTo>
                <a:lnTo>
                  <a:pt x="354535" y="14350"/>
                </a:lnTo>
                <a:lnTo>
                  <a:pt x="371640" y="14350"/>
                </a:lnTo>
                <a:close/>
              </a:path>
              <a:path w="1508125" h="34289">
                <a:moveTo>
                  <a:pt x="1477924" y="10032"/>
                </a:moveTo>
                <a:lnTo>
                  <a:pt x="1475282" y="10921"/>
                </a:lnTo>
                <a:lnTo>
                  <a:pt x="1478250" y="10921"/>
                </a:lnTo>
                <a:lnTo>
                  <a:pt x="1477924" y="10032"/>
                </a:lnTo>
                <a:close/>
              </a:path>
              <a:path w="1508125" h="34289">
                <a:moveTo>
                  <a:pt x="1492072" y="3490"/>
                </a:moveTo>
                <a:lnTo>
                  <a:pt x="1489036" y="5333"/>
                </a:lnTo>
                <a:lnTo>
                  <a:pt x="1492072" y="9020"/>
                </a:lnTo>
                <a:lnTo>
                  <a:pt x="1492072" y="3490"/>
                </a:lnTo>
                <a:close/>
              </a:path>
              <a:path w="1508125" h="34289">
                <a:moveTo>
                  <a:pt x="1504200" y="0"/>
                </a:moveTo>
                <a:lnTo>
                  <a:pt x="1495564" y="0"/>
                </a:lnTo>
                <a:lnTo>
                  <a:pt x="1492072" y="3428"/>
                </a:lnTo>
                <a:lnTo>
                  <a:pt x="1494891" y="1777"/>
                </a:lnTo>
                <a:lnTo>
                  <a:pt x="1506011" y="1777"/>
                </a:lnTo>
                <a:lnTo>
                  <a:pt x="1504200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0559" y="5241845"/>
            <a:ext cx="1266149" cy="35686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5503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0" dirty="0"/>
              <a:t>The </a:t>
            </a:r>
            <a:r>
              <a:rPr sz="4400" spc="-185" dirty="0"/>
              <a:t>instanceof</a:t>
            </a:r>
            <a:r>
              <a:rPr sz="4400" spc="-434" dirty="0"/>
              <a:t> </a:t>
            </a:r>
            <a:r>
              <a:rPr sz="4400" spc="-160" dirty="0"/>
              <a:t>operator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24" y="1921936"/>
            <a:ext cx="976185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SzPct val="64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30" dirty="0">
                <a:latin typeface="Trebuchet MS"/>
                <a:cs typeface="Trebuchet MS"/>
              </a:rPr>
              <a:t>It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between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object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class,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returns 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object's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type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subclass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class.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27" y="3166535"/>
            <a:ext cx="4629785" cy="312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class A</a:t>
            </a:r>
            <a:r>
              <a:rPr sz="120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 marL="12700" marR="2767330">
              <a:lnSpc>
                <a:spcPct val="159700"/>
              </a:lnSpc>
            </a:pP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class B extends A {}  class C extends A</a:t>
            </a:r>
            <a:r>
              <a:rPr sz="12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{}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 marR="3319779" algn="just">
              <a:lnSpc>
                <a:spcPct val="159700"/>
              </a:lnSpc>
              <a:spcBef>
                <a:spcPts val="825"/>
              </a:spcBef>
            </a:pP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A a = new</a:t>
            </a:r>
            <a:r>
              <a:rPr sz="12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A();  B b = new</a:t>
            </a:r>
            <a:r>
              <a:rPr sz="12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B();  C c = new</a:t>
            </a:r>
            <a:r>
              <a:rPr sz="1200" spc="-8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C();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 marR="5080" algn="just">
              <a:lnSpc>
                <a:spcPct val="159700"/>
              </a:lnSpc>
              <a:spcBef>
                <a:spcPts val="795"/>
              </a:spcBef>
            </a:pP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boolean isAAnInstanceOfA = a instanceof A; // true  boolean isBAnInstanceOfA = b instanceof A; // true  boolean isBAnInstanceOfB = b instanceof B; //</a:t>
            </a:r>
            <a:r>
              <a:rPr sz="1200" spc="-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4292E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2828" y="2359729"/>
            <a:ext cx="4693285" cy="110489"/>
          </a:xfrm>
          <a:custGeom>
            <a:avLst/>
            <a:gdLst/>
            <a:ahLst/>
            <a:cxnLst/>
            <a:rect l="l" t="t" r="r" b="b"/>
            <a:pathLst>
              <a:path w="4693284" h="110489">
                <a:moveTo>
                  <a:pt x="1125689" y="85471"/>
                </a:moveTo>
                <a:lnTo>
                  <a:pt x="1125118" y="109347"/>
                </a:lnTo>
                <a:lnTo>
                  <a:pt x="1143827" y="109728"/>
                </a:lnTo>
                <a:lnTo>
                  <a:pt x="1181250" y="109982"/>
                </a:lnTo>
                <a:lnTo>
                  <a:pt x="1199959" y="109982"/>
                </a:lnTo>
                <a:lnTo>
                  <a:pt x="1199959" y="85979"/>
                </a:lnTo>
                <a:lnTo>
                  <a:pt x="1181393" y="85979"/>
                </a:lnTo>
                <a:lnTo>
                  <a:pt x="1144084" y="85722"/>
                </a:lnTo>
                <a:lnTo>
                  <a:pt x="1125689" y="85471"/>
                </a:lnTo>
                <a:close/>
              </a:path>
              <a:path w="4693284" h="110489">
                <a:moveTo>
                  <a:pt x="1271511" y="84582"/>
                </a:moveTo>
                <a:lnTo>
                  <a:pt x="1235744" y="85725"/>
                </a:lnTo>
                <a:lnTo>
                  <a:pt x="1199959" y="85979"/>
                </a:lnTo>
                <a:lnTo>
                  <a:pt x="1199959" y="109982"/>
                </a:lnTo>
                <a:lnTo>
                  <a:pt x="1218237" y="109982"/>
                </a:lnTo>
                <a:lnTo>
                  <a:pt x="1236513" y="109855"/>
                </a:lnTo>
                <a:lnTo>
                  <a:pt x="1254784" y="109474"/>
                </a:lnTo>
                <a:lnTo>
                  <a:pt x="1273048" y="108839"/>
                </a:lnTo>
                <a:lnTo>
                  <a:pt x="1271511" y="84582"/>
                </a:lnTo>
                <a:close/>
              </a:path>
              <a:path w="4693284" h="110489">
                <a:moveTo>
                  <a:pt x="1075867" y="83058"/>
                </a:moveTo>
                <a:lnTo>
                  <a:pt x="1074204" y="106807"/>
                </a:lnTo>
                <a:lnTo>
                  <a:pt x="1086922" y="107696"/>
                </a:lnTo>
                <a:lnTo>
                  <a:pt x="1112378" y="108966"/>
                </a:lnTo>
                <a:lnTo>
                  <a:pt x="1125118" y="109347"/>
                </a:lnTo>
                <a:lnTo>
                  <a:pt x="1125689" y="85471"/>
                </a:lnTo>
                <a:lnTo>
                  <a:pt x="1113098" y="85084"/>
                </a:lnTo>
                <a:lnTo>
                  <a:pt x="1100764" y="84582"/>
                </a:lnTo>
                <a:lnTo>
                  <a:pt x="1075867" y="83058"/>
                </a:lnTo>
                <a:close/>
              </a:path>
              <a:path w="4693284" h="110489">
                <a:moveTo>
                  <a:pt x="1332890" y="78740"/>
                </a:moveTo>
                <a:lnTo>
                  <a:pt x="1300833" y="82042"/>
                </a:lnTo>
                <a:lnTo>
                  <a:pt x="1271511" y="84582"/>
                </a:lnTo>
                <a:lnTo>
                  <a:pt x="1273048" y="108839"/>
                </a:lnTo>
                <a:lnTo>
                  <a:pt x="1304343" y="106172"/>
                </a:lnTo>
                <a:lnTo>
                  <a:pt x="1335582" y="102743"/>
                </a:lnTo>
                <a:lnTo>
                  <a:pt x="1332890" y="78740"/>
                </a:lnTo>
                <a:close/>
              </a:path>
              <a:path w="4693284" h="110489">
                <a:moveTo>
                  <a:pt x="1017943" y="77978"/>
                </a:moveTo>
                <a:lnTo>
                  <a:pt x="1015491" y="101727"/>
                </a:lnTo>
                <a:lnTo>
                  <a:pt x="1030155" y="103124"/>
                </a:lnTo>
                <a:lnTo>
                  <a:pt x="1074204" y="106807"/>
                </a:lnTo>
                <a:lnTo>
                  <a:pt x="1075867" y="83058"/>
                </a:lnTo>
                <a:lnTo>
                  <a:pt x="1061250" y="82031"/>
                </a:lnTo>
                <a:lnTo>
                  <a:pt x="1032407" y="79502"/>
                </a:lnTo>
                <a:lnTo>
                  <a:pt x="1017943" y="77978"/>
                </a:lnTo>
                <a:close/>
              </a:path>
              <a:path w="4693284" h="110489">
                <a:moveTo>
                  <a:pt x="1417662" y="70866"/>
                </a:moveTo>
                <a:lnTo>
                  <a:pt x="1396441" y="72517"/>
                </a:lnTo>
                <a:lnTo>
                  <a:pt x="1354054" y="76454"/>
                </a:lnTo>
                <a:lnTo>
                  <a:pt x="1332890" y="78740"/>
                </a:lnTo>
                <a:lnTo>
                  <a:pt x="1335582" y="102743"/>
                </a:lnTo>
                <a:lnTo>
                  <a:pt x="1377424" y="98552"/>
                </a:lnTo>
                <a:lnTo>
                  <a:pt x="1398378" y="96774"/>
                </a:lnTo>
                <a:lnTo>
                  <a:pt x="1419352" y="95250"/>
                </a:lnTo>
                <a:lnTo>
                  <a:pt x="1417662" y="70866"/>
                </a:lnTo>
                <a:close/>
              </a:path>
              <a:path w="4693284" h="110489">
                <a:moveTo>
                  <a:pt x="933500" y="70612"/>
                </a:moveTo>
                <a:lnTo>
                  <a:pt x="931672" y="94487"/>
                </a:lnTo>
                <a:lnTo>
                  <a:pt x="994551" y="99695"/>
                </a:lnTo>
                <a:lnTo>
                  <a:pt x="1015491" y="101727"/>
                </a:lnTo>
                <a:lnTo>
                  <a:pt x="1017943" y="77978"/>
                </a:lnTo>
                <a:lnTo>
                  <a:pt x="954629" y="72262"/>
                </a:lnTo>
                <a:lnTo>
                  <a:pt x="933500" y="70612"/>
                </a:lnTo>
                <a:close/>
              </a:path>
              <a:path w="4693284" h="110489">
                <a:moveTo>
                  <a:pt x="4483" y="93315"/>
                </a:moveTo>
                <a:lnTo>
                  <a:pt x="4483" y="95885"/>
                </a:lnTo>
                <a:lnTo>
                  <a:pt x="8636" y="99949"/>
                </a:lnTo>
                <a:lnTo>
                  <a:pt x="18872" y="99949"/>
                </a:lnTo>
                <a:lnTo>
                  <a:pt x="23037" y="95885"/>
                </a:lnTo>
                <a:lnTo>
                  <a:pt x="23037" y="95504"/>
                </a:lnTo>
                <a:lnTo>
                  <a:pt x="5791" y="95504"/>
                </a:lnTo>
                <a:lnTo>
                  <a:pt x="4483" y="93315"/>
                </a:lnTo>
                <a:close/>
              </a:path>
              <a:path w="4693284" h="110489">
                <a:moveTo>
                  <a:pt x="15935" y="82036"/>
                </a:moveTo>
                <a:lnTo>
                  <a:pt x="4483" y="88875"/>
                </a:lnTo>
                <a:lnTo>
                  <a:pt x="4483" y="93315"/>
                </a:lnTo>
                <a:lnTo>
                  <a:pt x="5791" y="95504"/>
                </a:lnTo>
                <a:lnTo>
                  <a:pt x="21716" y="85979"/>
                </a:lnTo>
                <a:lnTo>
                  <a:pt x="21566" y="85725"/>
                </a:lnTo>
                <a:lnTo>
                  <a:pt x="17856" y="85725"/>
                </a:lnTo>
                <a:lnTo>
                  <a:pt x="15935" y="82036"/>
                </a:lnTo>
                <a:close/>
              </a:path>
              <a:path w="4693284" h="110489">
                <a:moveTo>
                  <a:pt x="22312" y="84868"/>
                </a:moveTo>
                <a:lnTo>
                  <a:pt x="21186" y="85084"/>
                </a:lnTo>
                <a:lnTo>
                  <a:pt x="21716" y="85979"/>
                </a:lnTo>
                <a:lnTo>
                  <a:pt x="5791" y="95504"/>
                </a:lnTo>
                <a:lnTo>
                  <a:pt x="23037" y="95504"/>
                </a:lnTo>
                <a:lnTo>
                  <a:pt x="22911" y="85471"/>
                </a:lnTo>
                <a:lnTo>
                  <a:pt x="22312" y="84868"/>
                </a:lnTo>
                <a:close/>
              </a:path>
              <a:path w="4693284" h="110489">
                <a:moveTo>
                  <a:pt x="1502143" y="66675"/>
                </a:moveTo>
                <a:lnTo>
                  <a:pt x="1459879" y="68326"/>
                </a:lnTo>
                <a:lnTo>
                  <a:pt x="1438765" y="69469"/>
                </a:lnTo>
                <a:lnTo>
                  <a:pt x="1417662" y="70866"/>
                </a:lnTo>
                <a:lnTo>
                  <a:pt x="1419352" y="95250"/>
                </a:lnTo>
                <a:lnTo>
                  <a:pt x="1461088" y="92837"/>
                </a:lnTo>
                <a:lnTo>
                  <a:pt x="1481968" y="91948"/>
                </a:lnTo>
                <a:lnTo>
                  <a:pt x="1502854" y="91312"/>
                </a:lnTo>
                <a:lnTo>
                  <a:pt x="1502143" y="66675"/>
                </a:lnTo>
                <a:close/>
              </a:path>
              <a:path w="4693284" h="110489">
                <a:moveTo>
                  <a:pt x="841349" y="62992"/>
                </a:moveTo>
                <a:lnTo>
                  <a:pt x="839165" y="86868"/>
                </a:lnTo>
                <a:lnTo>
                  <a:pt x="885404" y="90932"/>
                </a:lnTo>
                <a:lnTo>
                  <a:pt x="931672" y="94487"/>
                </a:lnTo>
                <a:lnTo>
                  <a:pt x="933500" y="70612"/>
                </a:lnTo>
                <a:lnTo>
                  <a:pt x="841349" y="62992"/>
                </a:lnTo>
                <a:close/>
              </a:path>
              <a:path w="4693284" h="110489">
                <a:moveTo>
                  <a:pt x="4483" y="88875"/>
                </a:moveTo>
                <a:lnTo>
                  <a:pt x="2527" y="90043"/>
                </a:lnTo>
                <a:lnTo>
                  <a:pt x="4483" y="93315"/>
                </a:lnTo>
                <a:lnTo>
                  <a:pt x="4483" y="88875"/>
                </a:lnTo>
                <a:close/>
              </a:path>
              <a:path w="4693284" h="110489">
                <a:moveTo>
                  <a:pt x="1595932" y="65278"/>
                </a:moveTo>
                <a:lnTo>
                  <a:pt x="1525586" y="66040"/>
                </a:lnTo>
                <a:lnTo>
                  <a:pt x="1502143" y="66675"/>
                </a:lnTo>
                <a:lnTo>
                  <a:pt x="1502854" y="91312"/>
                </a:lnTo>
                <a:lnTo>
                  <a:pt x="1526124" y="90678"/>
                </a:lnTo>
                <a:lnTo>
                  <a:pt x="1572663" y="90170"/>
                </a:lnTo>
                <a:lnTo>
                  <a:pt x="1595932" y="90170"/>
                </a:lnTo>
                <a:lnTo>
                  <a:pt x="1595932" y="65278"/>
                </a:lnTo>
                <a:close/>
              </a:path>
              <a:path w="4693284" h="110489">
                <a:moveTo>
                  <a:pt x="1687271" y="64516"/>
                </a:moveTo>
                <a:lnTo>
                  <a:pt x="1618771" y="65278"/>
                </a:lnTo>
                <a:lnTo>
                  <a:pt x="1595932" y="65278"/>
                </a:lnTo>
                <a:lnTo>
                  <a:pt x="1595932" y="90170"/>
                </a:lnTo>
                <a:lnTo>
                  <a:pt x="1618888" y="90170"/>
                </a:lnTo>
                <a:lnTo>
                  <a:pt x="1687753" y="89408"/>
                </a:lnTo>
                <a:lnTo>
                  <a:pt x="1687271" y="64516"/>
                </a:lnTo>
                <a:close/>
              </a:path>
              <a:path w="4693284" h="110489">
                <a:moveTo>
                  <a:pt x="8534" y="67818"/>
                </a:moveTo>
                <a:lnTo>
                  <a:pt x="0" y="83312"/>
                </a:lnTo>
                <a:lnTo>
                  <a:pt x="787" y="86614"/>
                </a:lnTo>
                <a:lnTo>
                  <a:pt x="1524" y="88392"/>
                </a:lnTo>
                <a:lnTo>
                  <a:pt x="2527" y="90043"/>
                </a:lnTo>
                <a:lnTo>
                  <a:pt x="4483" y="88875"/>
                </a:lnTo>
                <a:lnTo>
                  <a:pt x="4608" y="85471"/>
                </a:lnTo>
                <a:lnTo>
                  <a:pt x="8636" y="81407"/>
                </a:lnTo>
                <a:lnTo>
                  <a:pt x="15608" y="81407"/>
                </a:lnTo>
                <a:lnTo>
                  <a:pt x="8534" y="67818"/>
                </a:lnTo>
                <a:close/>
              </a:path>
              <a:path w="4693284" h="110489">
                <a:moveTo>
                  <a:pt x="1765909" y="63246"/>
                </a:moveTo>
                <a:lnTo>
                  <a:pt x="1687271" y="64516"/>
                </a:lnTo>
                <a:lnTo>
                  <a:pt x="1687753" y="89408"/>
                </a:lnTo>
                <a:lnTo>
                  <a:pt x="1766138" y="88392"/>
                </a:lnTo>
                <a:lnTo>
                  <a:pt x="1765909" y="63246"/>
                </a:lnTo>
                <a:close/>
              </a:path>
              <a:path w="4693284" h="110489">
                <a:moveTo>
                  <a:pt x="15608" y="81407"/>
                </a:moveTo>
                <a:lnTo>
                  <a:pt x="8636" y="81407"/>
                </a:lnTo>
                <a:lnTo>
                  <a:pt x="4608" y="85471"/>
                </a:lnTo>
                <a:lnTo>
                  <a:pt x="4483" y="88875"/>
                </a:lnTo>
                <a:lnTo>
                  <a:pt x="15926" y="82042"/>
                </a:lnTo>
                <a:lnTo>
                  <a:pt x="15608" y="81407"/>
                </a:lnTo>
                <a:close/>
              </a:path>
              <a:path w="4693284" h="110489">
                <a:moveTo>
                  <a:pt x="1953031" y="62737"/>
                </a:moveTo>
                <a:lnTo>
                  <a:pt x="1906246" y="62737"/>
                </a:lnTo>
                <a:lnTo>
                  <a:pt x="1765909" y="63246"/>
                </a:lnTo>
                <a:lnTo>
                  <a:pt x="1766138" y="88392"/>
                </a:lnTo>
                <a:lnTo>
                  <a:pt x="1953031" y="88265"/>
                </a:lnTo>
                <a:lnTo>
                  <a:pt x="1953031" y="62737"/>
                </a:lnTo>
                <a:close/>
              </a:path>
              <a:path w="4693284" h="110489">
                <a:moveTo>
                  <a:pt x="2123440" y="62103"/>
                </a:moveTo>
                <a:lnTo>
                  <a:pt x="2038240" y="62737"/>
                </a:lnTo>
                <a:lnTo>
                  <a:pt x="1953031" y="62737"/>
                </a:lnTo>
                <a:lnTo>
                  <a:pt x="1953031" y="88265"/>
                </a:lnTo>
                <a:lnTo>
                  <a:pt x="1995844" y="88265"/>
                </a:lnTo>
                <a:lnTo>
                  <a:pt x="2124278" y="87503"/>
                </a:lnTo>
                <a:lnTo>
                  <a:pt x="2123440" y="62103"/>
                </a:lnTo>
                <a:close/>
              </a:path>
              <a:path w="4693284" h="110489">
                <a:moveTo>
                  <a:pt x="2197404" y="57531"/>
                </a:moveTo>
                <a:lnTo>
                  <a:pt x="2160446" y="60198"/>
                </a:lnTo>
                <a:lnTo>
                  <a:pt x="2123440" y="62103"/>
                </a:lnTo>
                <a:lnTo>
                  <a:pt x="2124278" y="87503"/>
                </a:lnTo>
                <a:lnTo>
                  <a:pt x="2155603" y="85722"/>
                </a:lnTo>
                <a:lnTo>
                  <a:pt x="2161819" y="85344"/>
                </a:lnTo>
                <a:lnTo>
                  <a:pt x="2199322" y="82550"/>
                </a:lnTo>
                <a:lnTo>
                  <a:pt x="2197404" y="57531"/>
                </a:lnTo>
                <a:close/>
              </a:path>
              <a:path w="4693284" h="110489">
                <a:moveTo>
                  <a:pt x="748868" y="53594"/>
                </a:moveTo>
                <a:lnTo>
                  <a:pt x="746264" y="77343"/>
                </a:lnTo>
                <a:lnTo>
                  <a:pt x="790255" y="82042"/>
                </a:lnTo>
                <a:lnTo>
                  <a:pt x="815926" y="84709"/>
                </a:lnTo>
                <a:lnTo>
                  <a:pt x="839165" y="86868"/>
                </a:lnTo>
                <a:lnTo>
                  <a:pt x="841349" y="62992"/>
                </a:lnTo>
                <a:lnTo>
                  <a:pt x="818217" y="60833"/>
                </a:lnTo>
                <a:lnTo>
                  <a:pt x="748868" y="53594"/>
                </a:lnTo>
                <a:close/>
              </a:path>
              <a:path w="4693284" h="110489">
                <a:moveTo>
                  <a:pt x="17867" y="85722"/>
                </a:moveTo>
                <a:close/>
              </a:path>
              <a:path w="4693284" h="110489">
                <a:moveTo>
                  <a:pt x="21186" y="85084"/>
                </a:moveTo>
                <a:lnTo>
                  <a:pt x="17868" y="85725"/>
                </a:lnTo>
                <a:lnTo>
                  <a:pt x="21566" y="85725"/>
                </a:lnTo>
                <a:lnTo>
                  <a:pt x="21186" y="85084"/>
                </a:lnTo>
                <a:close/>
              </a:path>
              <a:path w="4693284" h="110489">
                <a:moveTo>
                  <a:pt x="18371" y="80581"/>
                </a:moveTo>
                <a:lnTo>
                  <a:pt x="15949" y="82042"/>
                </a:lnTo>
                <a:lnTo>
                  <a:pt x="17867" y="85722"/>
                </a:lnTo>
                <a:lnTo>
                  <a:pt x="17650" y="84582"/>
                </a:lnTo>
                <a:lnTo>
                  <a:pt x="17751" y="82931"/>
                </a:lnTo>
                <a:lnTo>
                  <a:pt x="17792" y="82550"/>
                </a:lnTo>
                <a:lnTo>
                  <a:pt x="18371" y="80581"/>
                </a:lnTo>
                <a:close/>
              </a:path>
              <a:path w="4693284" h="110489">
                <a:moveTo>
                  <a:pt x="18478" y="80518"/>
                </a:moveTo>
                <a:lnTo>
                  <a:pt x="17792" y="82550"/>
                </a:lnTo>
                <a:lnTo>
                  <a:pt x="17751" y="82931"/>
                </a:lnTo>
                <a:lnTo>
                  <a:pt x="17650" y="84582"/>
                </a:lnTo>
                <a:lnTo>
                  <a:pt x="17868" y="85722"/>
                </a:lnTo>
                <a:lnTo>
                  <a:pt x="21186" y="85084"/>
                </a:lnTo>
                <a:lnTo>
                  <a:pt x="19203" y="81739"/>
                </a:lnTo>
                <a:lnTo>
                  <a:pt x="18872" y="81407"/>
                </a:lnTo>
                <a:lnTo>
                  <a:pt x="19005" y="81407"/>
                </a:lnTo>
                <a:lnTo>
                  <a:pt x="18478" y="80518"/>
                </a:lnTo>
                <a:close/>
              </a:path>
              <a:path w="4693284" h="110489">
                <a:moveTo>
                  <a:pt x="19203" y="81739"/>
                </a:moveTo>
                <a:lnTo>
                  <a:pt x="21186" y="85084"/>
                </a:lnTo>
                <a:lnTo>
                  <a:pt x="22312" y="84868"/>
                </a:lnTo>
                <a:lnTo>
                  <a:pt x="19203" y="81739"/>
                </a:lnTo>
                <a:close/>
              </a:path>
              <a:path w="4693284" h="110489">
                <a:moveTo>
                  <a:pt x="49682" y="80391"/>
                </a:moveTo>
                <a:lnTo>
                  <a:pt x="18427" y="80391"/>
                </a:lnTo>
                <a:lnTo>
                  <a:pt x="18516" y="80581"/>
                </a:lnTo>
                <a:lnTo>
                  <a:pt x="19203" y="81739"/>
                </a:lnTo>
                <a:lnTo>
                  <a:pt x="22312" y="84868"/>
                </a:lnTo>
                <a:lnTo>
                  <a:pt x="25785" y="84201"/>
                </a:lnTo>
                <a:lnTo>
                  <a:pt x="33743" y="82931"/>
                </a:lnTo>
                <a:lnTo>
                  <a:pt x="41730" y="81787"/>
                </a:lnTo>
                <a:lnTo>
                  <a:pt x="49745" y="80899"/>
                </a:lnTo>
                <a:lnTo>
                  <a:pt x="49682" y="80391"/>
                </a:lnTo>
                <a:close/>
              </a:path>
              <a:path w="4693284" h="110489">
                <a:moveTo>
                  <a:pt x="2277465" y="52324"/>
                </a:moveTo>
                <a:lnTo>
                  <a:pt x="2237411" y="54610"/>
                </a:lnTo>
                <a:lnTo>
                  <a:pt x="2197404" y="57531"/>
                </a:lnTo>
                <a:lnTo>
                  <a:pt x="2199322" y="82550"/>
                </a:lnTo>
                <a:lnTo>
                  <a:pt x="2206043" y="82031"/>
                </a:lnTo>
                <a:lnTo>
                  <a:pt x="2238851" y="79629"/>
                </a:lnTo>
                <a:lnTo>
                  <a:pt x="2258629" y="78486"/>
                </a:lnTo>
                <a:lnTo>
                  <a:pt x="2278418" y="77597"/>
                </a:lnTo>
                <a:lnTo>
                  <a:pt x="2277465" y="52324"/>
                </a:lnTo>
                <a:close/>
              </a:path>
              <a:path w="4693284" h="110489">
                <a:moveTo>
                  <a:pt x="47053" y="59182"/>
                </a:moveTo>
                <a:lnTo>
                  <a:pt x="8534" y="67818"/>
                </a:lnTo>
                <a:lnTo>
                  <a:pt x="15943" y="82031"/>
                </a:lnTo>
                <a:lnTo>
                  <a:pt x="18371" y="80581"/>
                </a:lnTo>
                <a:lnTo>
                  <a:pt x="18427" y="80391"/>
                </a:lnTo>
                <a:lnTo>
                  <a:pt x="49682" y="80391"/>
                </a:lnTo>
                <a:lnTo>
                  <a:pt x="47053" y="59182"/>
                </a:lnTo>
                <a:close/>
              </a:path>
              <a:path w="4693284" h="110489">
                <a:moveTo>
                  <a:pt x="19005" y="81407"/>
                </a:moveTo>
                <a:lnTo>
                  <a:pt x="18872" y="81407"/>
                </a:lnTo>
                <a:lnTo>
                  <a:pt x="19203" y="81739"/>
                </a:lnTo>
                <a:lnTo>
                  <a:pt x="19005" y="81407"/>
                </a:lnTo>
                <a:close/>
              </a:path>
              <a:path w="4693284" h="110489">
                <a:moveTo>
                  <a:pt x="108458" y="53467"/>
                </a:moveTo>
                <a:lnTo>
                  <a:pt x="93075" y="54483"/>
                </a:lnTo>
                <a:lnTo>
                  <a:pt x="77712" y="55753"/>
                </a:lnTo>
                <a:lnTo>
                  <a:pt x="47053" y="59182"/>
                </a:lnTo>
                <a:lnTo>
                  <a:pt x="49745" y="80899"/>
                </a:lnTo>
                <a:lnTo>
                  <a:pt x="64711" y="79121"/>
                </a:lnTo>
                <a:lnTo>
                  <a:pt x="79700" y="77724"/>
                </a:lnTo>
                <a:lnTo>
                  <a:pt x="94710" y="76581"/>
                </a:lnTo>
                <a:lnTo>
                  <a:pt x="109740" y="75692"/>
                </a:lnTo>
                <a:lnTo>
                  <a:pt x="108458" y="53467"/>
                </a:lnTo>
                <a:close/>
              </a:path>
              <a:path w="4693284" h="110489">
                <a:moveTo>
                  <a:pt x="2420404" y="51181"/>
                </a:moveTo>
                <a:lnTo>
                  <a:pt x="2384661" y="51181"/>
                </a:lnTo>
                <a:lnTo>
                  <a:pt x="2348925" y="51308"/>
                </a:lnTo>
                <a:lnTo>
                  <a:pt x="2277465" y="52324"/>
                </a:lnTo>
                <a:lnTo>
                  <a:pt x="2278418" y="77597"/>
                </a:lnTo>
                <a:lnTo>
                  <a:pt x="2420404" y="76581"/>
                </a:lnTo>
                <a:lnTo>
                  <a:pt x="2420404" y="51181"/>
                </a:lnTo>
                <a:close/>
              </a:path>
              <a:path w="4693284" h="110489">
                <a:moveTo>
                  <a:pt x="665899" y="45720"/>
                </a:moveTo>
                <a:lnTo>
                  <a:pt x="664324" y="69596"/>
                </a:lnTo>
                <a:lnTo>
                  <a:pt x="684833" y="71247"/>
                </a:lnTo>
                <a:lnTo>
                  <a:pt x="746264" y="77343"/>
                </a:lnTo>
                <a:lnTo>
                  <a:pt x="748868" y="53594"/>
                </a:lnTo>
                <a:lnTo>
                  <a:pt x="728151" y="51308"/>
                </a:lnTo>
                <a:lnTo>
                  <a:pt x="707416" y="49276"/>
                </a:lnTo>
                <a:lnTo>
                  <a:pt x="665899" y="45720"/>
                </a:lnTo>
                <a:close/>
              </a:path>
              <a:path w="4693284" h="110489">
                <a:moveTo>
                  <a:pt x="2572639" y="49784"/>
                </a:moveTo>
                <a:lnTo>
                  <a:pt x="2496526" y="50927"/>
                </a:lnTo>
                <a:lnTo>
                  <a:pt x="2420404" y="51181"/>
                </a:lnTo>
                <a:lnTo>
                  <a:pt x="2420404" y="76708"/>
                </a:lnTo>
                <a:lnTo>
                  <a:pt x="2458685" y="76835"/>
                </a:lnTo>
                <a:lnTo>
                  <a:pt x="2535247" y="76200"/>
                </a:lnTo>
                <a:lnTo>
                  <a:pt x="2573528" y="75437"/>
                </a:lnTo>
                <a:lnTo>
                  <a:pt x="2572639" y="49784"/>
                </a:lnTo>
                <a:close/>
              </a:path>
              <a:path w="4693284" h="110489">
                <a:moveTo>
                  <a:pt x="2420404" y="76581"/>
                </a:moveTo>
                <a:lnTo>
                  <a:pt x="2384904" y="76581"/>
                </a:lnTo>
                <a:lnTo>
                  <a:pt x="2420404" y="76708"/>
                </a:lnTo>
                <a:close/>
              </a:path>
              <a:path w="4693284" h="110489">
                <a:moveTo>
                  <a:pt x="165963" y="50419"/>
                </a:moveTo>
                <a:lnTo>
                  <a:pt x="151581" y="51054"/>
                </a:lnTo>
                <a:lnTo>
                  <a:pt x="108458" y="53467"/>
                </a:lnTo>
                <a:lnTo>
                  <a:pt x="109740" y="75692"/>
                </a:lnTo>
                <a:lnTo>
                  <a:pt x="152481" y="73660"/>
                </a:lnTo>
                <a:lnTo>
                  <a:pt x="166738" y="73279"/>
                </a:lnTo>
                <a:lnTo>
                  <a:pt x="165963" y="50419"/>
                </a:lnTo>
                <a:close/>
              </a:path>
              <a:path w="4693284" h="110489">
                <a:moveTo>
                  <a:pt x="2636456" y="48006"/>
                </a:moveTo>
                <a:lnTo>
                  <a:pt x="2572639" y="49784"/>
                </a:lnTo>
                <a:lnTo>
                  <a:pt x="2573528" y="75437"/>
                </a:lnTo>
                <a:lnTo>
                  <a:pt x="2636964" y="73660"/>
                </a:lnTo>
                <a:lnTo>
                  <a:pt x="2636456" y="48006"/>
                </a:lnTo>
                <a:close/>
              </a:path>
              <a:path w="4693284" h="110489">
                <a:moveTo>
                  <a:pt x="2766466" y="47244"/>
                </a:moveTo>
                <a:lnTo>
                  <a:pt x="2636456" y="48006"/>
                </a:lnTo>
                <a:lnTo>
                  <a:pt x="2636964" y="73660"/>
                </a:lnTo>
                <a:lnTo>
                  <a:pt x="2766466" y="73152"/>
                </a:lnTo>
                <a:lnTo>
                  <a:pt x="2766466" y="47244"/>
                </a:lnTo>
                <a:close/>
              </a:path>
              <a:path w="4693284" h="110489">
                <a:moveTo>
                  <a:pt x="2898787" y="45974"/>
                </a:moveTo>
                <a:lnTo>
                  <a:pt x="2799553" y="47244"/>
                </a:lnTo>
                <a:lnTo>
                  <a:pt x="2766466" y="47244"/>
                </a:lnTo>
                <a:lnTo>
                  <a:pt x="2766466" y="73279"/>
                </a:lnTo>
                <a:lnTo>
                  <a:pt x="2799803" y="73406"/>
                </a:lnTo>
                <a:lnTo>
                  <a:pt x="2899803" y="72390"/>
                </a:lnTo>
                <a:lnTo>
                  <a:pt x="2898787" y="45974"/>
                </a:lnTo>
                <a:close/>
              </a:path>
              <a:path w="4693284" h="110489">
                <a:moveTo>
                  <a:pt x="273227" y="49276"/>
                </a:moveTo>
                <a:lnTo>
                  <a:pt x="219590" y="49530"/>
                </a:lnTo>
                <a:lnTo>
                  <a:pt x="165963" y="50419"/>
                </a:lnTo>
                <a:lnTo>
                  <a:pt x="166738" y="73279"/>
                </a:lnTo>
                <a:lnTo>
                  <a:pt x="273227" y="72517"/>
                </a:lnTo>
                <a:lnTo>
                  <a:pt x="273227" y="49276"/>
                </a:lnTo>
                <a:close/>
              </a:path>
              <a:path w="4693284" h="110489">
                <a:moveTo>
                  <a:pt x="2766466" y="73152"/>
                </a:moveTo>
                <a:lnTo>
                  <a:pt x="2734090" y="73152"/>
                </a:lnTo>
                <a:lnTo>
                  <a:pt x="2766466" y="73279"/>
                </a:lnTo>
                <a:close/>
              </a:path>
              <a:path w="4693284" h="110489">
                <a:moveTo>
                  <a:pt x="273227" y="72517"/>
                </a:moveTo>
                <a:lnTo>
                  <a:pt x="246603" y="72517"/>
                </a:lnTo>
                <a:lnTo>
                  <a:pt x="273227" y="72644"/>
                </a:lnTo>
                <a:close/>
              </a:path>
              <a:path w="4693284" h="110489">
                <a:moveTo>
                  <a:pt x="422617" y="46736"/>
                </a:moveTo>
                <a:lnTo>
                  <a:pt x="385277" y="47879"/>
                </a:lnTo>
                <a:lnTo>
                  <a:pt x="310582" y="49149"/>
                </a:lnTo>
                <a:lnTo>
                  <a:pt x="273227" y="49276"/>
                </a:lnTo>
                <a:lnTo>
                  <a:pt x="273227" y="72644"/>
                </a:lnTo>
                <a:lnTo>
                  <a:pt x="310790" y="72644"/>
                </a:lnTo>
                <a:lnTo>
                  <a:pt x="348345" y="72262"/>
                </a:lnTo>
                <a:lnTo>
                  <a:pt x="423443" y="70485"/>
                </a:lnTo>
                <a:lnTo>
                  <a:pt x="422617" y="46736"/>
                </a:lnTo>
                <a:close/>
              </a:path>
              <a:path w="4693284" h="110489">
                <a:moveTo>
                  <a:pt x="2989630" y="39624"/>
                </a:moveTo>
                <a:lnTo>
                  <a:pt x="2944242" y="43307"/>
                </a:lnTo>
                <a:lnTo>
                  <a:pt x="2898787" y="45974"/>
                </a:lnTo>
                <a:lnTo>
                  <a:pt x="2899803" y="72390"/>
                </a:lnTo>
                <a:lnTo>
                  <a:pt x="2922837" y="71120"/>
                </a:lnTo>
                <a:lnTo>
                  <a:pt x="2945855" y="69596"/>
                </a:lnTo>
                <a:lnTo>
                  <a:pt x="2991840" y="65912"/>
                </a:lnTo>
                <a:lnTo>
                  <a:pt x="2989630" y="39624"/>
                </a:lnTo>
                <a:close/>
              </a:path>
              <a:path w="4693284" h="110489">
                <a:moveTo>
                  <a:pt x="4634522" y="48133"/>
                </a:moveTo>
                <a:lnTo>
                  <a:pt x="4633442" y="72009"/>
                </a:lnTo>
                <a:lnTo>
                  <a:pt x="4642486" y="72136"/>
                </a:lnTo>
                <a:lnTo>
                  <a:pt x="4651521" y="72136"/>
                </a:lnTo>
                <a:lnTo>
                  <a:pt x="4660545" y="71755"/>
                </a:lnTo>
                <a:lnTo>
                  <a:pt x="4669561" y="71120"/>
                </a:lnTo>
                <a:lnTo>
                  <a:pt x="4669561" y="50800"/>
                </a:lnTo>
                <a:lnTo>
                  <a:pt x="4652051" y="49276"/>
                </a:lnTo>
                <a:lnTo>
                  <a:pt x="4643290" y="48641"/>
                </a:lnTo>
                <a:lnTo>
                  <a:pt x="4634522" y="48133"/>
                </a:lnTo>
                <a:close/>
              </a:path>
              <a:path w="4693284" h="110489">
                <a:moveTo>
                  <a:pt x="4571161" y="45085"/>
                </a:moveTo>
                <a:lnTo>
                  <a:pt x="4570310" y="70231"/>
                </a:lnTo>
                <a:lnTo>
                  <a:pt x="4633442" y="72009"/>
                </a:lnTo>
                <a:lnTo>
                  <a:pt x="4634522" y="48133"/>
                </a:lnTo>
                <a:lnTo>
                  <a:pt x="4602851" y="46355"/>
                </a:lnTo>
                <a:lnTo>
                  <a:pt x="4571161" y="45085"/>
                </a:lnTo>
                <a:close/>
              </a:path>
              <a:path w="4693284" h="110489">
                <a:moveTo>
                  <a:pt x="4669561" y="50800"/>
                </a:moveTo>
                <a:lnTo>
                  <a:pt x="4669561" y="71120"/>
                </a:lnTo>
                <a:lnTo>
                  <a:pt x="4684255" y="69850"/>
                </a:lnTo>
                <a:lnTo>
                  <a:pt x="4679391" y="69850"/>
                </a:lnTo>
                <a:lnTo>
                  <a:pt x="4675454" y="65912"/>
                </a:lnTo>
                <a:lnTo>
                  <a:pt x="4675581" y="56007"/>
                </a:lnTo>
                <a:lnTo>
                  <a:pt x="4679391" y="52197"/>
                </a:lnTo>
                <a:lnTo>
                  <a:pt x="4684255" y="52197"/>
                </a:lnTo>
                <a:lnTo>
                  <a:pt x="4669561" y="50800"/>
                </a:lnTo>
                <a:close/>
              </a:path>
              <a:path w="4693284" h="110489">
                <a:moveTo>
                  <a:pt x="564426" y="44069"/>
                </a:moveTo>
                <a:lnTo>
                  <a:pt x="528966" y="44323"/>
                </a:lnTo>
                <a:lnTo>
                  <a:pt x="458062" y="45593"/>
                </a:lnTo>
                <a:lnTo>
                  <a:pt x="422617" y="46736"/>
                </a:lnTo>
                <a:lnTo>
                  <a:pt x="423443" y="70485"/>
                </a:lnTo>
                <a:lnTo>
                  <a:pt x="493958" y="68707"/>
                </a:lnTo>
                <a:lnTo>
                  <a:pt x="564502" y="67945"/>
                </a:lnTo>
                <a:lnTo>
                  <a:pt x="564426" y="44069"/>
                </a:lnTo>
                <a:close/>
              </a:path>
              <a:path w="4693284" h="110489">
                <a:moveTo>
                  <a:pt x="4476572" y="42037"/>
                </a:moveTo>
                <a:lnTo>
                  <a:pt x="4475873" y="67564"/>
                </a:lnTo>
                <a:lnTo>
                  <a:pt x="4570310" y="70231"/>
                </a:lnTo>
                <a:lnTo>
                  <a:pt x="4571161" y="45085"/>
                </a:lnTo>
                <a:lnTo>
                  <a:pt x="4476572" y="42037"/>
                </a:lnTo>
                <a:close/>
              </a:path>
              <a:path w="4693284" h="110489">
                <a:moveTo>
                  <a:pt x="4684255" y="52197"/>
                </a:moveTo>
                <a:lnTo>
                  <a:pt x="4679391" y="52197"/>
                </a:lnTo>
                <a:lnTo>
                  <a:pt x="4675581" y="56007"/>
                </a:lnTo>
                <a:lnTo>
                  <a:pt x="4675454" y="65912"/>
                </a:lnTo>
                <a:lnTo>
                  <a:pt x="4679391" y="69850"/>
                </a:lnTo>
                <a:lnTo>
                  <a:pt x="4684255" y="69850"/>
                </a:lnTo>
                <a:lnTo>
                  <a:pt x="4684255" y="52197"/>
                </a:lnTo>
                <a:close/>
              </a:path>
              <a:path w="4693284" h="110489">
                <a:moveTo>
                  <a:pt x="4689119" y="52197"/>
                </a:moveTo>
                <a:lnTo>
                  <a:pt x="4684255" y="52197"/>
                </a:lnTo>
                <a:lnTo>
                  <a:pt x="4684255" y="69850"/>
                </a:lnTo>
                <a:lnTo>
                  <a:pt x="4689119" y="69850"/>
                </a:lnTo>
                <a:lnTo>
                  <a:pt x="4693069" y="65912"/>
                </a:lnTo>
                <a:lnTo>
                  <a:pt x="4693069" y="56134"/>
                </a:lnTo>
                <a:lnTo>
                  <a:pt x="4689119" y="52197"/>
                </a:lnTo>
                <a:close/>
              </a:path>
              <a:path w="4693284" h="110489">
                <a:moveTo>
                  <a:pt x="664441" y="67818"/>
                </a:moveTo>
                <a:lnTo>
                  <a:pt x="589464" y="67818"/>
                </a:lnTo>
                <a:lnTo>
                  <a:pt x="614422" y="68072"/>
                </a:lnTo>
                <a:lnTo>
                  <a:pt x="639375" y="68707"/>
                </a:lnTo>
                <a:lnTo>
                  <a:pt x="664324" y="69596"/>
                </a:lnTo>
                <a:lnTo>
                  <a:pt x="664441" y="67818"/>
                </a:lnTo>
                <a:close/>
              </a:path>
              <a:path w="4693284" h="110489">
                <a:moveTo>
                  <a:pt x="589805" y="44069"/>
                </a:moveTo>
                <a:lnTo>
                  <a:pt x="564426" y="44069"/>
                </a:lnTo>
                <a:lnTo>
                  <a:pt x="564502" y="67945"/>
                </a:lnTo>
                <a:lnTo>
                  <a:pt x="664441" y="67818"/>
                </a:lnTo>
                <a:lnTo>
                  <a:pt x="665899" y="45720"/>
                </a:lnTo>
                <a:lnTo>
                  <a:pt x="640540" y="44831"/>
                </a:lnTo>
                <a:lnTo>
                  <a:pt x="615176" y="44323"/>
                </a:lnTo>
                <a:lnTo>
                  <a:pt x="589805" y="44069"/>
                </a:lnTo>
                <a:close/>
              </a:path>
              <a:path w="4693284" h="110489">
                <a:moveTo>
                  <a:pt x="4383087" y="38481"/>
                </a:moveTo>
                <a:lnTo>
                  <a:pt x="4381842" y="64135"/>
                </a:lnTo>
                <a:lnTo>
                  <a:pt x="4405343" y="65278"/>
                </a:lnTo>
                <a:lnTo>
                  <a:pt x="4475873" y="67564"/>
                </a:lnTo>
                <a:lnTo>
                  <a:pt x="4476572" y="42037"/>
                </a:lnTo>
                <a:lnTo>
                  <a:pt x="4453198" y="41402"/>
                </a:lnTo>
                <a:lnTo>
                  <a:pt x="4406454" y="39624"/>
                </a:lnTo>
                <a:lnTo>
                  <a:pt x="4383087" y="38481"/>
                </a:lnTo>
                <a:close/>
              </a:path>
              <a:path w="4693284" h="110489">
                <a:moveTo>
                  <a:pt x="3085236" y="31750"/>
                </a:moveTo>
                <a:lnTo>
                  <a:pt x="2989630" y="39624"/>
                </a:lnTo>
                <a:lnTo>
                  <a:pt x="2991840" y="65912"/>
                </a:lnTo>
                <a:lnTo>
                  <a:pt x="3087382" y="57912"/>
                </a:lnTo>
                <a:lnTo>
                  <a:pt x="3085236" y="31750"/>
                </a:lnTo>
                <a:close/>
              </a:path>
              <a:path w="4693284" h="110489">
                <a:moveTo>
                  <a:pt x="4313034" y="34417"/>
                </a:moveTo>
                <a:lnTo>
                  <a:pt x="4311256" y="60198"/>
                </a:lnTo>
                <a:lnTo>
                  <a:pt x="4364186" y="63373"/>
                </a:lnTo>
                <a:lnTo>
                  <a:pt x="4381842" y="64135"/>
                </a:lnTo>
                <a:lnTo>
                  <a:pt x="4383087" y="38481"/>
                </a:lnTo>
                <a:lnTo>
                  <a:pt x="4348051" y="36703"/>
                </a:lnTo>
                <a:lnTo>
                  <a:pt x="4313034" y="34417"/>
                </a:lnTo>
                <a:close/>
              </a:path>
              <a:path w="4693284" h="110489">
                <a:moveTo>
                  <a:pt x="4226115" y="27051"/>
                </a:moveTo>
                <a:lnTo>
                  <a:pt x="4223766" y="53212"/>
                </a:lnTo>
                <a:lnTo>
                  <a:pt x="4289370" y="58674"/>
                </a:lnTo>
                <a:lnTo>
                  <a:pt x="4311256" y="60198"/>
                </a:lnTo>
                <a:lnTo>
                  <a:pt x="4313034" y="34417"/>
                </a:lnTo>
                <a:lnTo>
                  <a:pt x="4269560" y="30987"/>
                </a:lnTo>
                <a:lnTo>
                  <a:pt x="4226115" y="27051"/>
                </a:lnTo>
                <a:close/>
              </a:path>
              <a:path w="4693284" h="110489">
                <a:moveTo>
                  <a:pt x="3152038" y="26924"/>
                </a:moveTo>
                <a:lnTo>
                  <a:pt x="3118623" y="29083"/>
                </a:lnTo>
                <a:lnTo>
                  <a:pt x="3085236" y="31750"/>
                </a:lnTo>
                <a:lnTo>
                  <a:pt x="3087382" y="57912"/>
                </a:lnTo>
                <a:lnTo>
                  <a:pt x="3137038" y="54229"/>
                </a:lnTo>
                <a:lnTo>
                  <a:pt x="3153600" y="53212"/>
                </a:lnTo>
                <a:lnTo>
                  <a:pt x="3152038" y="26924"/>
                </a:lnTo>
                <a:close/>
              </a:path>
              <a:path w="4693284" h="110489">
                <a:moveTo>
                  <a:pt x="3229190" y="22987"/>
                </a:moveTo>
                <a:lnTo>
                  <a:pt x="3152038" y="26924"/>
                </a:lnTo>
                <a:lnTo>
                  <a:pt x="3153600" y="53212"/>
                </a:lnTo>
                <a:lnTo>
                  <a:pt x="3211114" y="50292"/>
                </a:lnTo>
                <a:lnTo>
                  <a:pt x="3230295" y="49530"/>
                </a:lnTo>
                <a:lnTo>
                  <a:pt x="3229190" y="22987"/>
                </a:lnTo>
                <a:close/>
              </a:path>
              <a:path w="4693284" h="110489">
                <a:moveTo>
                  <a:pt x="4100004" y="14478"/>
                </a:moveTo>
                <a:lnTo>
                  <a:pt x="4097235" y="41021"/>
                </a:lnTo>
                <a:lnTo>
                  <a:pt x="4223766" y="53212"/>
                </a:lnTo>
                <a:lnTo>
                  <a:pt x="4226115" y="27051"/>
                </a:lnTo>
                <a:lnTo>
                  <a:pt x="4100004" y="14478"/>
                </a:lnTo>
                <a:close/>
              </a:path>
              <a:path w="4693284" h="110489">
                <a:moveTo>
                  <a:pt x="3308337" y="19939"/>
                </a:moveTo>
                <a:lnTo>
                  <a:pt x="3229190" y="22987"/>
                </a:lnTo>
                <a:lnTo>
                  <a:pt x="3230295" y="49530"/>
                </a:lnTo>
                <a:lnTo>
                  <a:pt x="3309277" y="46609"/>
                </a:lnTo>
                <a:lnTo>
                  <a:pt x="3308337" y="19939"/>
                </a:lnTo>
                <a:close/>
              </a:path>
              <a:path w="4693284" h="110489">
                <a:moveTo>
                  <a:pt x="3391573" y="15748"/>
                </a:moveTo>
                <a:lnTo>
                  <a:pt x="3308337" y="19939"/>
                </a:lnTo>
                <a:lnTo>
                  <a:pt x="3309277" y="46609"/>
                </a:lnTo>
                <a:lnTo>
                  <a:pt x="3393198" y="42418"/>
                </a:lnTo>
                <a:lnTo>
                  <a:pt x="3391573" y="15748"/>
                </a:lnTo>
                <a:close/>
              </a:path>
              <a:path w="4693284" h="110489">
                <a:moveTo>
                  <a:pt x="3492207" y="9525"/>
                </a:moveTo>
                <a:lnTo>
                  <a:pt x="3391573" y="15748"/>
                </a:lnTo>
                <a:lnTo>
                  <a:pt x="3393198" y="42418"/>
                </a:lnTo>
                <a:lnTo>
                  <a:pt x="3493858" y="36195"/>
                </a:lnTo>
                <a:lnTo>
                  <a:pt x="3492207" y="9525"/>
                </a:lnTo>
                <a:close/>
              </a:path>
              <a:path w="4693284" h="110489">
                <a:moveTo>
                  <a:pt x="3996791" y="4572"/>
                </a:moveTo>
                <a:lnTo>
                  <a:pt x="3994607" y="30987"/>
                </a:lnTo>
                <a:lnTo>
                  <a:pt x="4020281" y="33274"/>
                </a:lnTo>
                <a:lnTo>
                  <a:pt x="4097235" y="41021"/>
                </a:lnTo>
                <a:lnTo>
                  <a:pt x="4100004" y="14478"/>
                </a:lnTo>
                <a:lnTo>
                  <a:pt x="3996791" y="4572"/>
                </a:lnTo>
                <a:close/>
              </a:path>
              <a:path w="4693284" h="110489">
                <a:moveTo>
                  <a:pt x="3585133" y="4699"/>
                </a:moveTo>
                <a:lnTo>
                  <a:pt x="3561895" y="5715"/>
                </a:lnTo>
                <a:lnTo>
                  <a:pt x="3492207" y="9525"/>
                </a:lnTo>
                <a:lnTo>
                  <a:pt x="3493858" y="36195"/>
                </a:lnTo>
                <a:lnTo>
                  <a:pt x="3563122" y="32385"/>
                </a:lnTo>
                <a:lnTo>
                  <a:pt x="3586226" y="31369"/>
                </a:lnTo>
                <a:lnTo>
                  <a:pt x="3585133" y="4699"/>
                </a:lnTo>
                <a:close/>
              </a:path>
              <a:path w="4693284" h="110489">
                <a:moveTo>
                  <a:pt x="3679456" y="1651"/>
                </a:moveTo>
                <a:lnTo>
                  <a:pt x="3632290" y="2921"/>
                </a:lnTo>
                <a:lnTo>
                  <a:pt x="3585133" y="4699"/>
                </a:lnTo>
                <a:lnTo>
                  <a:pt x="3586226" y="31369"/>
                </a:lnTo>
                <a:lnTo>
                  <a:pt x="3680167" y="28194"/>
                </a:lnTo>
                <a:lnTo>
                  <a:pt x="3679456" y="1651"/>
                </a:lnTo>
                <a:close/>
              </a:path>
              <a:path w="4693284" h="110489">
                <a:moveTo>
                  <a:pt x="3939540" y="762"/>
                </a:moveTo>
                <a:lnTo>
                  <a:pt x="3938473" y="27178"/>
                </a:lnTo>
                <a:lnTo>
                  <a:pt x="3966559" y="28829"/>
                </a:lnTo>
                <a:lnTo>
                  <a:pt x="3994607" y="30987"/>
                </a:lnTo>
                <a:lnTo>
                  <a:pt x="3996791" y="4572"/>
                </a:lnTo>
                <a:lnTo>
                  <a:pt x="3968180" y="2412"/>
                </a:lnTo>
                <a:lnTo>
                  <a:pt x="3939540" y="762"/>
                </a:lnTo>
                <a:close/>
              </a:path>
              <a:path w="4693284" h="110489">
                <a:moveTo>
                  <a:pt x="3825582" y="0"/>
                </a:moveTo>
                <a:lnTo>
                  <a:pt x="3752519" y="381"/>
                </a:lnTo>
                <a:lnTo>
                  <a:pt x="3679456" y="1651"/>
                </a:lnTo>
                <a:lnTo>
                  <a:pt x="3680167" y="28194"/>
                </a:lnTo>
                <a:lnTo>
                  <a:pt x="3752896" y="26924"/>
                </a:lnTo>
                <a:lnTo>
                  <a:pt x="3825633" y="26543"/>
                </a:lnTo>
                <a:lnTo>
                  <a:pt x="3825582" y="0"/>
                </a:lnTo>
                <a:close/>
              </a:path>
              <a:path w="4693284" h="110489">
                <a:moveTo>
                  <a:pt x="3938503" y="26416"/>
                </a:moveTo>
                <a:lnTo>
                  <a:pt x="3853846" y="26416"/>
                </a:lnTo>
                <a:lnTo>
                  <a:pt x="3938473" y="27178"/>
                </a:lnTo>
                <a:lnTo>
                  <a:pt x="3938503" y="26416"/>
                </a:lnTo>
                <a:close/>
              </a:path>
              <a:path w="4693284" h="110489">
                <a:moveTo>
                  <a:pt x="3882566" y="0"/>
                </a:moveTo>
                <a:lnTo>
                  <a:pt x="3825582" y="0"/>
                </a:lnTo>
                <a:lnTo>
                  <a:pt x="3825633" y="26543"/>
                </a:lnTo>
                <a:lnTo>
                  <a:pt x="3938503" y="26416"/>
                </a:lnTo>
                <a:lnTo>
                  <a:pt x="3939540" y="762"/>
                </a:lnTo>
                <a:lnTo>
                  <a:pt x="388256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2202" y="3037573"/>
            <a:ext cx="1205323" cy="298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5747" y="3062579"/>
            <a:ext cx="583110" cy="237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2598" y="3094291"/>
            <a:ext cx="683564" cy="208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6460" y="3161461"/>
            <a:ext cx="49530" cy="36830"/>
          </a:xfrm>
          <a:custGeom>
            <a:avLst/>
            <a:gdLst/>
            <a:ahLst/>
            <a:cxnLst/>
            <a:rect l="l" t="t" r="r" b="b"/>
            <a:pathLst>
              <a:path w="49529" h="36830">
                <a:moveTo>
                  <a:pt x="33794" y="31687"/>
                </a:moveTo>
                <a:lnTo>
                  <a:pt x="33794" y="33172"/>
                </a:lnTo>
                <a:lnTo>
                  <a:pt x="37261" y="36652"/>
                </a:lnTo>
                <a:lnTo>
                  <a:pt x="45834" y="36652"/>
                </a:lnTo>
                <a:lnTo>
                  <a:pt x="49301" y="33172"/>
                </a:lnTo>
                <a:lnTo>
                  <a:pt x="49301" y="32816"/>
                </a:lnTo>
                <a:lnTo>
                  <a:pt x="34861" y="32816"/>
                </a:lnTo>
                <a:lnTo>
                  <a:pt x="33794" y="31687"/>
                </a:lnTo>
                <a:close/>
              </a:path>
              <a:path w="49529" h="36830">
                <a:moveTo>
                  <a:pt x="45834" y="21132"/>
                </a:moveTo>
                <a:lnTo>
                  <a:pt x="37261" y="21132"/>
                </a:lnTo>
                <a:lnTo>
                  <a:pt x="33870" y="24523"/>
                </a:lnTo>
                <a:lnTo>
                  <a:pt x="33794" y="31687"/>
                </a:lnTo>
                <a:lnTo>
                  <a:pt x="34861" y="32816"/>
                </a:lnTo>
                <a:lnTo>
                  <a:pt x="48247" y="24968"/>
                </a:lnTo>
                <a:lnTo>
                  <a:pt x="47594" y="22892"/>
                </a:lnTo>
                <a:lnTo>
                  <a:pt x="45834" y="21132"/>
                </a:lnTo>
                <a:close/>
              </a:path>
              <a:path w="49529" h="36830">
                <a:moveTo>
                  <a:pt x="47594" y="22892"/>
                </a:moveTo>
                <a:lnTo>
                  <a:pt x="48247" y="24968"/>
                </a:lnTo>
                <a:lnTo>
                  <a:pt x="34861" y="32816"/>
                </a:lnTo>
                <a:lnTo>
                  <a:pt x="49301" y="32816"/>
                </a:lnTo>
                <a:lnTo>
                  <a:pt x="49225" y="24523"/>
                </a:lnTo>
                <a:lnTo>
                  <a:pt x="47594" y="22892"/>
                </a:lnTo>
                <a:close/>
              </a:path>
              <a:path w="49529" h="36830">
                <a:moveTo>
                  <a:pt x="44818" y="14071"/>
                </a:moveTo>
                <a:lnTo>
                  <a:pt x="27025" y="24523"/>
                </a:lnTo>
                <a:lnTo>
                  <a:pt x="33794" y="31687"/>
                </a:lnTo>
                <a:lnTo>
                  <a:pt x="33870" y="24523"/>
                </a:lnTo>
                <a:lnTo>
                  <a:pt x="37261" y="21132"/>
                </a:lnTo>
                <a:lnTo>
                  <a:pt x="47040" y="21132"/>
                </a:lnTo>
                <a:lnTo>
                  <a:pt x="44818" y="14071"/>
                </a:lnTo>
                <a:close/>
              </a:path>
              <a:path w="49529" h="36830">
                <a:moveTo>
                  <a:pt x="28928" y="23406"/>
                </a:moveTo>
                <a:lnTo>
                  <a:pt x="24625" y="23406"/>
                </a:lnTo>
                <a:lnTo>
                  <a:pt x="25526" y="23533"/>
                </a:lnTo>
                <a:lnTo>
                  <a:pt x="26327" y="23914"/>
                </a:lnTo>
                <a:lnTo>
                  <a:pt x="27025" y="24523"/>
                </a:lnTo>
                <a:lnTo>
                  <a:pt x="28928" y="23406"/>
                </a:lnTo>
                <a:close/>
              </a:path>
              <a:path w="49529" h="36830">
                <a:moveTo>
                  <a:pt x="7712" y="5448"/>
                </a:moveTo>
                <a:lnTo>
                  <a:pt x="4152" y="5448"/>
                </a:lnTo>
                <a:lnTo>
                  <a:pt x="0" y="9601"/>
                </a:lnTo>
                <a:lnTo>
                  <a:pt x="0" y="19850"/>
                </a:lnTo>
                <a:lnTo>
                  <a:pt x="4152" y="24002"/>
                </a:lnTo>
                <a:lnTo>
                  <a:pt x="14401" y="24002"/>
                </a:lnTo>
                <a:lnTo>
                  <a:pt x="14655" y="23748"/>
                </a:lnTo>
                <a:lnTo>
                  <a:pt x="11429" y="23748"/>
                </a:lnTo>
                <a:lnTo>
                  <a:pt x="7111" y="5702"/>
                </a:lnTo>
                <a:lnTo>
                  <a:pt x="7712" y="5448"/>
                </a:lnTo>
                <a:close/>
              </a:path>
              <a:path w="49529" h="36830">
                <a:moveTo>
                  <a:pt x="17208" y="1435"/>
                </a:moveTo>
                <a:lnTo>
                  <a:pt x="7111" y="5702"/>
                </a:lnTo>
                <a:lnTo>
                  <a:pt x="11429" y="23748"/>
                </a:lnTo>
                <a:lnTo>
                  <a:pt x="14897" y="23507"/>
                </a:lnTo>
                <a:lnTo>
                  <a:pt x="18554" y="19850"/>
                </a:lnTo>
                <a:lnTo>
                  <a:pt x="18554" y="9601"/>
                </a:lnTo>
                <a:lnTo>
                  <a:pt x="14401" y="5448"/>
                </a:lnTo>
                <a:lnTo>
                  <a:pt x="18168" y="5448"/>
                </a:lnTo>
                <a:lnTo>
                  <a:pt x="17208" y="1435"/>
                </a:lnTo>
                <a:close/>
              </a:path>
              <a:path w="49529" h="36830">
                <a:moveTo>
                  <a:pt x="14897" y="23507"/>
                </a:moveTo>
                <a:lnTo>
                  <a:pt x="11429" y="23748"/>
                </a:lnTo>
                <a:lnTo>
                  <a:pt x="14655" y="23748"/>
                </a:lnTo>
                <a:lnTo>
                  <a:pt x="14897" y="23507"/>
                </a:lnTo>
                <a:close/>
              </a:path>
              <a:path w="49529" h="36830">
                <a:moveTo>
                  <a:pt x="26441" y="0"/>
                </a:moveTo>
                <a:lnTo>
                  <a:pt x="24498" y="38"/>
                </a:lnTo>
                <a:lnTo>
                  <a:pt x="21996" y="139"/>
                </a:lnTo>
                <a:lnTo>
                  <a:pt x="19570" y="609"/>
                </a:lnTo>
                <a:lnTo>
                  <a:pt x="17208" y="1435"/>
                </a:lnTo>
                <a:lnTo>
                  <a:pt x="22364" y="22987"/>
                </a:lnTo>
                <a:lnTo>
                  <a:pt x="23063" y="23012"/>
                </a:lnTo>
                <a:lnTo>
                  <a:pt x="23723" y="23202"/>
                </a:lnTo>
                <a:lnTo>
                  <a:pt x="24307" y="23558"/>
                </a:lnTo>
                <a:lnTo>
                  <a:pt x="24498" y="23418"/>
                </a:lnTo>
                <a:lnTo>
                  <a:pt x="28928" y="23406"/>
                </a:lnTo>
                <a:lnTo>
                  <a:pt x="44818" y="14071"/>
                </a:lnTo>
                <a:lnTo>
                  <a:pt x="28359" y="215"/>
                </a:lnTo>
                <a:lnTo>
                  <a:pt x="26441" y="0"/>
                </a:lnTo>
                <a:close/>
              </a:path>
              <a:path w="49529" h="36830">
                <a:moveTo>
                  <a:pt x="18168" y="5448"/>
                </a:moveTo>
                <a:lnTo>
                  <a:pt x="14401" y="5448"/>
                </a:lnTo>
                <a:lnTo>
                  <a:pt x="18554" y="9601"/>
                </a:lnTo>
                <a:lnTo>
                  <a:pt x="18554" y="19850"/>
                </a:lnTo>
                <a:lnTo>
                  <a:pt x="14897" y="23507"/>
                </a:lnTo>
                <a:lnTo>
                  <a:pt x="22364" y="22987"/>
                </a:lnTo>
                <a:lnTo>
                  <a:pt x="18168" y="5448"/>
                </a:lnTo>
                <a:close/>
              </a:path>
              <a:path w="49529" h="36830">
                <a:moveTo>
                  <a:pt x="47040" y="21132"/>
                </a:moveTo>
                <a:lnTo>
                  <a:pt x="45834" y="21132"/>
                </a:lnTo>
                <a:lnTo>
                  <a:pt x="47594" y="22892"/>
                </a:lnTo>
                <a:lnTo>
                  <a:pt x="47040" y="2113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21177" y="3264166"/>
            <a:ext cx="73609" cy="808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9523" y="3079203"/>
            <a:ext cx="943813" cy="308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4563" y="3208820"/>
            <a:ext cx="366606" cy="137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5365" y="3220630"/>
            <a:ext cx="163830" cy="112395"/>
          </a:xfrm>
          <a:custGeom>
            <a:avLst/>
            <a:gdLst/>
            <a:ahLst/>
            <a:cxnLst/>
            <a:rect l="l" t="t" r="r" b="b"/>
            <a:pathLst>
              <a:path w="163829" h="112395">
                <a:moveTo>
                  <a:pt x="137033" y="63385"/>
                </a:moveTo>
                <a:lnTo>
                  <a:pt x="133464" y="59817"/>
                </a:lnTo>
                <a:lnTo>
                  <a:pt x="133223" y="59563"/>
                </a:lnTo>
                <a:lnTo>
                  <a:pt x="123812" y="59563"/>
                </a:lnTo>
                <a:lnTo>
                  <a:pt x="123139" y="60236"/>
                </a:lnTo>
                <a:lnTo>
                  <a:pt x="111455" y="61671"/>
                </a:lnTo>
                <a:lnTo>
                  <a:pt x="101942" y="63246"/>
                </a:lnTo>
                <a:lnTo>
                  <a:pt x="63754" y="73063"/>
                </a:lnTo>
                <a:lnTo>
                  <a:pt x="28105" y="86220"/>
                </a:lnTo>
                <a:lnTo>
                  <a:pt x="22199" y="88506"/>
                </a:lnTo>
                <a:lnTo>
                  <a:pt x="15913" y="90703"/>
                </a:lnTo>
                <a:lnTo>
                  <a:pt x="15646" y="90843"/>
                </a:lnTo>
                <a:lnTo>
                  <a:pt x="15532" y="93357"/>
                </a:lnTo>
                <a:lnTo>
                  <a:pt x="18554" y="96380"/>
                </a:lnTo>
                <a:lnTo>
                  <a:pt x="15405" y="93243"/>
                </a:lnTo>
                <a:lnTo>
                  <a:pt x="15405" y="92227"/>
                </a:lnTo>
                <a:lnTo>
                  <a:pt x="15405" y="91033"/>
                </a:lnTo>
                <a:lnTo>
                  <a:pt x="9220" y="92227"/>
                </a:lnTo>
                <a:lnTo>
                  <a:pt x="4152" y="92227"/>
                </a:lnTo>
                <a:lnTo>
                  <a:pt x="0" y="96380"/>
                </a:lnTo>
                <a:lnTo>
                  <a:pt x="0" y="106629"/>
                </a:lnTo>
                <a:lnTo>
                  <a:pt x="4152" y="110782"/>
                </a:lnTo>
                <a:lnTo>
                  <a:pt x="9321" y="110782"/>
                </a:lnTo>
                <a:lnTo>
                  <a:pt x="15519" y="111899"/>
                </a:lnTo>
                <a:lnTo>
                  <a:pt x="17259" y="112026"/>
                </a:lnTo>
                <a:lnTo>
                  <a:pt x="18986" y="112014"/>
                </a:lnTo>
                <a:lnTo>
                  <a:pt x="22237" y="111683"/>
                </a:lnTo>
                <a:lnTo>
                  <a:pt x="42748" y="105714"/>
                </a:lnTo>
                <a:lnTo>
                  <a:pt x="52095" y="102323"/>
                </a:lnTo>
                <a:lnTo>
                  <a:pt x="61518" y="99123"/>
                </a:lnTo>
                <a:lnTo>
                  <a:pt x="70993" y="96139"/>
                </a:lnTo>
                <a:lnTo>
                  <a:pt x="80556" y="93357"/>
                </a:lnTo>
                <a:lnTo>
                  <a:pt x="89623" y="90754"/>
                </a:lnTo>
                <a:lnTo>
                  <a:pt x="98628" y="87947"/>
                </a:lnTo>
                <a:lnTo>
                  <a:pt x="107581" y="84950"/>
                </a:lnTo>
                <a:lnTo>
                  <a:pt x="116471" y="81762"/>
                </a:lnTo>
                <a:lnTo>
                  <a:pt x="129908" y="76606"/>
                </a:lnTo>
                <a:lnTo>
                  <a:pt x="130568" y="76352"/>
                </a:lnTo>
                <a:lnTo>
                  <a:pt x="129908" y="76606"/>
                </a:lnTo>
                <a:lnTo>
                  <a:pt x="133223" y="76606"/>
                </a:lnTo>
                <a:lnTo>
                  <a:pt x="137033" y="72796"/>
                </a:lnTo>
                <a:lnTo>
                  <a:pt x="137033" y="63385"/>
                </a:lnTo>
                <a:close/>
              </a:path>
              <a:path w="163829" h="112395">
                <a:moveTo>
                  <a:pt x="163677" y="10922"/>
                </a:moveTo>
                <a:lnTo>
                  <a:pt x="162941" y="9715"/>
                </a:lnTo>
                <a:lnTo>
                  <a:pt x="162064" y="8610"/>
                </a:lnTo>
                <a:lnTo>
                  <a:pt x="161036" y="7632"/>
                </a:lnTo>
                <a:lnTo>
                  <a:pt x="160045" y="6946"/>
                </a:lnTo>
                <a:lnTo>
                  <a:pt x="158242" y="5689"/>
                </a:lnTo>
                <a:lnTo>
                  <a:pt x="123253" y="3416"/>
                </a:lnTo>
                <a:lnTo>
                  <a:pt x="113779" y="3568"/>
                </a:lnTo>
                <a:lnTo>
                  <a:pt x="76301" y="3848"/>
                </a:lnTo>
                <a:lnTo>
                  <a:pt x="66941" y="3810"/>
                </a:lnTo>
                <a:lnTo>
                  <a:pt x="63957" y="825"/>
                </a:lnTo>
                <a:lnTo>
                  <a:pt x="63131" y="0"/>
                </a:lnTo>
                <a:lnTo>
                  <a:pt x="52895" y="0"/>
                </a:lnTo>
                <a:lnTo>
                  <a:pt x="50292" y="2590"/>
                </a:lnTo>
                <a:lnTo>
                  <a:pt x="48247" y="3505"/>
                </a:lnTo>
                <a:lnTo>
                  <a:pt x="44119" y="12026"/>
                </a:lnTo>
                <a:lnTo>
                  <a:pt x="44272" y="13182"/>
                </a:lnTo>
                <a:lnTo>
                  <a:pt x="80378" y="26898"/>
                </a:lnTo>
                <a:lnTo>
                  <a:pt x="113779" y="28092"/>
                </a:lnTo>
                <a:lnTo>
                  <a:pt x="122605" y="28219"/>
                </a:lnTo>
                <a:lnTo>
                  <a:pt x="153492" y="26111"/>
                </a:lnTo>
                <a:lnTo>
                  <a:pt x="159296" y="26111"/>
                </a:lnTo>
                <a:lnTo>
                  <a:pt x="163588" y="21818"/>
                </a:lnTo>
                <a:lnTo>
                  <a:pt x="163512" y="11176"/>
                </a:lnTo>
                <a:lnTo>
                  <a:pt x="163677" y="1092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692" y="3288955"/>
            <a:ext cx="258445" cy="3086100"/>
          </a:xfrm>
          <a:custGeom>
            <a:avLst/>
            <a:gdLst/>
            <a:ahLst/>
            <a:cxnLst/>
            <a:rect l="l" t="t" r="r" b="b"/>
            <a:pathLst>
              <a:path w="258444" h="3086100">
                <a:moveTo>
                  <a:pt x="159859" y="3073400"/>
                </a:moveTo>
                <a:lnTo>
                  <a:pt x="142892" y="3073400"/>
                </a:lnTo>
                <a:lnTo>
                  <a:pt x="147080" y="3086100"/>
                </a:lnTo>
                <a:lnTo>
                  <a:pt x="154902" y="3086100"/>
                </a:lnTo>
                <a:lnTo>
                  <a:pt x="157520" y="3082704"/>
                </a:lnTo>
                <a:lnTo>
                  <a:pt x="159859" y="3073400"/>
                </a:lnTo>
                <a:close/>
              </a:path>
              <a:path w="258444" h="3086100">
                <a:moveTo>
                  <a:pt x="157520" y="3082704"/>
                </a:moveTo>
                <a:lnTo>
                  <a:pt x="154902" y="3086100"/>
                </a:lnTo>
                <a:lnTo>
                  <a:pt x="156666" y="3086100"/>
                </a:lnTo>
                <a:lnTo>
                  <a:pt x="157520" y="3082704"/>
                </a:lnTo>
                <a:close/>
              </a:path>
              <a:path w="258444" h="3086100">
                <a:moveTo>
                  <a:pt x="164693" y="3073400"/>
                </a:moveTo>
                <a:lnTo>
                  <a:pt x="157520" y="3082704"/>
                </a:lnTo>
                <a:lnTo>
                  <a:pt x="156666" y="3086100"/>
                </a:lnTo>
                <a:lnTo>
                  <a:pt x="168319" y="3086100"/>
                </a:lnTo>
                <a:lnTo>
                  <a:pt x="164693" y="3073400"/>
                </a:lnTo>
                <a:close/>
              </a:path>
              <a:path w="258444" h="3086100">
                <a:moveTo>
                  <a:pt x="167736" y="3073400"/>
                </a:moveTo>
                <a:lnTo>
                  <a:pt x="164693" y="3073400"/>
                </a:lnTo>
                <a:lnTo>
                  <a:pt x="168319" y="3086100"/>
                </a:lnTo>
                <a:lnTo>
                  <a:pt x="170930" y="3086100"/>
                </a:lnTo>
                <a:lnTo>
                  <a:pt x="167736" y="3073400"/>
                </a:lnTo>
                <a:close/>
              </a:path>
              <a:path w="258444" h="3086100">
                <a:moveTo>
                  <a:pt x="164693" y="3073400"/>
                </a:moveTo>
                <a:lnTo>
                  <a:pt x="159859" y="3073400"/>
                </a:lnTo>
                <a:lnTo>
                  <a:pt x="157520" y="3082704"/>
                </a:lnTo>
                <a:lnTo>
                  <a:pt x="164693" y="3073400"/>
                </a:lnTo>
                <a:close/>
              </a:path>
              <a:path w="258444" h="3086100">
                <a:moveTo>
                  <a:pt x="145574" y="3035300"/>
                </a:moveTo>
                <a:lnTo>
                  <a:pt x="123212" y="3035300"/>
                </a:lnTo>
                <a:lnTo>
                  <a:pt x="126624" y="3048000"/>
                </a:lnTo>
                <a:lnTo>
                  <a:pt x="130415" y="3060700"/>
                </a:lnTo>
                <a:lnTo>
                  <a:pt x="134583" y="3060700"/>
                </a:lnTo>
                <a:lnTo>
                  <a:pt x="139130" y="3073400"/>
                </a:lnTo>
                <a:lnTo>
                  <a:pt x="154978" y="3060700"/>
                </a:lnTo>
                <a:lnTo>
                  <a:pt x="151614" y="3048000"/>
                </a:lnTo>
                <a:lnTo>
                  <a:pt x="148479" y="3048000"/>
                </a:lnTo>
                <a:lnTo>
                  <a:pt x="145574" y="3035300"/>
                </a:lnTo>
                <a:close/>
              </a:path>
              <a:path w="258444" h="3086100">
                <a:moveTo>
                  <a:pt x="157896" y="3060700"/>
                </a:moveTo>
                <a:lnTo>
                  <a:pt x="154978" y="3060700"/>
                </a:lnTo>
                <a:lnTo>
                  <a:pt x="139130" y="3073400"/>
                </a:lnTo>
                <a:lnTo>
                  <a:pt x="161133" y="3073400"/>
                </a:lnTo>
                <a:lnTo>
                  <a:pt x="157896" y="3060700"/>
                </a:lnTo>
                <a:close/>
              </a:path>
              <a:path w="258444" h="3086100">
                <a:moveTo>
                  <a:pt x="69331" y="2654300"/>
                </a:moveTo>
                <a:lnTo>
                  <a:pt x="46369" y="2667000"/>
                </a:lnTo>
                <a:lnTo>
                  <a:pt x="49923" y="2679700"/>
                </a:lnTo>
                <a:lnTo>
                  <a:pt x="53423" y="2705100"/>
                </a:lnTo>
                <a:lnTo>
                  <a:pt x="56869" y="2717800"/>
                </a:lnTo>
                <a:lnTo>
                  <a:pt x="60262" y="2730500"/>
                </a:lnTo>
                <a:lnTo>
                  <a:pt x="63014" y="2743200"/>
                </a:lnTo>
                <a:lnTo>
                  <a:pt x="65702" y="2768600"/>
                </a:lnTo>
                <a:lnTo>
                  <a:pt x="68326" y="2781300"/>
                </a:lnTo>
                <a:lnTo>
                  <a:pt x="70885" y="2794000"/>
                </a:lnTo>
                <a:lnTo>
                  <a:pt x="73931" y="2806700"/>
                </a:lnTo>
                <a:lnTo>
                  <a:pt x="76935" y="2832100"/>
                </a:lnTo>
                <a:lnTo>
                  <a:pt x="79898" y="2844800"/>
                </a:lnTo>
                <a:lnTo>
                  <a:pt x="82820" y="2857500"/>
                </a:lnTo>
                <a:lnTo>
                  <a:pt x="85948" y="2882900"/>
                </a:lnTo>
                <a:lnTo>
                  <a:pt x="89193" y="2895600"/>
                </a:lnTo>
                <a:lnTo>
                  <a:pt x="92554" y="2921000"/>
                </a:lnTo>
                <a:lnTo>
                  <a:pt x="96033" y="2933700"/>
                </a:lnTo>
                <a:lnTo>
                  <a:pt x="99046" y="2959100"/>
                </a:lnTo>
                <a:lnTo>
                  <a:pt x="102373" y="2971800"/>
                </a:lnTo>
                <a:lnTo>
                  <a:pt x="106013" y="2984500"/>
                </a:lnTo>
                <a:lnTo>
                  <a:pt x="109967" y="2997200"/>
                </a:lnTo>
                <a:lnTo>
                  <a:pt x="112886" y="3009900"/>
                </a:lnTo>
                <a:lnTo>
                  <a:pt x="116066" y="3022600"/>
                </a:lnTo>
                <a:lnTo>
                  <a:pt x="119508" y="3035300"/>
                </a:lnTo>
                <a:lnTo>
                  <a:pt x="142898" y="3035300"/>
                </a:lnTo>
                <a:lnTo>
                  <a:pt x="139637" y="3022600"/>
                </a:lnTo>
                <a:lnTo>
                  <a:pt x="136525" y="3009900"/>
                </a:lnTo>
                <a:lnTo>
                  <a:pt x="133562" y="2997200"/>
                </a:lnTo>
                <a:lnTo>
                  <a:pt x="130748" y="2997200"/>
                </a:lnTo>
                <a:lnTo>
                  <a:pt x="126894" y="2984500"/>
                </a:lnTo>
                <a:lnTo>
                  <a:pt x="123390" y="2959100"/>
                </a:lnTo>
                <a:lnTo>
                  <a:pt x="120235" y="2946400"/>
                </a:lnTo>
                <a:lnTo>
                  <a:pt x="117430" y="2933700"/>
                </a:lnTo>
                <a:lnTo>
                  <a:pt x="114129" y="2921000"/>
                </a:lnTo>
                <a:lnTo>
                  <a:pt x="110937" y="2895600"/>
                </a:lnTo>
                <a:lnTo>
                  <a:pt x="107853" y="2882900"/>
                </a:lnTo>
                <a:lnTo>
                  <a:pt x="104877" y="2857500"/>
                </a:lnTo>
                <a:lnTo>
                  <a:pt x="102057" y="2844800"/>
                </a:lnTo>
                <a:lnTo>
                  <a:pt x="99169" y="2819400"/>
                </a:lnTo>
                <a:lnTo>
                  <a:pt x="96211" y="2806700"/>
                </a:lnTo>
                <a:lnTo>
                  <a:pt x="93184" y="2794000"/>
                </a:lnTo>
                <a:lnTo>
                  <a:pt x="90625" y="2768600"/>
                </a:lnTo>
                <a:lnTo>
                  <a:pt x="88024" y="2755900"/>
                </a:lnTo>
                <a:lnTo>
                  <a:pt x="85379" y="2743200"/>
                </a:lnTo>
                <a:lnTo>
                  <a:pt x="82693" y="2730500"/>
                </a:lnTo>
                <a:lnTo>
                  <a:pt x="79412" y="2717800"/>
                </a:lnTo>
                <a:lnTo>
                  <a:pt x="76092" y="2692400"/>
                </a:lnTo>
                <a:lnTo>
                  <a:pt x="72731" y="2679700"/>
                </a:lnTo>
                <a:lnTo>
                  <a:pt x="69331" y="2654300"/>
                </a:lnTo>
                <a:close/>
              </a:path>
              <a:path w="258444" h="3086100">
                <a:moveTo>
                  <a:pt x="30846" y="2400300"/>
                </a:moveTo>
                <a:lnTo>
                  <a:pt x="4859" y="2413000"/>
                </a:lnTo>
                <a:lnTo>
                  <a:pt x="5596" y="2413000"/>
                </a:lnTo>
                <a:lnTo>
                  <a:pt x="6547" y="2425700"/>
                </a:lnTo>
                <a:lnTo>
                  <a:pt x="7715" y="2438400"/>
                </a:lnTo>
                <a:lnTo>
                  <a:pt x="9097" y="2451100"/>
                </a:lnTo>
                <a:lnTo>
                  <a:pt x="10949" y="2476500"/>
                </a:lnTo>
                <a:lnTo>
                  <a:pt x="12979" y="2489200"/>
                </a:lnTo>
                <a:lnTo>
                  <a:pt x="15190" y="2501900"/>
                </a:lnTo>
                <a:lnTo>
                  <a:pt x="17580" y="2514600"/>
                </a:lnTo>
                <a:lnTo>
                  <a:pt x="20547" y="2527300"/>
                </a:lnTo>
                <a:lnTo>
                  <a:pt x="23642" y="2552700"/>
                </a:lnTo>
                <a:lnTo>
                  <a:pt x="26863" y="2565400"/>
                </a:lnTo>
                <a:lnTo>
                  <a:pt x="30211" y="2578100"/>
                </a:lnTo>
                <a:lnTo>
                  <a:pt x="34199" y="2603500"/>
                </a:lnTo>
                <a:lnTo>
                  <a:pt x="38221" y="2628900"/>
                </a:lnTo>
                <a:lnTo>
                  <a:pt x="42278" y="2641600"/>
                </a:lnTo>
                <a:lnTo>
                  <a:pt x="46369" y="2667000"/>
                </a:lnTo>
                <a:lnTo>
                  <a:pt x="69331" y="2654300"/>
                </a:lnTo>
                <a:lnTo>
                  <a:pt x="65460" y="2641600"/>
                </a:lnTo>
                <a:lnTo>
                  <a:pt x="61654" y="2616200"/>
                </a:lnTo>
                <a:lnTo>
                  <a:pt x="57912" y="2603500"/>
                </a:lnTo>
                <a:lnTo>
                  <a:pt x="54236" y="2578100"/>
                </a:lnTo>
                <a:lnTo>
                  <a:pt x="51196" y="2565400"/>
                </a:lnTo>
                <a:lnTo>
                  <a:pt x="48288" y="2540000"/>
                </a:lnTo>
                <a:lnTo>
                  <a:pt x="45512" y="2527300"/>
                </a:lnTo>
                <a:lnTo>
                  <a:pt x="42868" y="2514600"/>
                </a:lnTo>
                <a:lnTo>
                  <a:pt x="40734" y="2501900"/>
                </a:lnTo>
                <a:lnTo>
                  <a:pt x="38708" y="2476500"/>
                </a:lnTo>
                <a:lnTo>
                  <a:pt x="36790" y="2463800"/>
                </a:lnTo>
                <a:lnTo>
                  <a:pt x="34980" y="2451100"/>
                </a:lnTo>
                <a:lnTo>
                  <a:pt x="33638" y="2438400"/>
                </a:lnTo>
                <a:lnTo>
                  <a:pt x="32502" y="2425700"/>
                </a:lnTo>
                <a:lnTo>
                  <a:pt x="31571" y="2413000"/>
                </a:lnTo>
                <a:lnTo>
                  <a:pt x="30846" y="2400300"/>
                </a:lnTo>
                <a:close/>
              </a:path>
              <a:path w="258444" h="3086100">
                <a:moveTo>
                  <a:pt x="8107" y="2146300"/>
                </a:moveTo>
                <a:lnTo>
                  <a:pt x="6941" y="2171700"/>
                </a:lnTo>
                <a:lnTo>
                  <a:pt x="5994" y="2197100"/>
                </a:lnTo>
                <a:lnTo>
                  <a:pt x="5264" y="2209800"/>
                </a:lnTo>
                <a:lnTo>
                  <a:pt x="4753" y="2235200"/>
                </a:lnTo>
                <a:lnTo>
                  <a:pt x="4415" y="2260600"/>
                </a:lnTo>
                <a:lnTo>
                  <a:pt x="4200" y="2286000"/>
                </a:lnTo>
                <a:lnTo>
                  <a:pt x="4179" y="2349500"/>
                </a:lnTo>
                <a:lnTo>
                  <a:pt x="4310" y="2374900"/>
                </a:lnTo>
                <a:lnTo>
                  <a:pt x="4537" y="2387600"/>
                </a:lnTo>
                <a:lnTo>
                  <a:pt x="4859" y="2413000"/>
                </a:lnTo>
                <a:lnTo>
                  <a:pt x="30846" y="2400300"/>
                </a:lnTo>
                <a:lnTo>
                  <a:pt x="30516" y="2387600"/>
                </a:lnTo>
                <a:lnTo>
                  <a:pt x="30277" y="2374900"/>
                </a:lnTo>
                <a:lnTo>
                  <a:pt x="30142" y="2349500"/>
                </a:lnTo>
                <a:lnTo>
                  <a:pt x="30080" y="2286000"/>
                </a:lnTo>
                <a:lnTo>
                  <a:pt x="30268" y="2260600"/>
                </a:lnTo>
                <a:lnTo>
                  <a:pt x="30581" y="2235200"/>
                </a:lnTo>
                <a:lnTo>
                  <a:pt x="31067" y="2209800"/>
                </a:lnTo>
                <a:lnTo>
                  <a:pt x="31771" y="2197100"/>
                </a:lnTo>
                <a:lnTo>
                  <a:pt x="32692" y="2171700"/>
                </a:lnTo>
                <a:lnTo>
                  <a:pt x="33831" y="2159000"/>
                </a:lnTo>
                <a:lnTo>
                  <a:pt x="8107" y="2146300"/>
                </a:lnTo>
                <a:close/>
              </a:path>
              <a:path w="258444" h="3086100">
                <a:moveTo>
                  <a:pt x="31004" y="1905000"/>
                </a:moveTo>
                <a:lnTo>
                  <a:pt x="26589" y="1943100"/>
                </a:lnTo>
                <a:lnTo>
                  <a:pt x="22340" y="1993900"/>
                </a:lnTo>
                <a:lnTo>
                  <a:pt x="18257" y="2032000"/>
                </a:lnTo>
                <a:lnTo>
                  <a:pt x="14340" y="2070100"/>
                </a:lnTo>
                <a:lnTo>
                  <a:pt x="12579" y="2095500"/>
                </a:lnTo>
                <a:lnTo>
                  <a:pt x="10954" y="2108200"/>
                </a:lnTo>
                <a:lnTo>
                  <a:pt x="9463" y="2133600"/>
                </a:lnTo>
                <a:lnTo>
                  <a:pt x="8107" y="2146300"/>
                </a:lnTo>
                <a:lnTo>
                  <a:pt x="33831" y="2159000"/>
                </a:lnTo>
                <a:lnTo>
                  <a:pt x="35164" y="2133600"/>
                </a:lnTo>
                <a:lnTo>
                  <a:pt x="36632" y="2108200"/>
                </a:lnTo>
                <a:lnTo>
                  <a:pt x="38234" y="2095500"/>
                </a:lnTo>
                <a:lnTo>
                  <a:pt x="39970" y="2070100"/>
                </a:lnTo>
                <a:lnTo>
                  <a:pt x="43828" y="2032000"/>
                </a:lnTo>
                <a:lnTo>
                  <a:pt x="47840" y="1993900"/>
                </a:lnTo>
                <a:lnTo>
                  <a:pt x="52007" y="1955800"/>
                </a:lnTo>
                <a:lnTo>
                  <a:pt x="56327" y="1917700"/>
                </a:lnTo>
                <a:lnTo>
                  <a:pt x="31004" y="1905000"/>
                </a:lnTo>
                <a:close/>
              </a:path>
              <a:path w="258444" h="3086100">
                <a:moveTo>
                  <a:pt x="65691" y="1028700"/>
                </a:moveTo>
                <a:lnTo>
                  <a:pt x="40521" y="1041400"/>
                </a:lnTo>
                <a:lnTo>
                  <a:pt x="42204" y="1054100"/>
                </a:lnTo>
                <a:lnTo>
                  <a:pt x="43708" y="1079500"/>
                </a:lnTo>
                <a:lnTo>
                  <a:pt x="45034" y="1104900"/>
                </a:lnTo>
                <a:lnTo>
                  <a:pt x="46181" y="1130300"/>
                </a:lnTo>
                <a:lnTo>
                  <a:pt x="47181" y="1155700"/>
                </a:lnTo>
                <a:lnTo>
                  <a:pt x="48073" y="1168400"/>
                </a:lnTo>
                <a:lnTo>
                  <a:pt x="49534" y="1219200"/>
                </a:lnTo>
                <a:lnTo>
                  <a:pt x="50691" y="1270000"/>
                </a:lnTo>
                <a:lnTo>
                  <a:pt x="51208" y="1295400"/>
                </a:lnTo>
                <a:lnTo>
                  <a:pt x="51684" y="1308100"/>
                </a:lnTo>
                <a:lnTo>
                  <a:pt x="52461" y="1358900"/>
                </a:lnTo>
                <a:lnTo>
                  <a:pt x="53044" y="1409700"/>
                </a:lnTo>
                <a:lnTo>
                  <a:pt x="53338" y="1447800"/>
                </a:lnTo>
                <a:lnTo>
                  <a:pt x="53544" y="1485900"/>
                </a:lnTo>
                <a:lnTo>
                  <a:pt x="53663" y="1524000"/>
                </a:lnTo>
                <a:lnTo>
                  <a:pt x="53724" y="1587500"/>
                </a:lnTo>
                <a:lnTo>
                  <a:pt x="53465" y="1612900"/>
                </a:lnTo>
                <a:lnTo>
                  <a:pt x="52916" y="1651000"/>
                </a:lnTo>
                <a:lnTo>
                  <a:pt x="52078" y="1676400"/>
                </a:lnTo>
                <a:lnTo>
                  <a:pt x="51104" y="1701800"/>
                </a:lnTo>
                <a:lnTo>
                  <a:pt x="49968" y="1714500"/>
                </a:lnTo>
                <a:lnTo>
                  <a:pt x="48669" y="1739900"/>
                </a:lnTo>
                <a:lnTo>
                  <a:pt x="47206" y="1752600"/>
                </a:lnTo>
                <a:lnTo>
                  <a:pt x="43423" y="1790700"/>
                </a:lnTo>
                <a:lnTo>
                  <a:pt x="39462" y="1828800"/>
                </a:lnTo>
                <a:lnTo>
                  <a:pt x="35322" y="1866900"/>
                </a:lnTo>
                <a:lnTo>
                  <a:pt x="31004" y="1905000"/>
                </a:lnTo>
                <a:lnTo>
                  <a:pt x="56327" y="1917700"/>
                </a:lnTo>
                <a:lnTo>
                  <a:pt x="60583" y="1866900"/>
                </a:lnTo>
                <a:lnTo>
                  <a:pt x="64681" y="1828800"/>
                </a:lnTo>
                <a:lnTo>
                  <a:pt x="68620" y="1790700"/>
                </a:lnTo>
                <a:lnTo>
                  <a:pt x="72401" y="1752600"/>
                </a:lnTo>
                <a:lnTo>
                  <a:pt x="73900" y="1739900"/>
                </a:lnTo>
                <a:lnTo>
                  <a:pt x="75231" y="1714500"/>
                </a:lnTo>
                <a:lnTo>
                  <a:pt x="77389" y="1676400"/>
                </a:lnTo>
                <a:lnTo>
                  <a:pt x="78838" y="1625600"/>
                </a:lnTo>
                <a:lnTo>
                  <a:pt x="79126" y="1587500"/>
                </a:lnTo>
                <a:lnTo>
                  <a:pt x="79047" y="1485900"/>
                </a:lnTo>
                <a:lnTo>
                  <a:pt x="78890" y="1447800"/>
                </a:lnTo>
                <a:lnTo>
                  <a:pt x="78655" y="1409700"/>
                </a:lnTo>
                <a:lnTo>
                  <a:pt x="78146" y="1358900"/>
                </a:lnTo>
                <a:lnTo>
                  <a:pt x="77411" y="1308100"/>
                </a:lnTo>
                <a:lnTo>
                  <a:pt x="76940" y="1295400"/>
                </a:lnTo>
                <a:lnTo>
                  <a:pt x="76428" y="1270000"/>
                </a:lnTo>
                <a:lnTo>
                  <a:pt x="75283" y="1219200"/>
                </a:lnTo>
                <a:lnTo>
                  <a:pt x="73784" y="1168400"/>
                </a:lnTo>
                <a:lnTo>
                  <a:pt x="72835" y="1155700"/>
                </a:lnTo>
                <a:lnTo>
                  <a:pt x="71752" y="1130300"/>
                </a:lnTo>
                <a:lnTo>
                  <a:pt x="70502" y="1104900"/>
                </a:lnTo>
                <a:lnTo>
                  <a:pt x="69076" y="1079500"/>
                </a:lnTo>
                <a:lnTo>
                  <a:pt x="67472" y="1054100"/>
                </a:lnTo>
                <a:lnTo>
                  <a:pt x="65691" y="1028700"/>
                </a:lnTo>
                <a:close/>
              </a:path>
              <a:path w="258444" h="3086100">
                <a:moveTo>
                  <a:pt x="51353" y="533400"/>
                </a:moveTo>
                <a:lnTo>
                  <a:pt x="45397" y="571500"/>
                </a:lnTo>
                <a:lnTo>
                  <a:pt x="42919" y="609600"/>
                </a:lnTo>
                <a:lnTo>
                  <a:pt x="41992" y="622300"/>
                </a:lnTo>
                <a:lnTo>
                  <a:pt x="41332" y="635000"/>
                </a:lnTo>
                <a:lnTo>
                  <a:pt x="40940" y="660400"/>
                </a:lnTo>
                <a:lnTo>
                  <a:pt x="40525" y="673100"/>
                </a:lnTo>
                <a:lnTo>
                  <a:pt x="40061" y="698500"/>
                </a:lnTo>
                <a:lnTo>
                  <a:pt x="39548" y="711200"/>
                </a:lnTo>
                <a:lnTo>
                  <a:pt x="38986" y="736600"/>
                </a:lnTo>
                <a:lnTo>
                  <a:pt x="38412" y="749300"/>
                </a:lnTo>
                <a:lnTo>
                  <a:pt x="37885" y="774700"/>
                </a:lnTo>
                <a:lnTo>
                  <a:pt x="37405" y="787400"/>
                </a:lnTo>
                <a:lnTo>
                  <a:pt x="36971" y="812800"/>
                </a:lnTo>
                <a:lnTo>
                  <a:pt x="36535" y="825500"/>
                </a:lnTo>
                <a:lnTo>
                  <a:pt x="36215" y="850900"/>
                </a:lnTo>
                <a:lnTo>
                  <a:pt x="36012" y="876300"/>
                </a:lnTo>
                <a:lnTo>
                  <a:pt x="35914" y="914400"/>
                </a:lnTo>
                <a:lnTo>
                  <a:pt x="36113" y="952500"/>
                </a:lnTo>
                <a:lnTo>
                  <a:pt x="36324" y="965200"/>
                </a:lnTo>
                <a:lnTo>
                  <a:pt x="37047" y="977900"/>
                </a:lnTo>
                <a:lnTo>
                  <a:pt x="37987" y="1003300"/>
                </a:lnTo>
                <a:lnTo>
                  <a:pt x="39145" y="1016000"/>
                </a:lnTo>
                <a:lnTo>
                  <a:pt x="40521" y="1041400"/>
                </a:lnTo>
                <a:lnTo>
                  <a:pt x="65691" y="1028700"/>
                </a:lnTo>
                <a:lnTo>
                  <a:pt x="64278" y="1016000"/>
                </a:lnTo>
                <a:lnTo>
                  <a:pt x="63050" y="1003300"/>
                </a:lnTo>
                <a:lnTo>
                  <a:pt x="62006" y="977900"/>
                </a:lnTo>
                <a:lnTo>
                  <a:pt x="61146" y="965200"/>
                </a:lnTo>
                <a:lnTo>
                  <a:pt x="60806" y="952500"/>
                </a:lnTo>
                <a:lnTo>
                  <a:pt x="60447" y="914400"/>
                </a:lnTo>
                <a:lnTo>
                  <a:pt x="60467" y="876300"/>
                </a:lnTo>
                <a:lnTo>
                  <a:pt x="60617" y="850900"/>
                </a:lnTo>
                <a:lnTo>
                  <a:pt x="60875" y="825500"/>
                </a:lnTo>
                <a:lnTo>
                  <a:pt x="61242" y="812800"/>
                </a:lnTo>
                <a:lnTo>
                  <a:pt x="61624" y="787400"/>
                </a:lnTo>
                <a:lnTo>
                  <a:pt x="62098" y="774700"/>
                </a:lnTo>
                <a:lnTo>
                  <a:pt x="62663" y="749300"/>
                </a:lnTo>
                <a:lnTo>
                  <a:pt x="63320" y="736600"/>
                </a:lnTo>
                <a:lnTo>
                  <a:pt x="64000" y="711200"/>
                </a:lnTo>
                <a:lnTo>
                  <a:pt x="64615" y="698500"/>
                </a:lnTo>
                <a:lnTo>
                  <a:pt x="65163" y="673100"/>
                </a:lnTo>
                <a:lnTo>
                  <a:pt x="65645" y="660400"/>
                </a:lnTo>
                <a:lnTo>
                  <a:pt x="66080" y="635000"/>
                </a:lnTo>
                <a:lnTo>
                  <a:pt x="66782" y="622300"/>
                </a:lnTo>
                <a:lnTo>
                  <a:pt x="67749" y="609600"/>
                </a:lnTo>
                <a:lnTo>
                  <a:pt x="68982" y="584200"/>
                </a:lnTo>
                <a:lnTo>
                  <a:pt x="70238" y="571500"/>
                </a:lnTo>
                <a:lnTo>
                  <a:pt x="71822" y="571500"/>
                </a:lnTo>
                <a:lnTo>
                  <a:pt x="73734" y="558800"/>
                </a:lnTo>
                <a:lnTo>
                  <a:pt x="75974" y="546100"/>
                </a:lnTo>
                <a:lnTo>
                  <a:pt x="51353" y="533400"/>
                </a:lnTo>
                <a:close/>
              </a:path>
              <a:path w="258444" h="3086100">
                <a:moveTo>
                  <a:pt x="64460" y="495300"/>
                </a:moveTo>
                <a:lnTo>
                  <a:pt x="60557" y="508000"/>
                </a:lnTo>
                <a:lnTo>
                  <a:pt x="57072" y="520700"/>
                </a:lnTo>
                <a:lnTo>
                  <a:pt x="54004" y="533400"/>
                </a:lnTo>
                <a:lnTo>
                  <a:pt x="51353" y="533400"/>
                </a:lnTo>
                <a:lnTo>
                  <a:pt x="75974" y="546100"/>
                </a:lnTo>
                <a:lnTo>
                  <a:pt x="78449" y="533400"/>
                </a:lnTo>
                <a:lnTo>
                  <a:pt x="81321" y="520700"/>
                </a:lnTo>
                <a:lnTo>
                  <a:pt x="84592" y="508000"/>
                </a:lnTo>
                <a:lnTo>
                  <a:pt x="88260" y="508000"/>
                </a:lnTo>
                <a:lnTo>
                  <a:pt x="64460" y="495300"/>
                </a:lnTo>
                <a:close/>
              </a:path>
              <a:path w="258444" h="3086100">
                <a:moveTo>
                  <a:pt x="87709" y="444500"/>
                </a:moveTo>
                <a:lnTo>
                  <a:pt x="81451" y="457200"/>
                </a:lnTo>
                <a:lnTo>
                  <a:pt x="75490" y="469900"/>
                </a:lnTo>
                <a:lnTo>
                  <a:pt x="69827" y="482600"/>
                </a:lnTo>
                <a:lnTo>
                  <a:pt x="64460" y="495300"/>
                </a:lnTo>
                <a:lnTo>
                  <a:pt x="88260" y="508000"/>
                </a:lnTo>
                <a:lnTo>
                  <a:pt x="93542" y="495300"/>
                </a:lnTo>
                <a:lnTo>
                  <a:pt x="99117" y="482600"/>
                </a:lnTo>
                <a:lnTo>
                  <a:pt x="104986" y="469900"/>
                </a:lnTo>
                <a:lnTo>
                  <a:pt x="111150" y="457200"/>
                </a:lnTo>
                <a:lnTo>
                  <a:pt x="87709" y="444500"/>
                </a:lnTo>
                <a:close/>
              </a:path>
              <a:path w="258444" h="3086100">
                <a:moveTo>
                  <a:pt x="127455" y="419100"/>
                </a:moveTo>
                <a:lnTo>
                  <a:pt x="98042" y="419100"/>
                </a:lnTo>
                <a:lnTo>
                  <a:pt x="94779" y="431800"/>
                </a:lnTo>
                <a:lnTo>
                  <a:pt x="91334" y="431800"/>
                </a:lnTo>
                <a:lnTo>
                  <a:pt x="87709" y="444500"/>
                </a:lnTo>
                <a:lnTo>
                  <a:pt x="111150" y="457200"/>
                </a:lnTo>
                <a:lnTo>
                  <a:pt x="115696" y="444500"/>
                </a:lnTo>
                <a:lnTo>
                  <a:pt x="119929" y="444500"/>
                </a:lnTo>
                <a:lnTo>
                  <a:pt x="123848" y="431800"/>
                </a:lnTo>
                <a:lnTo>
                  <a:pt x="127455" y="419100"/>
                </a:lnTo>
                <a:close/>
              </a:path>
              <a:path w="258444" h="3086100">
                <a:moveTo>
                  <a:pt x="102656" y="406400"/>
                </a:moveTo>
                <a:lnTo>
                  <a:pt x="102254" y="406400"/>
                </a:lnTo>
                <a:lnTo>
                  <a:pt x="101744" y="419100"/>
                </a:lnTo>
                <a:lnTo>
                  <a:pt x="129224" y="419100"/>
                </a:lnTo>
                <a:lnTo>
                  <a:pt x="102656" y="406400"/>
                </a:lnTo>
                <a:close/>
              </a:path>
              <a:path w="258444" h="3086100">
                <a:moveTo>
                  <a:pt x="130083" y="406400"/>
                </a:moveTo>
                <a:lnTo>
                  <a:pt x="102656" y="406400"/>
                </a:lnTo>
                <a:lnTo>
                  <a:pt x="129224" y="419100"/>
                </a:lnTo>
                <a:lnTo>
                  <a:pt x="130083" y="406400"/>
                </a:lnTo>
                <a:close/>
              </a:path>
              <a:path w="258444" h="3086100">
                <a:moveTo>
                  <a:pt x="35477" y="368300"/>
                </a:moveTo>
                <a:lnTo>
                  <a:pt x="31692" y="368300"/>
                </a:lnTo>
                <a:lnTo>
                  <a:pt x="16105" y="393700"/>
                </a:lnTo>
                <a:lnTo>
                  <a:pt x="32439" y="393700"/>
                </a:lnTo>
                <a:lnTo>
                  <a:pt x="38616" y="406400"/>
                </a:lnTo>
                <a:lnTo>
                  <a:pt x="44342" y="381000"/>
                </a:lnTo>
                <a:lnTo>
                  <a:pt x="39693" y="381000"/>
                </a:lnTo>
                <a:lnTo>
                  <a:pt x="35477" y="368300"/>
                </a:lnTo>
                <a:close/>
              </a:path>
              <a:path w="258444" h="3086100">
                <a:moveTo>
                  <a:pt x="81877" y="381000"/>
                </a:moveTo>
                <a:lnTo>
                  <a:pt x="44342" y="381000"/>
                </a:lnTo>
                <a:lnTo>
                  <a:pt x="38616" y="406400"/>
                </a:lnTo>
                <a:lnTo>
                  <a:pt x="81727" y="406400"/>
                </a:lnTo>
                <a:lnTo>
                  <a:pt x="81877" y="381000"/>
                </a:lnTo>
                <a:close/>
              </a:path>
              <a:path w="258444" h="3086100">
                <a:moveTo>
                  <a:pt x="123609" y="381000"/>
                </a:moveTo>
                <a:lnTo>
                  <a:pt x="81877" y="381000"/>
                </a:lnTo>
                <a:lnTo>
                  <a:pt x="81727" y="406400"/>
                </a:lnTo>
                <a:lnTo>
                  <a:pt x="102336" y="406400"/>
                </a:lnTo>
                <a:lnTo>
                  <a:pt x="127032" y="393700"/>
                </a:lnTo>
                <a:lnTo>
                  <a:pt x="125644" y="393700"/>
                </a:lnTo>
                <a:lnTo>
                  <a:pt x="123609" y="381000"/>
                </a:lnTo>
                <a:close/>
              </a:path>
              <a:path w="258444" h="3086100">
                <a:moveTo>
                  <a:pt x="127032" y="393700"/>
                </a:moveTo>
                <a:lnTo>
                  <a:pt x="102336" y="406400"/>
                </a:lnTo>
                <a:lnTo>
                  <a:pt x="105889" y="406400"/>
                </a:lnTo>
                <a:lnTo>
                  <a:pt x="127032" y="393700"/>
                </a:lnTo>
                <a:close/>
              </a:path>
              <a:path w="258444" h="3086100">
                <a:moveTo>
                  <a:pt x="128609" y="393700"/>
                </a:moveTo>
                <a:lnTo>
                  <a:pt x="127032" y="393700"/>
                </a:lnTo>
                <a:lnTo>
                  <a:pt x="105889" y="406400"/>
                </a:lnTo>
                <a:lnTo>
                  <a:pt x="129877" y="406400"/>
                </a:lnTo>
                <a:lnTo>
                  <a:pt x="128609" y="393700"/>
                </a:lnTo>
                <a:close/>
              </a:path>
              <a:path w="258444" h="3086100">
                <a:moveTo>
                  <a:pt x="31692" y="368300"/>
                </a:moveTo>
                <a:lnTo>
                  <a:pt x="4016" y="368300"/>
                </a:lnTo>
                <a:lnTo>
                  <a:pt x="7058" y="381000"/>
                </a:lnTo>
                <a:lnTo>
                  <a:pt x="14471" y="381000"/>
                </a:lnTo>
                <a:lnTo>
                  <a:pt x="16105" y="393700"/>
                </a:lnTo>
                <a:lnTo>
                  <a:pt x="31692" y="368300"/>
                </a:lnTo>
                <a:close/>
              </a:path>
              <a:path w="258444" h="3086100">
                <a:moveTo>
                  <a:pt x="25002" y="355600"/>
                </a:moveTo>
                <a:lnTo>
                  <a:pt x="1175" y="355600"/>
                </a:lnTo>
                <a:lnTo>
                  <a:pt x="2425" y="368300"/>
                </a:lnTo>
                <a:lnTo>
                  <a:pt x="25002" y="355600"/>
                </a:lnTo>
                <a:close/>
              </a:path>
              <a:path w="258444" h="3086100">
                <a:moveTo>
                  <a:pt x="25002" y="355600"/>
                </a:moveTo>
                <a:lnTo>
                  <a:pt x="2425" y="368300"/>
                </a:lnTo>
                <a:lnTo>
                  <a:pt x="25733" y="368300"/>
                </a:lnTo>
                <a:lnTo>
                  <a:pt x="25002" y="355600"/>
                </a:lnTo>
                <a:close/>
              </a:path>
              <a:path w="258444" h="3086100">
                <a:moveTo>
                  <a:pt x="74" y="330200"/>
                </a:moveTo>
                <a:lnTo>
                  <a:pt x="0" y="342900"/>
                </a:lnTo>
                <a:lnTo>
                  <a:pt x="366" y="355600"/>
                </a:lnTo>
                <a:lnTo>
                  <a:pt x="23466" y="355600"/>
                </a:lnTo>
                <a:lnTo>
                  <a:pt x="22918" y="342900"/>
                </a:lnTo>
                <a:lnTo>
                  <a:pt x="23353" y="342900"/>
                </a:lnTo>
                <a:lnTo>
                  <a:pt x="74" y="330200"/>
                </a:lnTo>
                <a:close/>
              </a:path>
              <a:path w="258444" h="3086100">
                <a:moveTo>
                  <a:pt x="24980" y="317500"/>
                </a:moveTo>
                <a:lnTo>
                  <a:pt x="1823" y="317500"/>
                </a:lnTo>
                <a:lnTo>
                  <a:pt x="710" y="330200"/>
                </a:lnTo>
                <a:lnTo>
                  <a:pt x="74" y="330200"/>
                </a:lnTo>
                <a:lnTo>
                  <a:pt x="23353" y="342900"/>
                </a:lnTo>
                <a:lnTo>
                  <a:pt x="23981" y="330200"/>
                </a:lnTo>
                <a:lnTo>
                  <a:pt x="24980" y="317500"/>
                </a:lnTo>
                <a:close/>
              </a:path>
              <a:path w="258444" h="3086100">
                <a:moveTo>
                  <a:pt x="37239" y="279400"/>
                </a:moveTo>
                <a:lnTo>
                  <a:pt x="11997" y="279400"/>
                </a:lnTo>
                <a:lnTo>
                  <a:pt x="8503" y="292100"/>
                </a:lnTo>
                <a:lnTo>
                  <a:pt x="5475" y="304800"/>
                </a:lnTo>
                <a:lnTo>
                  <a:pt x="3411" y="317500"/>
                </a:lnTo>
                <a:lnTo>
                  <a:pt x="26350" y="317500"/>
                </a:lnTo>
                <a:lnTo>
                  <a:pt x="28090" y="304800"/>
                </a:lnTo>
                <a:lnTo>
                  <a:pt x="30741" y="304800"/>
                </a:lnTo>
                <a:lnTo>
                  <a:pt x="33791" y="292100"/>
                </a:lnTo>
                <a:lnTo>
                  <a:pt x="37239" y="279400"/>
                </a:lnTo>
                <a:close/>
              </a:path>
              <a:path w="258444" h="3086100">
                <a:moveTo>
                  <a:pt x="20385" y="266700"/>
                </a:moveTo>
                <a:lnTo>
                  <a:pt x="15958" y="279400"/>
                </a:lnTo>
                <a:lnTo>
                  <a:pt x="41086" y="279400"/>
                </a:lnTo>
                <a:lnTo>
                  <a:pt x="20385" y="266700"/>
                </a:lnTo>
                <a:close/>
              </a:path>
              <a:path w="258444" h="3086100">
                <a:moveTo>
                  <a:pt x="46120" y="228600"/>
                </a:moveTo>
                <a:lnTo>
                  <a:pt x="39155" y="241300"/>
                </a:lnTo>
                <a:lnTo>
                  <a:pt x="32544" y="241300"/>
                </a:lnTo>
                <a:lnTo>
                  <a:pt x="26287" y="254000"/>
                </a:lnTo>
                <a:lnTo>
                  <a:pt x="20385" y="266700"/>
                </a:lnTo>
                <a:lnTo>
                  <a:pt x="41086" y="279400"/>
                </a:lnTo>
                <a:lnTo>
                  <a:pt x="46534" y="266700"/>
                </a:lnTo>
                <a:lnTo>
                  <a:pt x="52355" y="254000"/>
                </a:lnTo>
                <a:lnTo>
                  <a:pt x="58549" y="254000"/>
                </a:lnTo>
                <a:lnTo>
                  <a:pt x="65115" y="241300"/>
                </a:lnTo>
                <a:lnTo>
                  <a:pt x="46120" y="228600"/>
                </a:lnTo>
                <a:close/>
              </a:path>
              <a:path w="258444" h="3086100">
                <a:moveTo>
                  <a:pt x="71920" y="190500"/>
                </a:moveTo>
                <a:lnTo>
                  <a:pt x="65242" y="203200"/>
                </a:lnTo>
                <a:lnTo>
                  <a:pt x="58716" y="203200"/>
                </a:lnTo>
                <a:lnTo>
                  <a:pt x="52342" y="215900"/>
                </a:lnTo>
                <a:lnTo>
                  <a:pt x="46120" y="228600"/>
                </a:lnTo>
                <a:lnTo>
                  <a:pt x="65115" y="241300"/>
                </a:lnTo>
                <a:lnTo>
                  <a:pt x="71155" y="228600"/>
                </a:lnTo>
                <a:lnTo>
                  <a:pt x="77348" y="228600"/>
                </a:lnTo>
                <a:lnTo>
                  <a:pt x="83695" y="215900"/>
                </a:lnTo>
                <a:lnTo>
                  <a:pt x="90196" y="203200"/>
                </a:lnTo>
                <a:lnTo>
                  <a:pt x="71920" y="190500"/>
                </a:lnTo>
                <a:close/>
              </a:path>
              <a:path w="258444" h="3086100">
                <a:moveTo>
                  <a:pt x="114093" y="177800"/>
                </a:moveTo>
                <a:lnTo>
                  <a:pt x="79850" y="177800"/>
                </a:lnTo>
                <a:lnTo>
                  <a:pt x="71920" y="190500"/>
                </a:lnTo>
                <a:lnTo>
                  <a:pt x="90196" y="203200"/>
                </a:lnTo>
                <a:lnTo>
                  <a:pt x="98073" y="203200"/>
                </a:lnTo>
                <a:lnTo>
                  <a:pt x="106039" y="190500"/>
                </a:lnTo>
                <a:lnTo>
                  <a:pt x="114093" y="177800"/>
                </a:lnTo>
                <a:close/>
              </a:path>
              <a:path w="258444" h="3086100">
                <a:moveTo>
                  <a:pt x="104248" y="152400"/>
                </a:moveTo>
                <a:lnTo>
                  <a:pt x="96014" y="165100"/>
                </a:lnTo>
                <a:lnTo>
                  <a:pt x="87882" y="177800"/>
                </a:lnTo>
                <a:lnTo>
                  <a:pt x="122235" y="177800"/>
                </a:lnTo>
                <a:lnTo>
                  <a:pt x="104248" y="152400"/>
                </a:lnTo>
                <a:close/>
              </a:path>
              <a:path w="258444" h="3086100">
                <a:moveTo>
                  <a:pt x="156373" y="101600"/>
                </a:moveTo>
                <a:lnTo>
                  <a:pt x="104248" y="152400"/>
                </a:lnTo>
                <a:lnTo>
                  <a:pt x="122235" y="177800"/>
                </a:lnTo>
                <a:lnTo>
                  <a:pt x="148425" y="152400"/>
                </a:lnTo>
                <a:lnTo>
                  <a:pt x="161608" y="127000"/>
                </a:lnTo>
                <a:lnTo>
                  <a:pt x="174849" y="114300"/>
                </a:lnTo>
                <a:lnTo>
                  <a:pt x="156373" y="101600"/>
                </a:lnTo>
                <a:close/>
              </a:path>
              <a:path w="258444" h="3086100">
                <a:moveTo>
                  <a:pt x="209441" y="50800"/>
                </a:moveTo>
                <a:lnTo>
                  <a:pt x="196311" y="63500"/>
                </a:lnTo>
                <a:lnTo>
                  <a:pt x="156373" y="101600"/>
                </a:lnTo>
                <a:lnTo>
                  <a:pt x="174849" y="114300"/>
                </a:lnTo>
                <a:lnTo>
                  <a:pt x="202229" y="88900"/>
                </a:lnTo>
                <a:lnTo>
                  <a:pt x="215702" y="76200"/>
                </a:lnTo>
                <a:lnTo>
                  <a:pt x="229031" y="63500"/>
                </a:lnTo>
                <a:lnTo>
                  <a:pt x="209441" y="50800"/>
                </a:lnTo>
                <a:close/>
              </a:path>
              <a:path w="258444" h="3086100">
                <a:moveTo>
                  <a:pt x="250277" y="38100"/>
                </a:moveTo>
                <a:lnTo>
                  <a:pt x="214627" y="38100"/>
                </a:lnTo>
                <a:lnTo>
                  <a:pt x="209441" y="50800"/>
                </a:lnTo>
                <a:lnTo>
                  <a:pt x="229031" y="63500"/>
                </a:lnTo>
                <a:lnTo>
                  <a:pt x="234556" y="63500"/>
                </a:lnTo>
                <a:lnTo>
                  <a:pt x="239938" y="50800"/>
                </a:lnTo>
                <a:lnTo>
                  <a:pt x="245178" y="50800"/>
                </a:lnTo>
                <a:lnTo>
                  <a:pt x="250277" y="38100"/>
                </a:lnTo>
                <a:close/>
              </a:path>
              <a:path w="258444" h="3086100">
                <a:moveTo>
                  <a:pt x="255396" y="25400"/>
                </a:moveTo>
                <a:lnTo>
                  <a:pt x="224663" y="25400"/>
                </a:lnTo>
                <a:lnTo>
                  <a:pt x="219701" y="38100"/>
                </a:lnTo>
                <a:lnTo>
                  <a:pt x="254116" y="38100"/>
                </a:lnTo>
                <a:lnTo>
                  <a:pt x="255396" y="25400"/>
                </a:lnTo>
                <a:close/>
              </a:path>
              <a:path w="258444" h="3086100">
                <a:moveTo>
                  <a:pt x="202951" y="12700"/>
                </a:moveTo>
                <a:lnTo>
                  <a:pt x="197400" y="12700"/>
                </a:lnTo>
                <a:lnTo>
                  <a:pt x="197400" y="25400"/>
                </a:lnTo>
                <a:lnTo>
                  <a:pt x="210406" y="25400"/>
                </a:lnTo>
                <a:lnTo>
                  <a:pt x="202951" y="12700"/>
                </a:lnTo>
                <a:close/>
              </a:path>
              <a:path w="258444" h="3086100">
                <a:moveTo>
                  <a:pt x="207722" y="12700"/>
                </a:moveTo>
                <a:lnTo>
                  <a:pt x="202951" y="12700"/>
                </a:lnTo>
                <a:lnTo>
                  <a:pt x="210406" y="25400"/>
                </a:lnTo>
                <a:lnTo>
                  <a:pt x="215495" y="25400"/>
                </a:lnTo>
                <a:lnTo>
                  <a:pt x="207722" y="12700"/>
                </a:lnTo>
                <a:close/>
              </a:path>
              <a:path w="258444" h="3086100">
                <a:moveTo>
                  <a:pt x="207722" y="12700"/>
                </a:moveTo>
                <a:lnTo>
                  <a:pt x="215495" y="25400"/>
                </a:lnTo>
                <a:lnTo>
                  <a:pt x="207722" y="12700"/>
                </a:lnTo>
                <a:close/>
              </a:path>
              <a:path w="258444" h="3086100">
                <a:moveTo>
                  <a:pt x="215956" y="12700"/>
                </a:moveTo>
                <a:lnTo>
                  <a:pt x="207722" y="12700"/>
                </a:lnTo>
                <a:lnTo>
                  <a:pt x="215497" y="25400"/>
                </a:lnTo>
                <a:lnTo>
                  <a:pt x="215956" y="25400"/>
                </a:lnTo>
                <a:lnTo>
                  <a:pt x="215956" y="12700"/>
                </a:lnTo>
                <a:close/>
              </a:path>
              <a:path w="258444" h="3086100">
                <a:moveTo>
                  <a:pt x="231793" y="0"/>
                </a:moveTo>
                <a:lnTo>
                  <a:pt x="218410" y="0"/>
                </a:lnTo>
                <a:lnTo>
                  <a:pt x="211874" y="12700"/>
                </a:lnTo>
                <a:lnTo>
                  <a:pt x="215956" y="12700"/>
                </a:lnTo>
                <a:lnTo>
                  <a:pt x="215956" y="25400"/>
                </a:lnTo>
                <a:lnTo>
                  <a:pt x="231615" y="25400"/>
                </a:lnTo>
                <a:lnTo>
                  <a:pt x="231793" y="23045"/>
                </a:lnTo>
                <a:lnTo>
                  <a:pt x="231793" y="0"/>
                </a:lnTo>
                <a:close/>
              </a:path>
              <a:path w="258444" h="3086100">
                <a:moveTo>
                  <a:pt x="231793" y="23045"/>
                </a:moveTo>
                <a:lnTo>
                  <a:pt x="231615" y="25400"/>
                </a:lnTo>
                <a:lnTo>
                  <a:pt x="231793" y="25400"/>
                </a:lnTo>
                <a:lnTo>
                  <a:pt x="231793" y="23045"/>
                </a:lnTo>
                <a:close/>
              </a:path>
              <a:path w="258444" h="3086100">
                <a:moveTo>
                  <a:pt x="232574" y="12700"/>
                </a:moveTo>
                <a:lnTo>
                  <a:pt x="231793" y="23045"/>
                </a:lnTo>
                <a:lnTo>
                  <a:pt x="231793" y="25400"/>
                </a:lnTo>
                <a:lnTo>
                  <a:pt x="257263" y="25400"/>
                </a:lnTo>
                <a:lnTo>
                  <a:pt x="232574" y="12700"/>
                </a:lnTo>
                <a:close/>
              </a:path>
              <a:path w="258444" h="3086100">
                <a:moveTo>
                  <a:pt x="257454" y="12700"/>
                </a:moveTo>
                <a:lnTo>
                  <a:pt x="232574" y="12700"/>
                </a:lnTo>
                <a:lnTo>
                  <a:pt x="257263" y="25400"/>
                </a:lnTo>
                <a:lnTo>
                  <a:pt x="258356" y="25400"/>
                </a:lnTo>
                <a:lnTo>
                  <a:pt x="257454" y="12700"/>
                </a:lnTo>
                <a:close/>
              </a:path>
              <a:path w="258444" h="3086100">
                <a:moveTo>
                  <a:pt x="246763" y="0"/>
                </a:moveTo>
                <a:lnTo>
                  <a:pt x="231793" y="0"/>
                </a:lnTo>
                <a:lnTo>
                  <a:pt x="231793" y="23045"/>
                </a:lnTo>
                <a:lnTo>
                  <a:pt x="232574" y="12700"/>
                </a:lnTo>
                <a:lnTo>
                  <a:pt x="252029" y="12700"/>
                </a:lnTo>
                <a:lnTo>
                  <a:pt x="246763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7002" y="5758435"/>
            <a:ext cx="1372870" cy="54610"/>
          </a:xfrm>
          <a:custGeom>
            <a:avLst/>
            <a:gdLst/>
            <a:ahLst/>
            <a:cxnLst/>
            <a:rect l="l" t="t" r="r" b="b"/>
            <a:pathLst>
              <a:path w="1372870" h="54610">
                <a:moveTo>
                  <a:pt x="726084" y="31697"/>
                </a:moveTo>
                <a:lnTo>
                  <a:pt x="554736" y="32971"/>
                </a:lnTo>
                <a:lnTo>
                  <a:pt x="554736" y="54587"/>
                </a:lnTo>
                <a:lnTo>
                  <a:pt x="597684" y="54607"/>
                </a:lnTo>
                <a:lnTo>
                  <a:pt x="726528" y="53628"/>
                </a:lnTo>
                <a:lnTo>
                  <a:pt x="726084" y="31697"/>
                </a:lnTo>
                <a:close/>
              </a:path>
              <a:path w="1372870" h="54610">
                <a:moveTo>
                  <a:pt x="395922" y="32331"/>
                </a:moveTo>
                <a:lnTo>
                  <a:pt x="395528" y="53690"/>
                </a:lnTo>
                <a:lnTo>
                  <a:pt x="554736" y="54587"/>
                </a:lnTo>
                <a:lnTo>
                  <a:pt x="554736" y="33003"/>
                </a:lnTo>
                <a:lnTo>
                  <a:pt x="515028" y="33003"/>
                </a:lnTo>
                <a:lnTo>
                  <a:pt x="395922" y="32331"/>
                </a:lnTo>
                <a:close/>
              </a:path>
              <a:path w="1372870" h="54610">
                <a:moveTo>
                  <a:pt x="395541" y="52987"/>
                </a:moveTo>
                <a:lnTo>
                  <a:pt x="311850" y="52987"/>
                </a:lnTo>
                <a:lnTo>
                  <a:pt x="395528" y="53690"/>
                </a:lnTo>
                <a:lnTo>
                  <a:pt x="395541" y="52987"/>
                </a:lnTo>
                <a:close/>
              </a:path>
              <a:path w="1372870" h="54610">
                <a:moveTo>
                  <a:pt x="818654" y="28586"/>
                </a:moveTo>
                <a:lnTo>
                  <a:pt x="795523" y="29584"/>
                </a:lnTo>
                <a:lnTo>
                  <a:pt x="726084" y="31697"/>
                </a:lnTo>
                <a:lnTo>
                  <a:pt x="726528" y="53628"/>
                </a:lnTo>
                <a:lnTo>
                  <a:pt x="796419" y="51778"/>
                </a:lnTo>
                <a:lnTo>
                  <a:pt x="819708" y="50880"/>
                </a:lnTo>
                <a:lnTo>
                  <a:pt x="818654" y="28586"/>
                </a:lnTo>
                <a:close/>
              </a:path>
              <a:path w="1372870" h="54610">
                <a:moveTo>
                  <a:pt x="186956" y="30314"/>
                </a:moveTo>
                <a:lnTo>
                  <a:pt x="186093" y="52011"/>
                </a:lnTo>
                <a:lnTo>
                  <a:pt x="210555" y="52599"/>
                </a:lnTo>
                <a:lnTo>
                  <a:pt x="259489" y="53113"/>
                </a:lnTo>
                <a:lnTo>
                  <a:pt x="283959" y="53039"/>
                </a:lnTo>
                <a:lnTo>
                  <a:pt x="283959" y="31449"/>
                </a:lnTo>
                <a:lnTo>
                  <a:pt x="211200" y="30828"/>
                </a:lnTo>
                <a:lnTo>
                  <a:pt x="186956" y="30314"/>
                </a:lnTo>
                <a:close/>
              </a:path>
              <a:path w="1372870" h="54610">
                <a:moveTo>
                  <a:pt x="283959" y="31449"/>
                </a:moveTo>
                <a:lnTo>
                  <a:pt x="283959" y="53039"/>
                </a:lnTo>
                <a:lnTo>
                  <a:pt x="395541" y="52987"/>
                </a:lnTo>
                <a:lnTo>
                  <a:pt x="395922" y="32331"/>
                </a:lnTo>
                <a:lnTo>
                  <a:pt x="283959" y="31449"/>
                </a:lnTo>
                <a:close/>
              </a:path>
              <a:path w="1372870" h="54610">
                <a:moveTo>
                  <a:pt x="132295" y="26339"/>
                </a:moveTo>
                <a:lnTo>
                  <a:pt x="172005" y="51238"/>
                </a:lnTo>
                <a:lnTo>
                  <a:pt x="186093" y="52011"/>
                </a:lnTo>
                <a:lnTo>
                  <a:pt x="186956" y="30314"/>
                </a:lnTo>
                <a:lnTo>
                  <a:pt x="173261" y="29687"/>
                </a:lnTo>
                <a:lnTo>
                  <a:pt x="159588" y="28816"/>
                </a:lnTo>
                <a:lnTo>
                  <a:pt x="145933" y="27700"/>
                </a:lnTo>
                <a:lnTo>
                  <a:pt x="132295" y="26339"/>
                </a:lnTo>
                <a:close/>
              </a:path>
              <a:path w="1372870" h="54610">
                <a:moveTo>
                  <a:pt x="914806" y="24253"/>
                </a:moveTo>
                <a:lnTo>
                  <a:pt x="818654" y="28586"/>
                </a:lnTo>
                <a:lnTo>
                  <a:pt x="819708" y="50880"/>
                </a:lnTo>
                <a:lnTo>
                  <a:pt x="915733" y="46841"/>
                </a:lnTo>
                <a:lnTo>
                  <a:pt x="914806" y="24253"/>
                </a:lnTo>
                <a:close/>
              </a:path>
              <a:path w="1372870" h="54610">
                <a:moveTo>
                  <a:pt x="70777" y="18351"/>
                </a:moveTo>
                <a:lnTo>
                  <a:pt x="114246" y="45256"/>
                </a:lnTo>
                <a:lnTo>
                  <a:pt x="129870" y="47336"/>
                </a:lnTo>
                <a:lnTo>
                  <a:pt x="132295" y="26339"/>
                </a:lnTo>
                <a:lnTo>
                  <a:pt x="113338" y="24105"/>
                </a:lnTo>
                <a:lnTo>
                  <a:pt x="86131" y="20556"/>
                </a:lnTo>
                <a:lnTo>
                  <a:pt x="70777" y="18351"/>
                </a:lnTo>
                <a:close/>
              </a:path>
              <a:path w="1372870" h="54610">
                <a:moveTo>
                  <a:pt x="1044054" y="17691"/>
                </a:moveTo>
                <a:lnTo>
                  <a:pt x="918035" y="24107"/>
                </a:lnTo>
                <a:lnTo>
                  <a:pt x="914806" y="24253"/>
                </a:lnTo>
                <a:lnTo>
                  <a:pt x="915733" y="46841"/>
                </a:lnTo>
                <a:lnTo>
                  <a:pt x="1045362" y="40356"/>
                </a:lnTo>
                <a:lnTo>
                  <a:pt x="1044054" y="17691"/>
                </a:lnTo>
                <a:close/>
              </a:path>
              <a:path w="1372870" h="54610">
                <a:moveTo>
                  <a:pt x="1160360" y="11518"/>
                </a:moveTo>
                <a:lnTo>
                  <a:pt x="1102124" y="14452"/>
                </a:lnTo>
                <a:lnTo>
                  <a:pt x="1044054" y="17691"/>
                </a:lnTo>
                <a:lnTo>
                  <a:pt x="1045362" y="40356"/>
                </a:lnTo>
                <a:lnTo>
                  <a:pt x="1161402" y="34182"/>
                </a:lnTo>
                <a:lnTo>
                  <a:pt x="1160360" y="11518"/>
                </a:lnTo>
                <a:close/>
              </a:path>
              <a:path w="1372870" h="54610">
                <a:moveTo>
                  <a:pt x="21018" y="13006"/>
                </a:moveTo>
                <a:lnTo>
                  <a:pt x="20912" y="14681"/>
                </a:lnTo>
                <a:lnTo>
                  <a:pt x="20795" y="17691"/>
                </a:lnTo>
                <a:lnTo>
                  <a:pt x="22085" y="18981"/>
                </a:lnTo>
                <a:lnTo>
                  <a:pt x="21987" y="29327"/>
                </a:lnTo>
                <a:lnTo>
                  <a:pt x="21293" y="30022"/>
                </a:lnTo>
                <a:lnTo>
                  <a:pt x="32018" y="31533"/>
                </a:lnTo>
                <a:lnTo>
                  <a:pt x="43904" y="33384"/>
                </a:lnTo>
                <a:lnTo>
                  <a:pt x="55713" y="35399"/>
                </a:lnTo>
                <a:lnTo>
                  <a:pt x="67576" y="37603"/>
                </a:lnTo>
                <a:lnTo>
                  <a:pt x="70777" y="18351"/>
                </a:lnTo>
                <a:lnTo>
                  <a:pt x="58387" y="16524"/>
                </a:lnTo>
                <a:lnTo>
                  <a:pt x="45964" y="15024"/>
                </a:lnTo>
                <a:lnTo>
                  <a:pt x="33508" y="13851"/>
                </a:lnTo>
                <a:lnTo>
                  <a:pt x="21018" y="13006"/>
                </a:lnTo>
                <a:close/>
              </a:path>
              <a:path w="1372870" h="54610">
                <a:moveTo>
                  <a:pt x="1352740" y="11464"/>
                </a:moveTo>
                <a:lnTo>
                  <a:pt x="1346301" y="33260"/>
                </a:lnTo>
                <a:lnTo>
                  <a:pt x="1351673" y="34872"/>
                </a:lnTo>
                <a:lnTo>
                  <a:pt x="1356944" y="34660"/>
                </a:lnTo>
                <a:lnTo>
                  <a:pt x="1371942" y="18743"/>
                </a:lnTo>
                <a:lnTo>
                  <a:pt x="1355994" y="14424"/>
                </a:lnTo>
                <a:lnTo>
                  <a:pt x="1353845" y="14424"/>
                </a:lnTo>
                <a:lnTo>
                  <a:pt x="1353515" y="14409"/>
                </a:lnTo>
                <a:lnTo>
                  <a:pt x="1354785" y="12138"/>
                </a:lnTo>
                <a:lnTo>
                  <a:pt x="1354124" y="11873"/>
                </a:lnTo>
                <a:lnTo>
                  <a:pt x="1353439" y="11648"/>
                </a:lnTo>
                <a:lnTo>
                  <a:pt x="1352740" y="11464"/>
                </a:lnTo>
                <a:close/>
              </a:path>
              <a:path w="1372870" h="54610">
                <a:moveTo>
                  <a:pt x="1239431" y="8538"/>
                </a:moveTo>
                <a:lnTo>
                  <a:pt x="1160360" y="11518"/>
                </a:lnTo>
                <a:lnTo>
                  <a:pt x="1161402" y="34182"/>
                </a:lnTo>
                <a:lnTo>
                  <a:pt x="1220345" y="31911"/>
                </a:lnTo>
                <a:lnTo>
                  <a:pt x="1240002" y="31372"/>
                </a:lnTo>
                <a:lnTo>
                  <a:pt x="1239431" y="8538"/>
                </a:lnTo>
                <a:close/>
              </a:path>
              <a:path w="1372870" h="54610">
                <a:moveTo>
                  <a:pt x="3530" y="28836"/>
                </a:moveTo>
                <a:lnTo>
                  <a:pt x="3628" y="29327"/>
                </a:lnTo>
                <a:lnTo>
                  <a:pt x="7683" y="33384"/>
                </a:lnTo>
                <a:lnTo>
                  <a:pt x="17932" y="33384"/>
                </a:lnTo>
                <a:lnTo>
                  <a:pt x="18912" y="32404"/>
                </a:lnTo>
                <a:lnTo>
                  <a:pt x="8661" y="32404"/>
                </a:lnTo>
                <a:lnTo>
                  <a:pt x="5384" y="29903"/>
                </a:lnTo>
                <a:lnTo>
                  <a:pt x="3530" y="28836"/>
                </a:lnTo>
                <a:close/>
              </a:path>
              <a:path w="1372870" h="54610">
                <a:moveTo>
                  <a:pt x="1306410" y="7543"/>
                </a:moveTo>
                <a:lnTo>
                  <a:pt x="1306410" y="30623"/>
                </a:lnTo>
                <a:lnTo>
                  <a:pt x="1314873" y="30651"/>
                </a:lnTo>
                <a:lnTo>
                  <a:pt x="1323325" y="30914"/>
                </a:lnTo>
                <a:lnTo>
                  <a:pt x="1346301" y="33260"/>
                </a:lnTo>
                <a:lnTo>
                  <a:pt x="1352740" y="11464"/>
                </a:lnTo>
                <a:lnTo>
                  <a:pt x="1316047" y="7558"/>
                </a:lnTo>
                <a:lnTo>
                  <a:pt x="1306410" y="7543"/>
                </a:lnTo>
                <a:close/>
              </a:path>
              <a:path w="1372870" h="54610">
                <a:moveTo>
                  <a:pt x="554736" y="32971"/>
                </a:moveTo>
                <a:lnTo>
                  <a:pt x="515028" y="33003"/>
                </a:lnTo>
                <a:lnTo>
                  <a:pt x="554736" y="33003"/>
                </a:lnTo>
                <a:close/>
              </a:path>
              <a:path w="1372870" h="54610">
                <a:moveTo>
                  <a:pt x="10200" y="29327"/>
                </a:moveTo>
                <a:lnTo>
                  <a:pt x="5384" y="29903"/>
                </a:lnTo>
                <a:lnTo>
                  <a:pt x="8661" y="32404"/>
                </a:lnTo>
                <a:lnTo>
                  <a:pt x="10200" y="29327"/>
                </a:lnTo>
                <a:close/>
              </a:path>
              <a:path w="1372870" h="54610">
                <a:moveTo>
                  <a:pt x="13766" y="29231"/>
                </a:moveTo>
                <a:lnTo>
                  <a:pt x="10655" y="29273"/>
                </a:lnTo>
                <a:lnTo>
                  <a:pt x="10200" y="29327"/>
                </a:lnTo>
                <a:lnTo>
                  <a:pt x="8661" y="32404"/>
                </a:lnTo>
                <a:lnTo>
                  <a:pt x="18912" y="32404"/>
                </a:lnTo>
                <a:lnTo>
                  <a:pt x="21293" y="30022"/>
                </a:lnTo>
                <a:lnTo>
                  <a:pt x="16865" y="29418"/>
                </a:lnTo>
                <a:lnTo>
                  <a:pt x="13766" y="29231"/>
                </a:lnTo>
                <a:close/>
              </a:path>
              <a:path w="1372870" h="54610">
                <a:moveTo>
                  <a:pt x="1306410" y="7543"/>
                </a:moveTo>
                <a:lnTo>
                  <a:pt x="1289658" y="7630"/>
                </a:lnTo>
                <a:lnTo>
                  <a:pt x="1239431" y="8538"/>
                </a:lnTo>
                <a:lnTo>
                  <a:pt x="1240002" y="31372"/>
                </a:lnTo>
                <a:lnTo>
                  <a:pt x="1289808" y="30665"/>
                </a:lnTo>
                <a:lnTo>
                  <a:pt x="1306410" y="30623"/>
                </a:lnTo>
                <a:lnTo>
                  <a:pt x="1306410" y="7543"/>
                </a:lnTo>
                <a:close/>
              </a:path>
              <a:path w="1372870" h="54610">
                <a:moveTo>
                  <a:pt x="20725" y="17621"/>
                </a:moveTo>
                <a:lnTo>
                  <a:pt x="19951" y="29833"/>
                </a:lnTo>
                <a:lnTo>
                  <a:pt x="21293" y="30022"/>
                </a:lnTo>
                <a:lnTo>
                  <a:pt x="21987" y="29327"/>
                </a:lnTo>
                <a:lnTo>
                  <a:pt x="22085" y="18981"/>
                </a:lnTo>
                <a:lnTo>
                  <a:pt x="20725" y="17621"/>
                </a:lnTo>
                <a:close/>
              </a:path>
              <a:path w="1372870" h="54610">
                <a:moveTo>
                  <a:pt x="12919" y="14827"/>
                </a:moveTo>
                <a:lnTo>
                  <a:pt x="7683" y="14827"/>
                </a:lnTo>
                <a:lnTo>
                  <a:pt x="3530" y="18981"/>
                </a:lnTo>
                <a:lnTo>
                  <a:pt x="3530" y="28836"/>
                </a:lnTo>
                <a:lnTo>
                  <a:pt x="5384" y="29903"/>
                </a:lnTo>
                <a:lnTo>
                  <a:pt x="12919" y="14827"/>
                </a:lnTo>
                <a:close/>
              </a:path>
              <a:path w="1372870" h="54610">
                <a:moveTo>
                  <a:pt x="12992" y="14681"/>
                </a:moveTo>
                <a:lnTo>
                  <a:pt x="5384" y="29903"/>
                </a:lnTo>
                <a:lnTo>
                  <a:pt x="10200" y="29327"/>
                </a:lnTo>
                <a:lnTo>
                  <a:pt x="16967" y="15807"/>
                </a:lnTo>
                <a:lnTo>
                  <a:pt x="12992" y="14681"/>
                </a:lnTo>
                <a:close/>
              </a:path>
              <a:path w="1372870" h="54610">
                <a:moveTo>
                  <a:pt x="19989" y="29231"/>
                </a:moveTo>
                <a:lnTo>
                  <a:pt x="13766" y="29231"/>
                </a:lnTo>
                <a:lnTo>
                  <a:pt x="16865" y="29418"/>
                </a:lnTo>
                <a:lnTo>
                  <a:pt x="19951" y="29833"/>
                </a:lnTo>
                <a:lnTo>
                  <a:pt x="19989" y="29231"/>
                </a:lnTo>
                <a:close/>
              </a:path>
              <a:path w="1372870" h="54610">
                <a:moveTo>
                  <a:pt x="20912" y="14681"/>
                </a:moveTo>
                <a:lnTo>
                  <a:pt x="12992" y="14681"/>
                </a:lnTo>
                <a:lnTo>
                  <a:pt x="16967" y="15807"/>
                </a:lnTo>
                <a:lnTo>
                  <a:pt x="10200" y="29327"/>
                </a:lnTo>
                <a:lnTo>
                  <a:pt x="10655" y="29273"/>
                </a:lnTo>
                <a:lnTo>
                  <a:pt x="13766" y="29231"/>
                </a:lnTo>
                <a:lnTo>
                  <a:pt x="19989" y="29231"/>
                </a:lnTo>
                <a:lnTo>
                  <a:pt x="20725" y="17621"/>
                </a:lnTo>
                <a:lnTo>
                  <a:pt x="17932" y="14827"/>
                </a:lnTo>
                <a:lnTo>
                  <a:pt x="20903" y="14827"/>
                </a:lnTo>
                <a:lnTo>
                  <a:pt x="20912" y="14681"/>
                </a:lnTo>
                <a:close/>
              </a:path>
              <a:path w="1372870" h="54610">
                <a:moveTo>
                  <a:pt x="16395" y="12786"/>
                </a:moveTo>
                <a:lnTo>
                  <a:pt x="0" y="21918"/>
                </a:lnTo>
                <a:lnTo>
                  <a:pt x="545" y="24105"/>
                </a:lnTo>
                <a:lnTo>
                  <a:pt x="1435" y="26626"/>
                </a:lnTo>
                <a:lnTo>
                  <a:pt x="3048" y="28558"/>
                </a:lnTo>
                <a:lnTo>
                  <a:pt x="3530" y="28836"/>
                </a:lnTo>
                <a:lnTo>
                  <a:pt x="3530" y="18981"/>
                </a:lnTo>
                <a:lnTo>
                  <a:pt x="7683" y="14827"/>
                </a:lnTo>
                <a:lnTo>
                  <a:pt x="12919" y="14827"/>
                </a:lnTo>
                <a:lnTo>
                  <a:pt x="12992" y="14681"/>
                </a:lnTo>
                <a:lnTo>
                  <a:pt x="20912" y="14681"/>
                </a:lnTo>
                <a:lnTo>
                  <a:pt x="21018" y="13006"/>
                </a:lnTo>
                <a:lnTo>
                  <a:pt x="16395" y="12786"/>
                </a:lnTo>
                <a:close/>
              </a:path>
              <a:path w="1372870" h="54610">
                <a:moveTo>
                  <a:pt x="1358582" y="5704"/>
                </a:moveTo>
                <a:lnTo>
                  <a:pt x="1354353" y="13980"/>
                </a:lnTo>
                <a:lnTo>
                  <a:pt x="1371942" y="18743"/>
                </a:lnTo>
                <a:lnTo>
                  <a:pt x="1372203" y="14166"/>
                </a:lnTo>
                <a:lnTo>
                  <a:pt x="1361744" y="14166"/>
                </a:lnTo>
                <a:lnTo>
                  <a:pt x="1358582" y="10995"/>
                </a:lnTo>
                <a:lnTo>
                  <a:pt x="1358582" y="5704"/>
                </a:lnTo>
                <a:close/>
              </a:path>
              <a:path w="1372870" h="54610">
                <a:moveTo>
                  <a:pt x="20903" y="14827"/>
                </a:moveTo>
                <a:lnTo>
                  <a:pt x="17932" y="14827"/>
                </a:lnTo>
                <a:lnTo>
                  <a:pt x="20725" y="17621"/>
                </a:lnTo>
                <a:lnTo>
                  <a:pt x="20903" y="14827"/>
                </a:lnTo>
                <a:close/>
              </a:path>
              <a:path w="1372870" h="54610">
                <a:moveTo>
                  <a:pt x="1354353" y="13980"/>
                </a:moveTo>
                <a:lnTo>
                  <a:pt x="1354124" y="14282"/>
                </a:lnTo>
                <a:lnTo>
                  <a:pt x="1353845" y="14424"/>
                </a:lnTo>
                <a:lnTo>
                  <a:pt x="1355994" y="14424"/>
                </a:lnTo>
                <a:lnTo>
                  <a:pt x="1354353" y="13980"/>
                </a:lnTo>
                <a:close/>
              </a:path>
              <a:path w="1372870" h="54610">
                <a:moveTo>
                  <a:pt x="1358823" y="5232"/>
                </a:moveTo>
                <a:lnTo>
                  <a:pt x="1358582" y="5704"/>
                </a:lnTo>
                <a:lnTo>
                  <a:pt x="1358582" y="10995"/>
                </a:lnTo>
                <a:lnTo>
                  <a:pt x="1361744" y="14166"/>
                </a:lnTo>
                <a:lnTo>
                  <a:pt x="1369567" y="14166"/>
                </a:lnTo>
                <a:lnTo>
                  <a:pt x="1372273" y="11464"/>
                </a:lnTo>
                <a:lnTo>
                  <a:pt x="1372400" y="10709"/>
                </a:lnTo>
                <a:lnTo>
                  <a:pt x="1372501" y="8934"/>
                </a:lnTo>
                <a:lnTo>
                  <a:pt x="1358823" y="5232"/>
                </a:lnTo>
                <a:close/>
              </a:path>
              <a:path w="1372870" h="54610">
                <a:moveTo>
                  <a:pt x="1372362" y="11375"/>
                </a:moveTo>
                <a:lnTo>
                  <a:pt x="1369567" y="14166"/>
                </a:lnTo>
                <a:lnTo>
                  <a:pt x="1372203" y="14166"/>
                </a:lnTo>
                <a:lnTo>
                  <a:pt x="1372362" y="11375"/>
                </a:lnTo>
                <a:close/>
              </a:path>
              <a:path w="1372870" h="54610">
                <a:moveTo>
                  <a:pt x="1372742" y="5232"/>
                </a:moveTo>
                <a:lnTo>
                  <a:pt x="1358823" y="5232"/>
                </a:lnTo>
                <a:lnTo>
                  <a:pt x="1372501" y="8934"/>
                </a:lnTo>
                <a:lnTo>
                  <a:pt x="1372362" y="11375"/>
                </a:lnTo>
                <a:lnTo>
                  <a:pt x="1372742" y="10995"/>
                </a:lnTo>
                <a:lnTo>
                  <a:pt x="1372742" y="5232"/>
                </a:lnTo>
                <a:close/>
              </a:path>
              <a:path w="1372870" h="54610">
                <a:moveTo>
                  <a:pt x="1369567" y="0"/>
                </a:moveTo>
                <a:lnTo>
                  <a:pt x="1361744" y="0"/>
                </a:lnTo>
                <a:lnTo>
                  <a:pt x="1358582" y="3171"/>
                </a:lnTo>
                <a:lnTo>
                  <a:pt x="1358582" y="5704"/>
                </a:lnTo>
                <a:lnTo>
                  <a:pt x="1358823" y="5232"/>
                </a:lnTo>
                <a:lnTo>
                  <a:pt x="1372742" y="5232"/>
                </a:lnTo>
                <a:lnTo>
                  <a:pt x="1372742" y="3171"/>
                </a:lnTo>
                <a:lnTo>
                  <a:pt x="136956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6551" y="6068165"/>
            <a:ext cx="1328420" cy="57150"/>
          </a:xfrm>
          <a:custGeom>
            <a:avLst/>
            <a:gdLst/>
            <a:ahLst/>
            <a:cxnLst/>
            <a:rect l="l" t="t" r="r" b="b"/>
            <a:pathLst>
              <a:path w="1328420" h="57150">
                <a:moveTo>
                  <a:pt x="1250557" y="34005"/>
                </a:moveTo>
                <a:lnTo>
                  <a:pt x="1250138" y="56658"/>
                </a:lnTo>
                <a:lnTo>
                  <a:pt x="1277405" y="56974"/>
                </a:lnTo>
                <a:lnTo>
                  <a:pt x="1304672" y="56851"/>
                </a:lnTo>
                <a:lnTo>
                  <a:pt x="1304672" y="35208"/>
                </a:lnTo>
                <a:lnTo>
                  <a:pt x="1250557" y="34005"/>
                </a:lnTo>
                <a:close/>
              </a:path>
              <a:path w="1328420" h="57150">
                <a:moveTo>
                  <a:pt x="1304672" y="35208"/>
                </a:moveTo>
                <a:lnTo>
                  <a:pt x="1304672" y="56851"/>
                </a:lnTo>
                <a:lnTo>
                  <a:pt x="1318693" y="55599"/>
                </a:lnTo>
                <a:lnTo>
                  <a:pt x="1313257" y="55599"/>
                </a:lnTo>
                <a:lnTo>
                  <a:pt x="1311619" y="53963"/>
                </a:lnTo>
                <a:lnTo>
                  <a:pt x="1310172" y="53952"/>
                </a:lnTo>
                <a:lnTo>
                  <a:pt x="1306475" y="50255"/>
                </a:lnTo>
                <a:lnTo>
                  <a:pt x="1306475" y="41107"/>
                </a:lnTo>
                <a:lnTo>
                  <a:pt x="1310184" y="37397"/>
                </a:lnTo>
                <a:lnTo>
                  <a:pt x="1312075" y="37397"/>
                </a:lnTo>
                <a:lnTo>
                  <a:pt x="1313257" y="36216"/>
                </a:lnTo>
                <a:lnTo>
                  <a:pt x="1318510" y="36216"/>
                </a:lnTo>
                <a:lnTo>
                  <a:pt x="1304672" y="35208"/>
                </a:lnTo>
                <a:close/>
              </a:path>
              <a:path w="1328420" h="57150">
                <a:moveTo>
                  <a:pt x="1171792" y="31271"/>
                </a:moveTo>
                <a:lnTo>
                  <a:pt x="1170776" y="54369"/>
                </a:lnTo>
                <a:lnTo>
                  <a:pt x="1190609" y="55125"/>
                </a:lnTo>
                <a:lnTo>
                  <a:pt x="1250138" y="56658"/>
                </a:lnTo>
                <a:lnTo>
                  <a:pt x="1250557" y="34005"/>
                </a:lnTo>
                <a:lnTo>
                  <a:pt x="1191475" y="32135"/>
                </a:lnTo>
                <a:lnTo>
                  <a:pt x="1171792" y="31271"/>
                </a:lnTo>
                <a:close/>
              </a:path>
              <a:path w="1328420" h="57150">
                <a:moveTo>
                  <a:pt x="1318527" y="36217"/>
                </a:moveTo>
                <a:lnTo>
                  <a:pt x="1313257" y="36217"/>
                </a:lnTo>
                <a:lnTo>
                  <a:pt x="1308914" y="40556"/>
                </a:lnTo>
                <a:lnTo>
                  <a:pt x="1308914" y="51261"/>
                </a:lnTo>
                <a:lnTo>
                  <a:pt x="1313257" y="55599"/>
                </a:lnTo>
                <a:lnTo>
                  <a:pt x="1318693" y="55599"/>
                </a:lnTo>
                <a:lnTo>
                  <a:pt x="1317677" y="55554"/>
                </a:lnTo>
                <a:lnTo>
                  <a:pt x="1316826" y="54900"/>
                </a:lnTo>
                <a:lnTo>
                  <a:pt x="1315886" y="54495"/>
                </a:lnTo>
                <a:lnTo>
                  <a:pt x="1314357" y="53963"/>
                </a:lnTo>
                <a:lnTo>
                  <a:pt x="1315134" y="38655"/>
                </a:lnTo>
                <a:lnTo>
                  <a:pt x="1315240" y="37397"/>
                </a:lnTo>
                <a:lnTo>
                  <a:pt x="1316445" y="37015"/>
                </a:lnTo>
                <a:lnTo>
                  <a:pt x="1317702" y="36727"/>
                </a:lnTo>
                <a:lnTo>
                  <a:pt x="1318531" y="36607"/>
                </a:lnTo>
                <a:lnTo>
                  <a:pt x="1318527" y="36217"/>
                </a:lnTo>
                <a:close/>
              </a:path>
              <a:path w="1328420" h="57150">
                <a:moveTo>
                  <a:pt x="1319425" y="37482"/>
                </a:moveTo>
                <a:lnTo>
                  <a:pt x="1318743" y="44536"/>
                </a:lnTo>
                <a:lnTo>
                  <a:pt x="1318693" y="55599"/>
                </a:lnTo>
                <a:lnTo>
                  <a:pt x="1323963" y="55599"/>
                </a:lnTo>
                <a:lnTo>
                  <a:pt x="1325596" y="53963"/>
                </a:lnTo>
                <a:lnTo>
                  <a:pt x="1319340" y="53963"/>
                </a:lnTo>
                <a:lnTo>
                  <a:pt x="1323049" y="50255"/>
                </a:lnTo>
                <a:lnTo>
                  <a:pt x="1323049" y="41107"/>
                </a:lnTo>
                <a:lnTo>
                  <a:pt x="1319425" y="37482"/>
                </a:lnTo>
                <a:close/>
              </a:path>
              <a:path w="1328420" h="57150">
                <a:moveTo>
                  <a:pt x="1318566" y="40709"/>
                </a:moveTo>
                <a:lnTo>
                  <a:pt x="1317156" y="55166"/>
                </a:lnTo>
                <a:lnTo>
                  <a:pt x="1317677" y="55554"/>
                </a:lnTo>
                <a:lnTo>
                  <a:pt x="1318503" y="47018"/>
                </a:lnTo>
                <a:lnTo>
                  <a:pt x="1318566" y="40709"/>
                </a:lnTo>
                <a:close/>
              </a:path>
              <a:path w="1328420" h="57150">
                <a:moveTo>
                  <a:pt x="1318610" y="45908"/>
                </a:moveTo>
                <a:lnTo>
                  <a:pt x="1317677" y="55554"/>
                </a:lnTo>
                <a:lnTo>
                  <a:pt x="1318692" y="55554"/>
                </a:lnTo>
                <a:lnTo>
                  <a:pt x="1318610" y="45908"/>
                </a:lnTo>
                <a:close/>
              </a:path>
              <a:path w="1328420" h="57150">
                <a:moveTo>
                  <a:pt x="1318531" y="36607"/>
                </a:moveTo>
                <a:lnTo>
                  <a:pt x="1314357" y="53963"/>
                </a:lnTo>
                <a:lnTo>
                  <a:pt x="1315886" y="54495"/>
                </a:lnTo>
                <a:lnTo>
                  <a:pt x="1316826" y="54900"/>
                </a:lnTo>
                <a:lnTo>
                  <a:pt x="1317156" y="55166"/>
                </a:lnTo>
                <a:lnTo>
                  <a:pt x="1318482" y="41564"/>
                </a:lnTo>
                <a:lnTo>
                  <a:pt x="1318531" y="36607"/>
                </a:lnTo>
                <a:close/>
              </a:path>
              <a:path w="1328420" h="57150">
                <a:moveTo>
                  <a:pt x="1092861" y="26723"/>
                </a:moveTo>
                <a:lnTo>
                  <a:pt x="1091197" y="49848"/>
                </a:lnTo>
                <a:lnTo>
                  <a:pt x="1130972" y="52431"/>
                </a:lnTo>
                <a:lnTo>
                  <a:pt x="1170776" y="54369"/>
                </a:lnTo>
                <a:lnTo>
                  <a:pt x="1171792" y="31271"/>
                </a:lnTo>
                <a:lnTo>
                  <a:pt x="1112582" y="28025"/>
                </a:lnTo>
                <a:lnTo>
                  <a:pt x="1092861" y="26723"/>
                </a:lnTo>
                <a:close/>
              </a:path>
              <a:path w="1328420" h="57150">
                <a:moveTo>
                  <a:pt x="1312075" y="37397"/>
                </a:moveTo>
                <a:lnTo>
                  <a:pt x="1310184" y="37397"/>
                </a:lnTo>
                <a:lnTo>
                  <a:pt x="1306475" y="41107"/>
                </a:lnTo>
                <a:lnTo>
                  <a:pt x="1306475" y="50255"/>
                </a:lnTo>
                <a:lnTo>
                  <a:pt x="1310184" y="53963"/>
                </a:lnTo>
                <a:lnTo>
                  <a:pt x="1311619" y="53963"/>
                </a:lnTo>
                <a:lnTo>
                  <a:pt x="1308914" y="51261"/>
                </a:lnTo>
                <a:lnTo>
                  <a:pt x="1308914" y="40556"/>
                </a:lnTo>
                <a:lnTo>
                  <a:pt x="1312075" y="37397"/>
                </a:lnTo>
                <a:close/>
              </a:path>
              <a:path w="1328420" h="57150">
                <a:moveTo>
                  <a:pt x="1324007" y="36262"/>
                </a:moveTo>
                <a:lnTo>
                  <a:pt x="1319543" y="36262"/>
                </a:lnTo>
                <a:lnTo>
                  <a:pt x="1319425" y="37482"/>
                </a:lnTo>
                <a:lnTo>
                  <a:pt x="1323049" y="41107"/>
                </a:lnTo>
                <a:lnTo>
                  <a:pt x="1323049" y="50255"/>
                </a:lnTo>
                <a:lnTo>
                  <a:pt x="1319340" y="53963"/>
                </a:lnTo>
                <a:lnTo>
                  <a:pt x="1325607" y="53952"/>
                </a:lnTo>
                <a:lnTo>
                  <a:pt x="1328294" y="51261"/>
                </a:lnTo>
                <a:lnTo>
                  <a:pt x="1328294" y="40556"/>
                </a:lnTo>
                <a:lnTo>
                  <a:pt x="1324007" y="36262"/>
                </a:lnTo>
                <a:close/>
              </a:path>
              <a:path w="1328420" h="57150">
                <a:moveTo>
                  <a:pt x="1010514" y="21501"/>
                </a:moveTo>
                <a:lnTo>
                  <a:pt x="1009194" y="44536"/>
                </a:lnTo>
                <a:lnTo>
                  <a:pt x="1032495" y="45909"/>
                </a:lnTo>
                <a:lnTo>
                  <a:pt x="1091197" y="49848"/>
                </a:lnTo>
                <a:lnTo>
                  <a:pt x="1092861" y="26723"/>
                </a:lnTo>
                <a:lnTo>
                  <a:pt x="1010514" y="21501"/>
                </a:lnTo>
                <a:close/>
              </a:path>
              <a:path w="1328420" h="57150">
                <a:moveTo>
                  <a:pt x="1319543" y="36262"/>
                </a:moveTo>
                <a:lnTo>
                  <a:pt x="1318987" y="36536"/>
                </a:lnTo>
                <a:lnTo>
                  <a:pt x="1318581" y="40556"/>
                </a:lnTo>
                <a:lnTo>
                  <a:pt x="1318610" y="45908"/>
                </a:lnTo>
                <a:lnTo>
                  <a:pt x="1319543" y="36262"/>
                </a:lnTo>
                <a:close/>
              </a:path>
              <a:path w="1328420" h="57150">
                <a:moveTo>
                  <a:pt x="933984" y="17720"/>
                </a:moveTo>
                <a:lnTo>
                  <a:pt x="933082" y="40713"/>
                </a:lnTo>
                <a:lnTo>
                  <a:pt x="1009194" y="44536"/>
                </a:lnTo>
                <a:lnTo>
                  <a:pt x="1010475" y="22188"/>
                </a:lnTo>
                <a:lnTo>
                  <a:pt x="1010425" y="21496"/>
                </a:lnTo>
                <a:lnTo>
                  <a:pt x="933984" y="17720"/>
                </a:lnTo>
                <a:close/>
              </a:path>
              <a:path w="1328420" h="57150">
                <a:moveTo>
                  <a:pt x="837172" y="13944"/>
                </a:moveTo>
                <a:lnTo>
                  <a:pt x="836220" y="36536"/>
                </a:lnTo>
                <a:lnTo>
                  <a:pt x="933082" y="40713"/>
                </a:lnTo>
                <a:lnTo>
                  <a:pt x="933984" y="17720"/>
                </a:lnTo>
                <a:lnTo>
                  <a:pt x="837172" y="13944"/>
                </a:lnTo>
                <a:close/>
              </a:path>
              <a:path w="1328420" h="57150">
                <a:moveTo>
                  <a:pt x="1318972" y="36544"/>
                </a:moveTo>
                <a:lnTo>
                  <a:pt x="1318531" y="36607"/>
                </a:lnTo>
                <a:lnTo>
                  <a:pt x="1318566" y="40709"/>
                </a:lnTo>
                <a:lnTo>
                  <a:pt x="1318972" y="36544"/>
                </a:lnTo>
                <a:close/>
              </a:path>
              <a:path w="1328420" h="57150">
                <a:moveTo>
                  <a:pt x="1318510" y="36216"/>
                </a:moveTo>
                <a:lnTo>
                  <a:pt x="1313257" y="36216"/>
                </a:lnTo>
                <a:lnTo>
                  <a:pt x="1308914" y="40556"/>
                </a:lnTo>
                <a:lnTo>
                  <a:pt x="1313257" y="36217"/>
                </a:lnTo>
                <a:lnTo>
                  <a:pt x="1318527" y="36217"/>
                </a:lnTo>
                <a:close/>
              </a:path>
              <a:path w="1328420" h="57150">
                <a:moveTo>
                  <a:pt x="1323964" y="36217"/>
                </a:moveTo>
                <a:lnTo>
                  <a:pt x="1328294" y="40556"/>
                </a:lnTo>
                <a:lnTo>
                  <a:pt x="1323964" y="36217"/>
                </a:lnTo>
                <a:close/>
              </a:path>
              <a:path w="1328420" h="57150">
                <a:moveTo>
                  <a:pt x="1319434" y="37397"/>
                </a:moveTo>
                <a:close/>
              </a:path>
              <a:path w="1328420" h="57150">
                <a:moveTo>
                  <a:pt x="1323963" y="36216"/>
                </a:moveTo>
                <a:lnTo>
                  <a:pt x="1318510" y="36216"/>
                </a:lnTo>
                <a:lnTo>
                  <a:pt x="1318531" y="36607"/>
                </a:lnTo>
                <a:lnTo>
                  <a:pt x="1318987" y="36536"/>
                </a:lnTo>
                <a:lnTo>
                  <a:pt x="1319543" y="36262"/>
                </a:lnTo>
                <a:lnTo>
                  <a:pt x="1324007" y="36262"/>
                </a:lnTo>
                <a:close/>
              </a:path>
              <a:path w="1328420" h="57150">
                <a:moveTo>
                  <a:pt x="740195" y="10901"/>
                </a:moveTo>
                <a:lnTo>
                  <a:pt x="739827" y="33091"/>
                </a:lnTo>
                <a:lnTo>
                  <a:pt x="763932" y="33756"/>
                </a:lnTo>
                <a:lnTo>
                  <a:pt x="828954" y="36217"/>
                </a:lnTo>
                <a:lnTo>
                  <a:pt x="836220" y="36536"/>
                </a:lnTo>
                <a:lnTo>
                  <a:pt x="837172" y="13944"/>
                </a:lnTo>
                <a:lnTo>
                  <a:pt x="764443" y="11463"/>
                </a:lnTo>
                <a:lnTo>
                  <a:pt x="740195" y="10901"/>
                </a:lnTo>
                <a:close/>
              </a:path>
              <a:path w="1328420" h="57150">
                <a:moveTo>
                  <a:pt x="224346" y="11899"/>
                </a:moveTo>
                <a:lnTo>
                  <a:pt x="224105" y="32791"/>
                </a:lnTo>
                <a:lnTo>
                  <a:pt x="352731" y="33378"/>
                </a:lnTo>
                <a:lnTo>
                  <a:pt x="352731" y="12358"/>
                </a:lnTo>
                <a:lnTo>
                  <a:pt x="224346" y="11899"/>
                </a:lnTo>
                <a:close/>
              </a:path>
              <a:path w="1328420" h="57150">
                <a:moveTo>
                  <a:pt x="494590" y="11647"/>
                </a:moveTo>
                <a:lnTo>
                  <a:pt x="352731" y="12358"/>
                </a:lnTo>
                <a:lnTo>
                  <a:pt x="352731" y="33378"/>
                </a:lnTo>
                <a:lnTo>
                  <a:pt x="494844" y="32694"/>
                </a:lnTo>
                <a:lnTo>
                  <a:pt x="494590" y="11647"/>
                </a:lnTo>
                <a:close/>
              </a:path>
              <a:path w="1328420" h="57150">
                <a:moveTo>
                  <a:pt x="658429" y="10602"/>
                </a:moveTo>
                <a:lnTo>
                  <a:pt x="631178" y="10693"/>
                </a:lnTo>
                <a:lnTo>
                  <a:pt x="631178" y="32254"/>
                </a:lnTo>
                <a:lnTo>
                  <a:pt x="739827" y="33091"/>
                </a:lnTo>
                <a:lnTo>
                  <a:pt x="740195" y="10901"/>
                </a:lnTo>
                <a:lnTo>
                  <a:pt x="658429" y="10602"/>
                </a:lnTo>
                <a:close/>
              </a:path>
              <a:path w="1328420" h="57150">
                <a:moveTo>
                  <a:pt x="151601" y="9756"/>
                </a:moveTo>
                <a:lnTo>
                  <a:pt x="187215" y="32079"/>
                </a:lnTo>
                <a:lnTo>
                  <a:pt x="224105" y="32791"/>
                </a:lnTo>
                <a:lnTo>
                  <a:pt x="224346" y="11899"/>
                </a:lnTo>
                <a:lnTo>
                  <a:pt x="206148" y="11685"/>
                </a:lnTo>
                <a:lnTo>
                  <a:pt x="187959" y="11257"/>
                </a:lnTo>
                <a:lnTo>
                  <a:pt x="169545" y="10602"/>
                </a:lnTo>
                <a:lnTo>
                  <a:pt x="151601" y="9756"/>
                </a:lnTo>
                <a:close/>
              </a:path>
              <a:path w="1328420" h="57150">
                <a:moveTo>
                  <a:pt x="631178" y="10693"/>
                </a:moveTo>
                <a:lnTo>
                  <a:pt x="494590" y="11647"/>
                </a:lnTo>
                <a:lnTo>
                  <a:pt x="494844" y="32694"/>
                </a:lnTo>
                <a:lnTo>
                  <a:pt x="631178" y="32183"/>
                </a:lnTo>
                <a:lnTo>
                  <a:pt x="631178" y="10693"/>
                </a:lnTo>
                <a:close/>
              </a:path>
              <a:path w="1328420" h="57150">
                <a:moveTo>
                  <a:pt x="631178" y="32183"/>
                </a:moveTo>
                <a:lnTo>
                  <a:pt x="597090" y="32183"/>
                </a:lnTo>
                <a:lnTo>
                  <a:pt x="631178" y="32254"/>
                </a:lnTo>
                <a:close/>
              </a:path>
              <a:path w="1328420" h="57150">
                <a:moveTo>
                  <a:pt x="4565" y="13590"/>
                </a:moveTo>
                <a:lnTo>
                  <a:pt x="4141" y="13590"/>
                </a:lnTo>
                <a:lnTo>
                  <a:pt x="0" y="17720"/>
                </a:lnTo>
                <a:lnTo>
                  <a:pt x="8" y="28025"/>
                </a:lnTo>
                <a:lnTo>
                  <a:pt x="4141" y="32146"/>
                </a:lnTo>
                <a:lnTo>
                  <a:pt x="14390" y="32146"/>
                </a:lnTo>
                <a:lnTo>
                  <a:pt x="17871" y="28665"/>
                </a:lnTo>
                <a:lnTo>
                  <a:pt x="16511" y="28665"/>
                </a:lnTo>
                <a:lnTo>
                  <a:pt x="2020" y="17072"/>
                </a:lnTo>
                <a:lnTo>
                  <a:pt x="4565" y="13590"/>
                </a:lnTo>
                <a:close/>
              </a:path>
              <a:path w="1328420" h="57150">
                <a:moveTo>
                  <a:pt x="92165" y="4240"/>
                </a:moveTo>
                <a:lnTo>
                  <a:pt x="135186" y="29603"/>
                </a:lnTo>
                <a:lnTo>
                  <a:pt x="150343" y="30608"/>
                </a:lnTo>
                <a:lnTo>
                  <a:pt x="151601" y="9756"/>
                </a:lnTo>
                <a:lnTo>
                  <a:pt x="136713" y="8677"/>
                </a:lnTo>
                <a:lnTo>
                  <a:pt x="121845" y="7398"/>
                </a:lnTo>
                <a:lnTo>
                  <a:pt x="106995" y="5919"/>
                </a:lnTo>
                <a:lnTo>
                  <a:pt x="92165" y="4240"/>
                </a:lnTo>
                <a:close/>
              </a:path>
              <a:path w="1328420" h="57150">
                <a:moveTo>
                  <a:pt x="5449" y="12381"/>
                </a:moveTo>
                <a:lnTo>
                  <a:pt x="2020" y="17072"/>
                </a:lnTo>
                <a:lnTo>
                  <a:pt x="16511" y="28665"/>
                </a:lnTo>
                <a:lnTo>
                  <a:pt x="18543" y="26337"/>
                </a:lnTo>
                <a:lnTo>
                  <a:pt x="18543" y="22853"/>
                </a:lnTo>
                <a:lnTo>
                  <a:pt x="5449" y="12381"/>
                </a:lnTo>
                <a:close/>
              </a:path>
              <a:path w="1328420" h="57150">
                <a:moveTo>
                  <a:pt x="18543" y="26337"/>
                </a:moveTo>
                <a:lnTo>
                  <a:pt x="16511" y="28665"/>
                </a:lnTo>
                <a:lnTo>
                  <a:pt x="17871" y="28665"/>
                </a:lnTo>
                <a:lnTo>
                  <a:pt x="18510" y="28025"/>
                </a:lnTo>
                <a:lnTo>
                  <a:pt x="18543" y="26337"/>
                </a:lnTo>
                <a:close/>
              </a:path>
              <a:path w="1328420" h="57150">
                <a:moveTo>
                  <a:pt x="18543" y="22853"/>
                </a:moveTo>
                <a:lnTo>
                  <a:pt x="18543" y="26337"/>
                </a:lnTo>
                <a:lnTo>
                  <a:pt x="20333" y="24286"/>
                </a:lnTo>
                <a:lnTo>
                  <a:pt x="18543" y="22853"/>
                </a:lnTo>
                <a:close/>
              </a:path>
              <a:path w="1328420" h="57150">
                <a:moveTo>
                  <a:pt x="46407" y="180"/>
                </a:moveTo>
                <a:lnTo>
                  <a:pt x="45784" y="21696"/>
                </a:lnTo>
                <a:lnTo>
                  <a:pt x="56800" y="22497"/>
                </a:lnTo>
                <a:lnTo>
                  <a:pt x="67806" y="23413"/>
                </a:lnTo>
                <a:lnTo>
                  <a:pt x="78803" y="24444"/>
                </a:lnTo>
                <a:lnTo>
                  <a:pt x="89790" y="25590"/>
                </a:lnTo>
                <a:lnTo>
                  <a:pt x="92165" y="4240"/>
                </a:lnTo>
                <a:lnTo>
                  <a:pt x="80754" y="2874"/>
                </a:lnTo>
                <a:lnTo>
                  <a:pt x="69324" y="1742"/>
                </a:lnTo>
                <a:lnTo>
                  <a:pt x="57875" y="844"/>
                </a:lnTo>
                <a:lnTo>
                  <a:pt x="46407" y="180"/>
                </a:lnTo>
                <a:close/>
              </a:path>
              <a:path w="1328420" h="57150">
                <a:moveTo>
                  <a:pt x="25467" y="13590"/>
                </a:moveTo>
                <a:lnTo>
                  <a:pt x="14390" y="13590"/>
                </a:lnTo>
                <a:lnTo>
                  <a:pt x="18519" y="17720"/>
                </a:lnTo>
                <a:lnTo>
                  <a:pt x="18561" y="22868"/>
                </a:lnTo>
                <a:lnTo>
                  <a:pt x="20333" y="24286"/>
                </a:lnTo>
                <a:lnTo>
                  <a:pt x="22391" y="23064"/>
                </a:lnTo>
                <a:lnTo>
                  <a:pt x="24626" y="22365"/>
                </a:lnTo>
                <a:lnTo>
                  <a:pt x="27052" y="22188"/>
                </a:lnTo>
                <a:lnTo>
                  <a:pt x="25467" y="13590"/>
                </a:lnTo>
                <a:close/>
              </a:path>
              <a:path w="1328420" h="57150">
                <a:moveTo>
                  <a:pt x="23369" y="2200"/>
                </a:moveTo>
                <a:lnTo>
                  <a:pt x="5449" y="12381"/>
                </a:lnTo>
                <a:lnTo>
                  <a:pt x="18543" y="22853"/>
                </a:lnTo>
                <a:lnTo>
                  <a:pt x="18519" y="17720"/>
                </a:lnTo>
                <a:lnTo>
                  <a:pt x="14390" y="13590"/>
                </a:lnTo>
                <a:lnTo>
                  <a:pt x="25467" y="13590"/>
                </a:lnTo>
                <a:lnTo>
                  <a:pt x="23369" y="2200"/>
                </a:lnTo>
                <a:close/>
              </a:path>
              <a:path w="1328420" h="57150">
                <a:moveTo>
                  <a:pt x="38647" y="0"/>
                </a:moveTo>
                <a:lnTo>
                  <a:pt x="30963" y="673"/>
                </a:lnTo>
                <a:lnTo>
                  <a:pt x="23369" y="2200"/>
                </a:lnTo>
                <a:lnTo>
                  <a:pt x="27052" y="22188"/>
                </a:lnTo>
                <a:lnTo>
                  <a:pt x="33287" y="21496"/>
                </a:lnTo>
                <a:lnTo>
                  <a:pt x="39523" y="21332"/>
                </a:lnTo>
                <a:lnTo>
                  <a:pt x="45795" y="21332"/>
                </a:lnTo>
                <a:lnTo>
                  <a:pt x="46407" y="180"/>
                </a:lnTo>
                <a:lnTo>
                  <a:pt x="38647" y="0"/>
                </a:lnTo>
                <a:close/>
              </a:path>
              <a:path w="1328420" h="57150">
                <a:moveTo>
                  <a:pt x="45795" y="21332"/>
                </a:moveTo>
                <a:lnTo>
                  <a:pt x="39523" y="21332"/>
                </a:lnTo>
                <a:lnTo>
                  <a:pt x="45784" y="21696"/>
                </a:lnTo>
                <a:lnTo>
                  <a:pt x="45795" y="2133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5917" y="3668132"/>
            <a:ext cx="325120" cy="72390"/>
          </a:xfrm>
          <a:custGeom>
            <a:avLst/>
            <a:gdLst/>
            <a:ahLst/>
            <a:cxnLst/>
            <a:rect l="l" t="t" r="r" b="b"/>
            <a:pathLst>
              <a:path w="325119" h="72389">
                <a:moveTo>
                  <a:pt x="4012" y="53399"/>
                </a:moveTo>
                <a:lnTo>
                  <a:pt x="0" y="57412"/>
                </a:lnTo>
                <a:lnTo>
                  <a:pt x="0" y="67661"/>
                </a:lnTo>
                <a:lnTo>
                  <a:pt x="4152" y="71813"/>
                </a:lnTo>
                <a:lnTo>
                  <a:pt x="14401" y="71813"/>
                </a:lnTo>
                <a:lnTo>
                  <a:pt x="18554" y="67661"/>
                </a:lnTo>
                <a:lnTo>
                  <a:pt x="18554" y="66772"/>
                </a:lnTo>
                <a:lnTo>
                  <a:pt x="17525" y="66772"/>
                </a:lnTo>
                <a:lnTo>
                  <a:pt x="1015" y="58301"/>
                </a:lnTo>
                <a:lnTo>
                  <a:pt x="4012" y="53399"/>
                </a:lnTo>
                <a:close/>
              </a:path>
              <a:path w="325119" h="72389">
                <a:moveTo>
                  <a:pt x="3797" y="53767"/>
                </a:moveTo>
                <a:lnTo>
                  <a:pt x="1015" y="58301"/>
                </a:lnTo>
                <a:lnTo>
                  <a:pt x="17525" y="66772"/>
                </a:lnTo>
                <a:lnTo>
                  <a:pt x="18554" y="64327"/>
                </a:lnTo>
                <a:lnTo>
                  <a:pt x="18531" y="61341"/>
                </a:lnTo>
                <a:lnTo>
                  <a:pt x="3797" y="53767"/>
                </a:lnTo>
                <a:close/>
              </a:path>
              <a:path w="325119" h="72389">
                <a:moveTo>
                  <a:pt x="18554" y="64327"/>
                </a:moveTo>
                <a:lnTo>
                  <a:pt x="17525" y="66772"/>
                </a:lnTo>
                <a:lnTo>
                  <a:pt x="18554" y="66772"/>
                </a:lnTo>
                <a:lnTo>
                  <a:pt x="18554" y="64327"/>
                </a:lnTo>
                <a:close/>
              </a:path>
              <a:path w="325119" h="72389">
                <a:moveTo>
                  <a:pt x="18554" y="61353"/>
                </a:moveTo>
                <a:lnTo>
                  <a:pt x="18554" y="64327"/>
                </a:lnTo>
                <a:lnTo>
                  <a:pt x="19583" y="61882"/>
                </a:lnTo>
                <a:lnTo>
                  <a:pt x="18554" y="61353"/>
                </a:lnTo>
                <a:close/>
              </a:path>
              <a:path w="325119" h="72389">
                <a:moveTo>
                  <a:pt x="25628" y="53259"/>
                </a:moveTo>
                <a:lnTo>
                  <a:pt x="14401" y="53259"/>
                </a:lnTo>
                <a:lnTo>
                  <a:pt x="18554" y="57412"/>
                </a:lnTo>
                <a:lnTo>
                  <a:pt x="18577" y="61353"/>
                </a:lnTo>
                <a:lnTo>
                  <a:pt x="19583" y="61869"/>
                </a:lnTo>
                <a:lnTo>
                  <a:pt x="19621" y="61552"/>
                </a:lnTo>
                <a:lnTo>
                  <a:pt x="19786" y="61260"/>
                </a:lnTo>
                <a:lnTo>
                  <a:pt x="22136" y="59088"/>
                </a:lnTo>
                <a:lnTo>
                  <a:pt x="24498" y="57602"/>
                </a:lnTo>
                <a:lnTo>
                  <a:pt x="27139" y="56535"/>
                </a:lnTo>
                <a:lnTo>
                  <a:pt x="25628" y="53259"/>
                </a:lnTo>
                <a:close/>
              </a:path>
              <a:path w="325119" h="72389">
                <a:moveTo>
                  <a:pt x="14401" y="53259"/>
                </a:moveTo>
                <a:lnTo>
                  <a:pt x="4152" y="53259"/>
                </a:lnTo>
                <a:lnTo>
                  <a:pt x="4012" y="53399"/>
                </a:lnTo>
                <a:lnTo>
                  <a:pt x="3797" y="53767"/>
                </a:lnTo>
                <a:lnTo>
                  <a:pt x="18554" y="61341"/>
                </a:lnTo>
                <a:lnTo>
                  <a:pt x="18554" y="57412"/>
                </a:lnTo>
                <a:lnTo>
                  <a:pt x="14401" y="53259"/>
                </a:lnTo>
                <a:close/>
              </a:path>
              <a:path w="325119" h="72389">
                <a:moveTo>
                  <a:pt x="79844" y="25433"/>
                </a:moveTo>
                <a:lnTo>
                  <a:pt x="40873" y="34538"/>
                </a:lnTo>
                <a:lnTo>
                  <a:pt x="19964" y="40978"/>
                </a:lnTo>
                <a:lnTo>
                  <a:pt x="27139" y="56535"/>
                </a:lnTo>
                <a:lnTo>
                  <a:pt x="29565" y="55596"/>
                </a:lnTo>
                <a:lnTo>
                  <a:pt x="32029" y="54795"/>
                </a:lnTo>
                <a:lnTo>
                  <a:pt x="71214" y="45789"/>
                </a:lnTo>
                <a:lnTo>
                  <a:pt x="83527" y="43404"/>
                </a:lnTo>
                <a:lnTo>
                  <a:pt x="79844" y="25433"/>
                </a:lnTo>
                <a:close/>
              </a:path>
              <a:path w="325119" h="72389">
                <a:moveTo>
                  <a:pt x="19964" y="40978"/>
                </a:moveTo>
                <a:lnTo>
                  <a:pt x="4012" y="53399"/>
                </a:lnTo>
                <a:lnTo>
                  <a:pt x="4152" y="53259"/>
                </a:lnTo>
                <a:lnTo>
                  <a:pt x="25628" y="53259"/>
                </a:lnTo>
                <a:lnTo>
                  <a:pt x="19964" y="40978"/>
                </a:lnTo>
                <a:close/>
              </a:path>
              <a:path w="325119" h="72389">
                <a:moveTo>
                  <a:pt x="152361" y="9825"/>
                </a:moveTo>
                <a:lnTo>
                  <a:pt x="79844" y="25433"/>
                </a:lnTo>
                <a:lnTo>
                  <a:pt x="83527" y="43404"/>
                </a:lnTo>
                <a:lnTo>
                  <a:pt x="101812" y="39848"/>
                </a:lnTo>
                <a:lnTo>
                  <a:pt x="128708" y="34526"/>
                </a:lnTo>
                <a:lnTo>
                  <a:pt x="156400" y="28951"/>
                </a:lnTo>
                <a:lnTo>
                  <a:pt x="152361" y="9825"/>
                </a:lnTo>
                <a:close/>
              </a:path>
              <a:path w="325119" h="72389">
                <a:moveTo>
                  <a:pt x="312960" y="39072"/>
                </a:moveTo>
                <a:lnTo>
                  <a:pt x="314134" y="40241"/>
                </a:lnTo>
                <a:lnTo>
                  <a:pt x="321868" y="40241"/>
                </a:lnTo>
                <a:lnTo>
                  <a:pt x="322238" y="39873"/>
                </a:lnTo>
                <a:lnTo>
                  <a:pt x="315760" y="39873"/>
                </a:lnTo>
                <a:lnTo>
                  <a:pt x="312960" y="39072"/>
                </a:lnTo>
                <a:close/>
              </a:path>
              <a:path w="325119" h="72389">
                <a:moveTo>
                  <a:pt x="319301" y="26220"/>
                </a:moveTo>
                <a:lnTo>
                  <a:pt x="314134" y="26220"/>
                </a:lnTo>
                <a:lnTo>
                  <a:pt x="310984" y="29357"/>
                </a:lnTo>
                <a:lnTo>
                  <a:pt x="310984" y="37104"/>
                </a:lnTo>
                <a:lnTo>
                  <a:pt x="312960" y="39072"/>
                </a:lnTo>
                <a:lnTo>
                  <a:pt x="315760" y="39873"/>
                </a:lnTo>
                <a:lnTo>
                  <a:pt x="320243" y="26589"/>
                </a:lnTo>
                <a:lnTo>
                  <a:pt x="319301" y="26220"/>
                </a:lnTo>
                <a:close/>
              </a:path>
              <a:path w="325119" h="72389">
                <a:moveTo>
                  <a:pt x="321868" y="26220"/>
                </a:moveTo>
                <a:lnTo>
                  <a:pt x="319301" y="26220"/>
                </a:lnTo>
                <a:lnTo>
                  <a:pt x="320243" y="26589"/>
                </a:lnTo>
                <a:lnTo>
                  <a:pt x="315760" y="39873"/>
                </a:lnTo>
                <a:lnTo>
                  <a:pt x="322238" y="39873"/>
                </a:lnTo>
                <a:lnTo>
                  <a:pt x="325018" y="37104"/>
                </a:lnTo>
                <a:lnTo>
                  <a:pt x="325018" y="29357"/>
                </a:lnTo>
                <a:lnTo>
                  <a:pt x="321868" y="26220"/>
                </a:lnTo>
                <a:close/>
              </a:path>
              <a:path w="325119" h="72389">
                <a:moveTo>
                  <a:pt x="310172" y="22652"/>
                </a:moveTo>
                <a:lnTo>
                  <a:pt x="305371" y="36901"/>
                </a:lnTo>
                <a:lnTo>
                  <a:pt x="312960" y="39072"/>
                </a:lnTo>
                <a:lnTo>
                  <a:pt x="310984" y="37104"/>
                </a:lnTo>
                <a:lnTo>
                  <a:pt x="310984" y="29357"/>
                </a:lnTo>
                <a:lnTo>
                  <a:pt x="314134" y="26220"/>
                </a:lnTo>
                <a:lnTo>
                  <a:pt x="319301" y="26220"/>
                </a:lnTo>
                <a:lnTo>
                  <a:pt x="310172" y="22652"/>
                </a:lnTo>
                <a:close/>
              </a:path>
              <a:path w="325119" h="72389">
                <a:moveTo>
                  <a:pt x="292252" y="12682"/>
                </a:moveTo>
                <a:lnTo>
                  <a:pt x="282917" y="26855"/>
                </a:lnTo>
                <a:lnTo>
                  <a:pt x="289966" y="31173"/>
                </a:lnTo>
                <a:lnTo>
                  <a:pt x="297485" y="34538"/>
                </a:lnTo>
                <a:lnTo>
                  <a:pt x="305371" y="36901"/>
                </a:lnTo>
                <a:lnTo>
                  <a:pt x="310172" y="22652"/>
                </a:lnTo>
                <a:lnTo>
                  <a:pt x="303796" y="20061"/>
                </a:lnTo>
                <a:lnTo>
                  <a:pt x="297827" y="16734"/>
                </a:lnTo>
                <a:lnTo>
                  <a:pt x="292252" y="12682"/>
                </a:lnTo>
                <a:close/>
              </a:path>
              <a:path w="325119" h="72389">
                <a:moveTo>
                  <a:pt x="191477" y="2802"/>
                </a:moveTo>
                <a:lnTo>
                  <a:pt x="181647" y="4249"/>
                </a:lnTo>
                <a:lnTo>
                  <a:pt x="171853" y="5904"/>
                </a:lnTo>
                <a:lnTo>
                  <a:pt x="162092" y="7763"/>
                </a:lnTo>
                <a:lnTo>
                  <a:pt x="152361" y="9825"/>
                </a:lnTo>
                <a:lnTo>
                  <a:pt x="156400" y="28951"/>
                </a:lnTo>
                <a:lnTo>
                  <a:pt x="165741" y="27044"/>
                </a:lnTo>
                <a:lnTo>
                  <a:pt x="175113" y="25285"/>
                </a:lnTo>
                <a:lnTo>
                  <a:pt x="184514" y="23677"/>
                </a:lnTo>
                <a:lnTo>
                  <a:pt x="193941" y="22220"/>
                </a:lnTo>
                <a:lnTo>
                  <a:pt x="191477" y="2802"/>
                </a:lnTo>
                <a:close/>
              </a:path>
              <a:path w="325119" h="72389">
                <a:moveTo>
                  <a:pt x="273278" y="2268"/>
                </a:moveTo>
                <a:lnTo>
                  <a:pt x="267842" y="19769"/>
                </a:lnTo>
                <a:lnTo>
                  <a:pt x="273151" y="21496"/>
                </a:lnTo>
                <a:lnTo>
                  <a:pt x="278180" y="23858"/>
                </a:lnTo>
                <a:lnTo>
                  <a:pt x="282917" y="26855"/>
                </a:lnTo>
                <a:lnTo>
                  <a:pt x="292252" y="12682"/>
                </a:lnTo>
                <a:lnTo>
                  <a:pt x="287604" y="9291"/>
                </a:lnTo>
                <a:lnTo>
                  <a:pt x="282676" y="6370"/>
                </a:lnTo>
                <a:lnTo>
                  <a:pt x="277469" y="3907"/>
                </a:lnTo>
                <a:lnTo>
                  <a:pt x="276097" y="3297"/>
                </a:lnTo>
                <a:lnTo>
                  <a:pt x="274700" y="2751"/>
                </a:lnTo>
                <a:lnTo>
                  <a:pt x="273278" y="2268"/>
                </a:lnTo>
                <a:close/>
              </a:path>
              <a:path w="325119" h="72389">
                <a:moveTo>
                  <a:pt x="234950" y="224"/>
                </a:moveTo>
                <a:lnTo>
                  <a:pt x="224060" y="542"/>
                </a:lnTo>
                <a:lnTo>
                  <a:pt x="213185" y="1079"/>
                </a:lnTo>
                <a:lnTo>
                  <a:pt x="202324" y="1833"/>
                </a:lnTo>
                <a:lnTo>
                  <a:pt x="191477" y="2802"/>
                </a:lnTo>
                <a:lnTo>
                  <a:pt x="193941" y="22220"/>
                </a:lnTo>
                <a:lnTo>
                  <a:pt x="204323" y="21172"/>
                </a:lnTo>
                <a:lnTo>
                  <a:pt x="214725" y="20334"/>
                </a:lnTo>
                <a:lnTo>
                  <a:pt x="225145" y="19705"/>
                </a:lnTo>
                <a:lnTo>
                  <a:pt x="235584" y="19286"/>
                </a:lnTo>
                <a:lnTo>
                  <a:pt x="234950" y="224"/>
                </a:lnTo>
                <a:close/>
              </a:path>
              <a:path w="325119" h="72389">
                <a:moveTo>
                  <a:pt x="268105" y="18923"/>
                </a:moveTo>
                <a:lnTo>
                  <a:pt x="249394" y="18923"/>
                </a:lnTo>
                <a:lnTo>
                  <a:pt x="256296" y="18981"/>
                </a:lnTo>
                <a:lnTo>
                  <a:pt x="263194" y="19197"/>
                </a:lnTo>
                <a:lnTo>
                  <a:pt x="264756" y="19299"/>
                </a:lnTo>
                <a:lnTo>
                  <a:pt x="266306" y="19489"/>
                </a:lnTo>
                <a:lnTo>
                  <a:pt x="267842" y="19769"/>
                </a:lnTo>
                <a:lnTo>
                  <a:pt x="268105" y="18923"/>
                </a:lnTo>
                <a:close/>
              </a:path>
              <a:path w="325119" h="72389">
                <a:moveTo>
                  <a:pt x="243051" y="0"/>
                </a:moveTo>
                <a:lnTo>
                  <a:pt x="234950" y="224"/>
                </a:lnTo>
                <a:lnTo>
                  <a:pt x="235584" y="19286"/>
                </a:lnTo>
                <a:lnTo>
                  <a:pt x="242490" y="19024"/>
                </a:lnTo>
                <a:lnTo>
                  <a:pt x="249394" y="18923"/>
                </a:lnTo>
                <a:lnTo>
                  <a:pt x="268105" y="18923"/>
                </a:lnTo>
                <a:lnTo>
                  <a:pt x="273278" y="2268"/>
                </a:lnTo>
                <a:lnTo>
                  <a:pt x="251144" y="50"/>
                </a:lnTo>
                <a:lnTo>
                  <a:pt x="24305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5722" y="3734689"/>
            <a:ext cx="344170" cy="59055"/>
          </a:xfrm>
          <a:custGeom>
            <a:avLst/>
            <a:gdLst/>
            <a:ahLst/>
            <a:cxnLst/>
            <a:rect l="l" t="t" r="r" b="b"/>
            <a:pathLst>
              <a:path w="344169" h="59054">
                <a:moveTo>
                  <a:pt x="6606" y="40411"/>
                </a:moveTo>
                <a:lnTo>
                  <a:pt x="4152" y="40411"/>
                </a:lnTo>
                <a:lnTo>
                  <a:pt x="0" y="44577"/>
                </a:lnTo>
                <a:lnTo>
                  <a:pt x="0" y="54825"/>
                </a:lnTo>
                <a:lnTo>
                  <a:pt x="4152" y="58978"/>
                </a:lnTo>
                <a:lnTo>
                  <a:pt x="14401" y="58978"/>
                </a:lnTo>
                <a:lnTo>
                  <a:pt x="16319" y="57061"/>
                </a:lnTo>
                <a:lnTo>
                  <a:pt x="14909" y="57061"/>
                </a:lnTo>
                <a:lnTo>
                  <a:pt x="3632" y="42329"/>
                </a:lnTo>
                <a:lnTo>
                  <a:pt x="6606" y="40411"/>
                </a:lnTo>
                <a:close/>
              </a:path>
              <a:path w="344169" h="59054">
                <a:moveTo>
                  <a:pt x="8674" y="39077"/>
                </a:moveTo>
                <a:lnTo>
                  <a:pt x="3632" y="42329"/>
                </a:lnTo>
                <a:lnTo>
                  <a:pt x="14909" y="57061"/>
                </a:lnTo>
                <a:lnTo>
                  <a:pt x="18554" y="53790"/>
                </a:lnTo>
                <a:lnTo>
                  <a:pt x="18554" y="52542"/>
                </a:lnTo>
                <a:lnTo>
                  <a:pt x="8674" y="39077"/>
                </a:lnTo>
                <a:close/>
              </a:path>
              <a:path w="344169" h="59054">
                <a:moveTo>
                  <a:pt x="18554" y="53790"/>
                </a:moveTo>
                <a:lnTo>
                  <a:pt x="14909" y="57061"/>
                </a:lnTo>
                <a:lnTo>
                  <a:pt x="16319" y="57061"/>
                </a:lnTo>
                <a:lnTo>
                  <a:pt x="18554" y="54825"/>
                </a:lnTo>
                <a:lnTo>
                  <a:pt x="18554" y="53790"/>
                </a:lnTo>
                <a:close/>
              </a:path>
              <a:path w="344169" h="59054">
                <a:moveTo>
                  <a:pt x="18554" y="52542"/>
                </a:moveTo>
                <a:lnTo>
                  <a:pt x="18554" y="53790"/>
                </a:lnTo>
                <a:lnTo>
                  <a:pt x="19211" y="53200"/>
                </a:lnTo>
                <a:lnTo>
                  <a:pt x="19037" y="53200"/>
                </a:lnTo>
                <a:lnTo>
                  <a:pt x="18554" y="52542"/>
                </a:lnTo>
                <a:close/>
              </a:path>
              <a:path w="344169" h="59054">
                <a:moveTo>
                  <a:pt x="18554" y="51997"/>
                </a:moveTo>
                <a:lnTo>
                  <a:pt x="18608" y="52616"/>
                </a:lnTo>
                <a:lnTo>
                  <a:pt x="19037" y="53200"/>
                </a:lnTo>
                <a:lnTo>
                  <a:pt x="19349" y="53037"/>
                </a:lnTo>
                <a:lnTo>
                  <a:pt x="18554" y="51997"/>
                </a:lnTo>
                <a:close/>
              </a:path>
              <a:path w="344169" h="59054">
                <a:moveTo>
                  <a:pt x="19349" y="53037"/>
                </a:moveTo>
                <a:lnTo>
                  <a:pt x="19037" y="53200"/>
                </a:lnTo>
                <a:lnTo>
                  <a:pt x="19211" y="53200"/>
                </a:lnTo>
                <a:lnTo>
                  <a:pt x="19367" y="53060"/>
                </a:lnTo>
                <a:close/>
              </a:path>
              <a:path w="344169" h="59054">
                <a:moveTo>
                  <a:pt x="48148" y="40411"/>
                </a:moveTo>
                <a:lnTo>
                  <a:pt x="14401" y="40411"/>
                </a:lnTo>
                <a:lnTo>
                  <a:pt x="18554" y="44577"/>
                </a:lnTo>
                <a:lnTo>
                  <a:pt x="18554" y="51997"/>
                </a:lnTo>
                <a:lnTo>
                  <a:pt x="19349" y="53037"/>
                </a:lnTo>
                <a:lnTo>
                  <a:pt x="20154" y="52616"/>
                </a:lnTo>
                <a:lnTo>
                  <a:pt x="21348" y="52171"/>
                </a:lnTo>
                <a:lnTo>
                  <a:pt x="48920" y="48272"/>
                </a:lnTo>
                <a:lnTo>
                  <a:pt x="48148" y="40411"/>
                </a:lnTo>
                <a:close/>
              </a:path>
              <a:path w="344169" h="59054">
                <a:moveTo>
                  <a:pt x="8674" y="39077"/>
                </a:moveTo>
                <a:lnTo>
                  <a:pt x="18554" y="52542"/>
                </a:lnTo>
                <a:lnTo>
                  <a:pt x="18473" y="51892"/>
                </a:lnTo>
                <a:lnTo>
                  <a:pt x="8674" y="39077"/>
                </a:lnTo>
                <a:close/>
              </a:path>
              <a:path w="344169" h="59054">
                <a:moveTo>
                  <a:pt x="47205" y="30822"/>
                </a:moveTo>
                <a:lnTo>
                  <a:pt x="8674" y="39077"/>
                </a:lnTo>
                <a:lnTo>
                  <a:pt x="18554" y="51997"/>
                </a:lnTo>
                <a:lnTo>
                  <a:pt x="18554" y="44577"/>
                </a:lnTo>
                <a:lnTo>
                  <a:pt x="14401" y="40411"/>
                </a:lnTo>
                <a:lnTo>
                  <a:pt x="48148" y="40411"/>
                </a:lnTo>
                <a:lnTo>
                  <a:pt x="47205" y="30822"/>
                </a:lnTo>
                <a:close/>
              </a:path>
              <a:path w="344169" h="59054">
                <a:moveTo>
                  <a:pt x="116090" y="25234"/>
                </a:moveTo>
                <a:lnTo>
                  <a:pt x="98840" y="26277"/>
                </a:lnTo>
                <a:lnTo>
                  <a:pt x="81610" y="27557"/>
                </a:lnTo>
                <a:lnTo>
                  <a:pt x="64398" y="29072"/>
                </a:lnTo>
                <a:lnTo>
                  <a:pt x="47205" y="30822"/>
                </a:lnTo>
                <a:lnTo>
                  <a:pt x="48920" y="48272"/>
                </a:lnTo>
                <a:lnTo>
                  <a:pt x="82962" y="45869"/>
                </a:lnTo>
                <a:lnTo>
                  <a:pt x="117043" y="44094"/>
                </a:lnTo>
                <a:lnTo>
                  <a:pt x="116090" y="25234"/>
                </a:lnTo>
                <a:close/>
              </a:path>
              <a:path w="344169" h="59054">
                <a:moveTo>
                  <a:pt x="203987" y="22364"/>
                </a:moveTo>
                <a:lnTo>
                  <a:pt x="181998" y="22738"/>
                </a:lnTo>
                <a:lnTo>
                  <a:pt x="160019" y="23342"/>
                </a:lnTo>
                <a:lnTo>
                  <a:pt x="138050" y="24175"/>
                </a:lnTo>
                <a:lnTo>
                  <a:pt x="116090" y="25234"/>
                </a:lnTo>
                <a:lnTo>
                  <a:pt x="117043" y="44094"/>
                </a:lnTo>
                <a:lnTo>
                  <a:pt x="160620" y="42606"/>
                </a:lnTo>
                <a:lnTo>
                  <a:pt x="204215" y="41871"/>
                </a:lnTo>
                <a:lnTo>
                  <a:pt x="203987" y="22364"/>
                </a:lnTo>
                <a:close/>
              </a:path>
              <a:path w="344169" h="59054">
                <a:moveTo>
                  <a:pt x="272567" y="20993"/>
                </a:moveTo>
                <a:lnTo>
                  <a:pt x="203987" y="22364"/>
                </a:lnTo>
                <a:lnTo>
                  <a:pt x="204215" y="41871"/>
                </a:lnTo>
                <a:lnTo>
                  <a:pt x="238809" y="41403"/>
                </a:lnTo>
                <a:lnTo>
                  <a:pt x="273392" y="40373"/>
                </a:lnTo>
                <a:lnTo>
                  <a:pt x="272567" y="20993"/>
                </a:lnTo>
                <a:close/>
              </a:path>
              <a:path w="344169" h="59054">
                <a:moveTo>
                  <a:pt x="305663" y="18110"/>
                </a:moveTo>
                <a:lnTo>
                  <a:pt x="297422" y="19205"/>
                </a:lnTo>
                <a:lnTo>
                  <a:pt x="289158" y="20051"/>
                </a:lnTo>
                <a:lnTo>
                  <a:pt x="280873" y="20648"/>
                </a:lnTo>
                <a:lnTo>
                  <a:pt x="272567" y="20993"/>
                </a:lnTo>
                <a:lnTo>
                  <a:pt x="273392" y="40373"/>
                </a:lnTo>
                <a:lnTo>
                  <a:pt x="282358" y="39854"/>
                </a:lnTo>
                <a:lnTo>
                  <a:pt x="291288" y="39022"/>
                </a:lnTo>
                <a:lnTo>
                  <a:pt x="300183" y="37878"/>
                </a:lnTo>
                <a:lnTo>
                  <a:pt x="309041" y="36423"/>
                </a:lnTo>
                <a:lnTo>
                  <a:pt x="305663" y="18110"/>
                </a:lnTo>
                <a:close/>
              </a:path>
              <a:path w="344169" h="59054">
                <a:moveTo>
                  <a:pt x="322884" y="13131"/>
                </a:moveTo>
                <a:lnTo>
                  <a:pt x="305663" y="18110"/>
                </a:lnTo>
                <a:lnTo>
                  <a:pt x="309041" y="36423"/>
                </a:lnTo>
                <a:lnTo>
                  <a:pt x="332181" y="28702"/>
                </a:lnTo>
                <a:lnTo>
                  <a:pt x="322884" y="13131"/>
                </a:lnTo>
                <a:close/>
              </a:path>
              <a:path w="344169" h="59054">
                <a:moveTo>
                  <a:pt x="327659" y="9842"/>
                </a:moveTo>
                <a:lnTo>
                  <a:pt x="326110" y="11010"/>
                </a:lnTo>
                <a:lnTo>
                  <a:pt x="324523" y="12103"/>
                </a:lnTo>
                <a:lnTo>
                  <a:pt x="322884" y="13131"/>
                </a:lnTo>
                <a:lnTo>
                  <a:pt x="332181" y="28702"/>
                </a:lnTo>
                <a:lnTo>
                  <a:pt x="343026" y="14198"/>
                </a:lnTo>
                <a:lnTo>
                  <a:pt x="341817" y="13855"/>
                </a:lnTo>
                <a:lnTo>
                  <a:pt x="332968" y="13855"/>
                </a:lnTo>
                <a:lnTo>
                  <a:pt x="329857" y="10756"/>
                </a:lnTo>
                <a:lnTo>
                  <a:pt x="329857" y="10465"/>
                </a:lnTo>
                <a:lnTo>
                  <a:pt x="327659" y="9842"/>
                </a:lnTo>
                <a:close/>
              </a:path>
              <a:path w="344169" h="59054">
                <a:moveTo>
                  <a:pt x="343267" y="11202"/>
                </a:moveTo>
                <a:lnTo>
                  <a:pt x="340879" y="13589"/>
                </a:lnTo>
                <a:lnTo>
                  <a:pt x="343026" y="14198"/>
                </a:lnTo>
                <a:lnTo>
                  <a:pt x="343267" y="11202"/>
                </a:lnTo>
                <a:close/>
              </a:path>
              <a:path w="344169" h="59054">
                <a:moveTo>
                  <a:pt x="329857" y="10465"/>
                </a:moveTo>
                <a:lnTo>
                  <a:pt x="329857" y="10756"/>
                </a:lnTo>
                <a:lnTo>
                  <a:pt x="332968" y="13855"/>
                </a:lnTo>
                <a:lnTo>
                  <a:pt x="340613" y="13855"/>
                </a:lnTo>
                <a:lnTo>
                  <a:pt x="340879" y="13589"/>
                </a:lnTo>
                <a:lnTo>
                  <a:pt x="329857" y="10465"/>
                </a:lnTo>
                <a:close/>
              </a:path>
              <a:path w="344169" h="59054">
                <a:moveTo>
                  <a:pt x="340879" y="13589"/>
                </a:moveTo>
                <a:lnTo>
                  <a:pt x="340613" y="13855"/>
                </a:lnTo>
                <a:lnTo>
                  <a:pt x="341817" y="13855"/>
                </a:lnTo>
                <a:lnTo>
                  <a:pt x="340879" y="13589"/>
                </a:lnTo>
                <a:close/>
              </a:path>
              <a:path w="344169" h="59054">
                <a:moveTo>
                  <a:pt x="330123" y="5041"/>
                </a:moveTo>
                <a:lnTo>
                  <a:pt x="329857" y="5561"/>
                </a:lnTo>
                <a:lnTo>
                  <a:pt x="329857" y="10465"/>
                </a:lnTo>
                <a:lnTo>
                  <a:pt x="340879" y="13589"/>
                </a:lnTo>
                <a:lnTo>
                  <a:pt x="343267" y="11202"/>
                </a:lnTo>
                <a:lnTo>
                  <a:pt x="343458" y="8813"/>
                </a:lnTo>
                <a:lnTo>
                  <a:pt x="330123" y="5041"/>
                </a:lnTo>
                <a:close/>
              </a:path>
              <a:path w="344169" h="59054">
                <a:moveTo>
                  <a:pt x="343712" y="5041"/>
                </a:moveTo>
                <a:lnTo>
                  <a:pt x="330123" y="5041"/>
                </a:lnTo>
                <a:lnTo>
                  <a:pt x="343458" y="8813"/>
                </a:lnTo>
                <a:lnTo>
                  <a:pt x="343267" y="11202"/>
                </a:lnTo>
                <a:lnTo>
                  <a:pt x="343712" y="10756"/>
                </a:lnTo>
                <a:lnTo>
                  <a:pt x="343712" y="5041"/>
                </a:lnTo>
                <a:close/>
              </a:path>
              <a:path w="344169" h="59054">
                <a:moveTo>
                  <a:pt x="329857" y="5561"/>
                </a:moveTo>
                <a:lnTo>
                  <a:pt x="327659" y="9842"/>
                </a:lnTo>
                <a:lnTo>
                  <a:pt x="329857" y="10465"/>
                </a:lnTo>
                <a:lnTo>
                  <a:pt x="329857" y="5561"/>
                </a:lnTo>
                <a:close/>
              </a:path>
              <a:path w="344169" h="59054">
                <a:moveTo>
                  <a:pt x="340613" y="0"/>
                </a:moveTo>
                <a:lnTo>
                  <a:pt x="332968" y="0"/>
                </a:lnTo>
                <a:lnTo>
                  <a:pt x="329857" y="3111"/>
                </a:lnTo>
                <a:lnTo>
                  <a:pt x="329857" y="5561"/>
                </a:lnTo>
                <a:lnTo>
                  <a:pt x="330123" y="5041"/>
                </a:lnTo>
                <a:lnTo>
                  <a:pt x="343712" y="5041"/>
                </a:lnTo>
                <a:lnTo>
                  <a:pt x="343712" y="3111"/>
                </a:lnTo>
                <a:lnTo>
                  <a:pt x="340613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086830" y="3046501"/>
            <a:ext cx="1205230" cy="1111250"/>
            <a:chOff x="5086830" y="3046501"/>
            <a:chExt cx="1205230" cy="1111250"/>
          </a:xfrm>
        </p:grpSpPr>
        <p:sp>
          <p:nvSpPr>
            <p:cNvPr id="20" name="object 20"/>
            <p:cNvSpPr/>
            <p:nvPr/>
          </p:nvSpPr>
          <p:spPr>
            <a:xfrm>
              <a:off x="5206266" y="3046501"/>
              <a:ext cx="1085237" cy="3565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6830" y="3430219"/>
              <a:ext cx="787567" cy="7270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704590" y="6324988"/>
            <a:ext cx="1505585" cy="74930"/>
          </a:xfrm>
          <a:custGeom>
            <a:avLst/>
            <a:gdLst/>
            <a:ahLst/>
            <a:cxnLst/>
            <a:rect l="l" t="t" r="r" b="b"/>
            <a:pathLst>
              <a:path w="1505585" h="74929">
                <a:moveTo>
                  <a:pt x="1464092" y="61087"/>
                </a:moveTo>
                <a:lnTo>
                  <a:pt x="1461490" y="61087"/>
                </a:lnTo>
                <a:lnTo>
                  <a:pt x="1458379" y="64262"/>
                </a:lnTo>
                <a:lnTo>
                  <a:pt x="1458379" y="71882"/>
                </a:lnTo>
                <a:lnTo>
                  <a:pt x="1461490" y="74930"/>
                </a:lnTo>
                <a:lnTo>
                  <a:pt x="1469161" y="74930"/>
                </a:lnTo>
                <a:lnTo>
                  <a:pt x="1469420" y="74676"/>
                </a:lnTo>
                <a:lnTo>
                  <a:pt x="1467472" y="74676"/>
                </a:lnTo>
                <a:lnTo>
                  <a:pt x="1463179" y="61468"/>
                </a:lnTo>
                <a:lnTo>
                  <a:pt x="1464092" y="61087"/>
                </a:lnTo>
                <a:close/>
              </a:path>
              <a:path w="1505585" h="74929">
                <a:moveTo>
                  <a:pt x="1467571" y="59635"/>
                </a:moveTo>
                <a:lnTo>
                  <a:pt x="1463179" y="61468"/>
                </a:lnTo>
                <a:lnTo>
                  <a:pt x="1467472" y="74676"/>
                </a:lnTo>
                <a:lnTo>
                  <a:pt x="1470080" y="74029"/>
                </a:lnTo>
                <a:lnTo>
                  <a:pt x="1472272" y="71882"/>
                </a:lnTo>
                <a:lnTo>
                  <a:pt x="1472272" y="64262"/>
                </a:lnTo>
                <a:lnTo>
                  <a:pt x="1469161" y="61087"/>
                </a:lnTo>
                <a:lnTo>
                  <a:pt x="1474120" y="61087"/>
                </a:lnTo>
                <a:lnTo>
                  <a:pt x="1473763" y="59990"/>
                </a:lnTo>
                <a:lnTo>
                  <a:pt x="1467571" y="59635"/>
                </a:lnTo>
                <a:close/>
              </a:path>
              <a:path w="1505585" h="74929">
                <a:moveTo>
                  <a:pt x="1470080" y="74029"/>
                </a:moveTo>
                <a:lnTo>
                  <a:pt x="1467472" y="74676"/>
                </a:lnTo>
                <a:lnTo>
                  <a:pt x="1469420" y="74676"/>
                </a:lnTo>
                <a:lnTo>
                  <a:pt x="1470080" y="74029"/>
                </a:lnTo>
                <a:close/>
              </a:path>
              <a:path w="1505585" h="74929">
                <a:moveTo>
                  <a:pt x="1474120" y="61087"/>
                </a:moveTo>
                <a:lnTo>
                  <a:pt x="1469161" y="61087"/>
                </a:lnTo>
                <a:lnTo>
                  <a:pt x="1472272" y="64262"/>
                </a:lnTo>
                <a:lnTo>
                  <a:pt x="1472272" y="71882"/>
                </a:lnTo>
                <a:lnTo>
                  <a:pt x="1470080" y="74029"/>
                </a:lnTo>
                <a:lnTo>
                  <a:pt x="1477721" y="72136"/>
                </a:lnTo>
                <a:lnTo>
                  <a:pt x="1474120" y="61087"/>
                </a:lnTo>
                <a:close/>
              </a:path>
              <a:path w="1505585" h="74929">
                <a:moveTo>
                  <a:pt x="1473763" y="59990"/>
                </a:moveTo>
                <a:lnTo>
                  <a:pt x="1477721" y="72136"/>
                </a:lnTo>
                <a:lnTo>
                  <a:pt x="1484426" y="70612"/>
                </a:lnTo>
                <a:lnTo>
                  <a:pt x="1490840" y="68326"/>
                </a:lnTo>
                <a:lnTo>
                  <a:pt x="1496974" y="65151"/>
                </a:lnTo>
                <a:lnTo>
                  <a:pt x="1494672" y="61341"/>
                </a:lnTo>
                <a:lnTo>
                  <a:pt x="1491259" y="61341"/>
                </a:lnTo>
                <a:lnTo>
                  <a:pt x="1482184" y="60579"/>
                </a:lnTo>
                <a:lnTo>
                  <a:pt x="1473763" y="59990"/>
                </a:lnTo>
                <a:close/>
              </a:path>
              <a:path w="1505585" h="74929">
                <a:moveTo>
                  <a:pt x="1495475" y="42418"/>
                </a:moveTo>
                <a:lnTo>
                  <a:pt x="1492404" y="56202"/>
                </a:lnTo>
                <a:lnTo>
                  <a:pt x="1492294" y="57404"/>
                </a:lnTo>
                <a:lnTo>
                  <a:pt x="1496974" y="65151"/>
                </a:lnTo>
                <a:lnTo>
                  <a:pt x="1505585" y="52324"/>
                </a:lnTo>
                <a:lnTo>
                  <a:pt x="1505331" y="50927"/>
                </a:lnTo>
                <a:lnTo>
                  <a:pt x="1495475" y="42418"/>
                </a:lnTo>
                <a:close/>
              </a:path>
              <a:path w="1505585" h="74929">
                <a:moveTo>
                  <a:pt x="1487538" y="49530"/>
                </a:moveTo>
                <a:lnTo>
                  <a:pt x="1482953" y="52705"/>
                </a:lnTo>
                <a:lnTo>
                  <a:pt x="1478076" y="55245"/>
                </a:lnTo>
                <a:lnTo>
                  <a:pt x="1472920" y="57404"/>
                </a:lnTo>
                <a:lnTo>
                  <a:pt x="1473763" y="59990"/>
                </a:lnTo>
                <a:lnTo>
                  <a:pt x="1482184" y="60579"/>
                </a:lnTo>
                <a:lnTo>
                  <a:pt x="1491259" y="61341"/>
                </a:lnTo>
                <a:lnTo>
                  <a:pt x="1491359" y="60579"/>
                </a:lnTo>
                <a:lnTo>
                  <a:pt x="1491480" y="58039"/>
                </a:lnTo>
                <a:lnTo>
                  <a:pt x="1491450" y="56007"/>
                </a:lnTo>
                <a:lnTo>
                  <a:pt x="1487538" y="49530"/>
                </a:lnTo>
                <a:close/>
              </a:path>
              <a:path w="1505585" h="74929">
                <a:moveTo>
                  <a:pt x="1491340" y="60978"/>
                </a:moveTo>
                <a:lnTo>
                  <a:pt x="1491259" y="61341"/>
                </a:lnTo>
                <a:lnTo>
                  <a:pt x="1491340" y="60978"/>
                </a:lnTo>
                <a:close/>
              </a:path>
              <a:path w="1505585" h="74929">
                <a:moveTo>
                  <a:pt x="1492179" y="57212"/>
                </a:moveTo>
                <a:lnTo>
                  <a:pt x="1491429" y="60579"/>
                </a:lnTo>
                <a:lnTo>
                  <a:pt x="1491322" y="61341"/>
                </a:lnTo>
                <a:lnTo>
                  <a:pt x="1494672" y="61341"/>
                </a:lnTo>
                <a:lnTo>
                  <a:pt x="1492179" y="57212"/>
                </a:lnTo>
                <a:close/>
              </a:path>
              <a:path w="1505585" h="74929">
                <a:moveTo>
                  <a:pt x="1491568" y="56202"/>
                </a:moveTo>
                <a:lnTo>
                  <a:pt x="1491340" y="60978"/>
                </a:lnTo>
                <a:lnTo>
                  <a:pt x="1492164" y="57277"/>
                </a:lnTo>
                <a:lnTo>
                  <a:pt x="1491568" y="56202"/>
                </a:lnTo>
                <a:close/>
              </a:path>
              <a:path w="1505585" h="74929">
                <a:moveTo>
                  <a:pt x="1472920" y="57404"/>
                </a:moveTo>
                <a:lnTo>
                  <a:pt x="1467571" y="59635"/>
                </a:lnTo>
                <a:lnTo>
                  <a:pt x="1473763" y="59990"/>
                </a:lnTo>
                <a:lnTo>
                  <a:pt x="1472920" y="57404"/>
                </a:lnTo>
                <a:close/>
              </a:path>
              <a:path w="1505585" h="74929">
                <a:moveTo>
                  <a:pt x="1455775" y="39116"/>
                </a:moveTo>
                <a:lnTo>
                  <a:pt x="1454873" y="59055"/>
                </a:lnTo>
                <a:lnTo>
                  <a:pt x="1463991" y="59436"/>
                </a:lnTo>
                <a:lnTo>
                  <a:pt x="1467571" y="59635"/>
                </a:lnTo>
                <a:lnTo>
                  <a:pt x="1478076" y="55245"/>
                </a:lnTo>
                <a:lnTo>
                  <a:pt x="1482953" y="52705"/>
                </a:lnTo>
                <a:lnTo>
                  <a:pt x="1487538" y="49530"/>
                </a:lnTo>
                <a:lnTo>
                  <a:pt x="1490472" y="48641"/>
                </a:lnTo>
                <a:lnTo>
                  <a:pt x="1494089" y="48641"/>
                </a:lnTo>
                <a:lnTo>
                  <a:pt x="1495475" y="42418"/>
                </a:lnTo>
                <a:lnTo>
                  <a:pt x="1493697" y="42037"/>
                </a:lnTo>
                <a:lnTo>
                  <a:pt x="1490078" y="41529"/>
                </a:lnTo>
                <a:lnTo>
                  <a:pt x="1481518" y="40767"/>
                </a:lnTo>
                <a:lnTo>
                  <a:pt x="1472946" y="40132"/>
                </a:lnTo>
                <a:lnTo>
                  <a:pt x="1455775" y="39116"/>
                </a:lnTo>
                <a:close/>
              </a:path>
              <a:path w="1505585" h="74929">
                <a:moveTo>
                  <a:pt x="1365885" y="37338"/>
                </a:moveTo>
                <a:lnTo>
                  <a:pt x="1365885" y="57912"/>
                </a:lnTo>
                <a:lnTo>
                  <a:pt x="1410388" y="58039"/>
                </a:lnTo>
                <a:lnTo>
                  <a:pt x="1454873" y="59055"/>
                </a:lnTo>
                <a:lnTo>
                  <a:pt x="1455775" y="39116"/>
                </a:lnTo>
                <a:lnTo>
                  <a:pt x="1433313" y="38354"/>
                </a:lnTo>
                <a:lnTo>
                  <a:pt x="1388368" y="37465"/>
                </a:lnTo>
                <a:lnTo>
                  <a:pt x="1365885" y="37338"/>
                </a:lnTo>
                <a:close/>
              </a:path>
              <a:path w="1505585" h="74929">
                <a:moveTo>
                  <a:pt x="1283068" y="35433"/>
                </a:moveTo>
                <a:lnTo>
                  <a:pt x="1281645" y="56388"/>
                </a:lnTo>
                <a:lnTo>
                  <a:pt x="1302698" y="57277"/>
                </a:lnTo>
                <a:lnTo>
                  <a:pt x="1323755" y="57785"/>
                </a:lnTo>
                <a:lnTo>
                  <a:pt x="1344818" y="58039"/>
                </a:lnTo>
                <a:lnTo>
                  <a:pt x="1365885" y="57912"/>
                </a:lnTo>
                <a:lnTo>
                  <a:pt x="1365885" y="37338"/>
                </a:lnTo>
                <a:lnTo>
                  <a:pt x="1345170" y="37338"/>
                </a:lnTo>
                <a:lnTo>
                  <a:pt x="1324462" y="36957"/>
                </a:lnTo>
                <a:lnTo>
                  <a:pt x="1303761" y="36322"/>
                </a:lnTo>
                <a:lnTo>
                  <a:pt x="1283068" y="35433"/>
                </a:lnTo>
                <a:close/>
              </a:path>
              <a:path w="1505585" h="74929">
                <a:moveTo>
                  <a:pt x="1494089" y="48641"/>
                </a:moveTo>
                <a:lnTo>
                  <a:pt x="1490472" y="48641"/>
                </a:lnTo>
                <a:lnTo>
                  <a:pt x="1491660" y="52324"/>
                </a:lnTo>
                <a:lnTo>
                  <a:pt x="1491680" y="56388"/>
                </a:lnTo>
                <a:lnTo>
                  <a:pt x="1492179" y="57212"/>
                </a:lnTo>
                <a:lnTo>
                  <a:pt x="1494089" y="48641"/>
                </a:lnTo>
                <a:close/>
              </a:path>
              <a:path w="1505585" h="74929">
                <a:moveTo>
                  <a:pt x="1231087" y="29845"/>
                </a:moveTo>
                <a:lnTo>
                  <a:pt x="1228153" y="51181"/>
                </a:lnTo>
                <a:lnTo>
                  <a:pt x="1241498" y="52832"/>
                </a:lnTo>
                <a:lnTo>
                  <a:pt x="1254861" y="54229"/>
                </a:lnTo>
                <a:lnTo>
                  <a:pt x="1281645" y="56388"/>
                </a:lnTo>
                <a:lnTo>
                  <a:pt x="1283068" y="35433"/>
                </a:lnTo>
                <a:lnTo>
                  <a:pt x="1257030" y="33020"/>
                </a:lnTo>
                <a:lnTo>
                  <a:pt x="1244045" y="31496"/>
                </a:lnTo>
                <a:lnTo>
                  <a:pt x="1231087" y="29845"/>
                </a:lnTo>
                <a:close/>
              </a:path>
              <a:path w="1505585" h="74929">
                <a:moveTo>
                  <a:pt x="1490472" y="48641"/>
                </a:moveTo>
                <a:lnTo>
                  <a:pt x="1487538" y="49530"/>
                </a:lnTo>
                <a:lnTo>
                  <a:pt x="1491568" y="56202"/>
                </a:lnTo>
                <a:lnTo>
                  <a:pt x="1491687" y="53721"/>
                </a:lnTo>
                <a:lnTo>
                  <a:pt x="1491660" y="52324"/>
                </a:lnTo>
                <a:lnTo>
                  <a:pt x="1490472" y="48641"/>
                </a:lnTo>
                <a:close/>
              </a:path>
              <a:path w="1505585" h="74929">
                <a:moveTo>
                  <a:pt x="11420" y="50513"/>
                </a:moveTo>
                <a:lnTo>
                  <a:pt x="12103" y="51181"/>
                </a:lnTo>
                <a:lnTo>
                  <a:pt x="16001" y="51181"/>
                </a:lnTo>
                <a:lnTo>
                  <a:pt x="11811" y="50546"/>
                </a:lnTo>
                <a:lnTo>
                  <a:pt x="11420" y="50513"/>
                </a:lnTo>
                <a:close/>
              </a:path>
              <a:path w="1505585" h="74929">
                <a:moveTo>
                  <a:pt x="18064" y="35687"/>
                </a:moveTo>
                <a:lnTo>
                  <a:pt x="17386" y="35687"/>
                </a:lnTo>
                <a:lnTo>
                  <a:pt x="17487" y="35941"/>
                </a:lnTo>
                <a:lnTo>
                  <a:pt x="11811" y="50546"/>
                </a:lnTo>
                <a:lnTo>
                  <a:pt x="16001" y="51181"/>
                </a:lnTo>
                <a:lnTo>
                  <a:pt x="18064" y="35687"/>
                </a:lnTo>
                <a:close/>
              </a:path>
              <a:path w="1505585" h="74929">
                <a:moveTo>
                  <a:pt x="22351" y="32639"/>
                </a:moveTo>
                <a:lnTo>
                  <a:pt x="20463" y="32639"/>
                </a:lnTo>
                <a:lnTo>
                  <a:pt x="19481" y="33147"/>
                </a:lnTo>
                <a:lnTo>
                  <a:pt x="18272" y="34124"/>
                </a:lnTo>
                <a:lnTo>
                  <a:pt x="16001" y="51181"/>
                </a:lnTo>
                <a:lnTo>
                  <a:pt x="22351" y="51181"/>
                </a:lnTo>
                <a:lnTo>
                  <a:pt x="26504" y="47117"/>
                </a:lnTo>
                <a:lnTo>
                  <a:pt x="26504" y="36830"/>
                </a:lnTo>
                <a:lnTo>
                  <a:pt x="22351" y="32639"/>
                </a:lnTo>
                <a:close/>
              </a:path>
              <a:path w="1505585" h="74929">
                <a:moveTo>
                  <a:pt x="1145654" y="17018"/>
                </a:moveTo>
                <a:lnTo>
                  <a:pt x="1142339" y="38608"/>
                </a:lnTo>
                <a:lnTo>
                  <a:pt x="1163775" y="41910"/>
                </a:lnTo>
                <a:lnTo>
                  <a:pt x="1228153" y="51181"/>
                </a:lnTo>
                <a:lnTo>
                  <a:pt x="1231087" y="29845"/>
                </a:lnTo>
                <a:lnTo>
                  <a:pt x="1145654" y="17018"/>
                </a:lnTo>
                <a:close/>
              </a:path>
              <a:path w="1505585" h="74929">
                <a:moveTo>
                  <a:pt x="8953" y="35817"/>
                </a:moveTo>
                <a:lnTo>
                  <a:pt x="7950" y="36830"/>
                </a:lnTo>
                <a:lnTo>
                  <a:pt x="7950" y="47117"/>
                </a:lnTo>
                <a:lnTo>
                  <a:pt x="11420" y="50513"/>
                </a:lnTo>
                <a:lnTo>
                  <a:pt x="11811" y="50546"/>
                </a:lnTo>
                <a:lnTo>
                  <a:pt x="13785" y="35890"/>
                </a:lnTo>
                <a:lnTo>
                  <a:pt x="8953" y="35817"/>
                </a:lnTo>
                <a:close/>
              </a:path>
              <a:path w="1505585" h="74929">
                <a:moveTo>
                  <a:pt x="13785" y="35890"/>
                </a:moveTo>
                <a:lnTo>
                  <a:pt x="11811" y="50546"/>
                </a:lnTo>
                <a:lnTo>
                  <a:pt x="17576" y="35941"/>
                </a:lnTo>
                <a:lnTo>
                  <a:pt x="13785" y="35890"/>
                </a:lnTo>
                <a:close/>
              </a:path>
              <a:path w="1505585" h="74929">
                <a:moveTo>
                  <a:pt x="330" y="35687"/>
                </a:moveTo>
                <a:lnTo>
                  <a:pt x="11420" y="50513"/>
                </a:lnTo>
                <a:lnTo>
                  <a:pt x="7950" y="47117"/>
                </a:lnTo>
                <a:lnTo>
                  <a:pt x="7950" y="36830"/>
                </a:lnTo>
                <a:lnTo>
                  <a:pt x="8953" y="35817"/>
                </a:lnTo>
                <a:lnTo>
                  <a:pt x="330" y="35687"/>
                </a:lnTo>
                <a:close/>
              </a:path>
              <a:path w="1505585" h="74929">
                <a:moveTo>
                  <a:pt x="1063701" y="5969"/>
                </a:moveTo>
                <a:lnTo>
                  <a:pt x="1061872" y="27813"/>
                </a:lnTo>
                <a:lnTo>
                  <a:pt x="1082039" y="30099"/>
                </a:lnTo>
                <a:lnTo>
                  <a:pt x="1102172" y="32639"/>
                </a:lnTo>
                <a:lnTo>
                  <a:pt x="1122272" y="35433"/>
                </a:lnTo>
                <a:lnTo>
                  <a:pt x="1142339" y="38608"/>
                </a:lnTo>
                <a:lnTo>
                  <a:pt x="1145654" y="17018"/>
                </a:lnTo>
                <a:lnTo>
                  <a:pt x="1125217" y="13843"/>
                </a:lnTo>
                <a:lnTo>
                  <a:pt x="1104749" y="10922"/>
                </a:lnTo>
                <a:lnTo>
                  <a:pt x="1063701" y="5969"/>
                </a:lnTo>
                <a:close/>
              </a:path>
              <a:path w="1505585" h="74929">
                <a:moveTo>
                  <a:pt x="14274" y="32258"/>
                </a:moveTo>
                <a:lnTo>
                  <a:pt x="13785" y="35890"/>
                </a:lnTo>
                <a:lnTo>
                  <a:pt x="17094" y="35941"/>
                </a:lnTo>
                <a:lnTo>
                  <a:pt x="17081" y="35687"/>
                </a:lnTo>
                <a:lnTo>
                  <a:pt x="18224" y="34163"/>
                </a:lnTo>
                <a:lnTo>
                  <a:pt x="18453" y="32766"/>
                </a:lnTo>
                <a:lnTo>
                  <a:pt x="14274" y="32258"/>
                </a:lnTo>
                <a:close/>
              </a:path>
              <a:path w="1505585" h="74929">
                <a:moveTo>
                  <a:pt x="18272" y="34124"/>
                </a:moveTo>
                <a:lnTo>
                  <a:pt x="18129" y="34290"/>
                </a:lnTo>
                <a:lnTo>
                  <a:pt x="17081" y="35687"/>
                </a:lnTo>
                <a:lnTo>
                  <a:pt x="17094" y="35941"/>
                </a:lnTo>
                <a:lnTo>
                  <a:pt x="17487" y="35941"/>
                </a:lnTo>
                <a:lnTo>
                  <a:pt x="17386" y="35687"/>
                </a:lnTo>
                <a:lnTo>
                  <a:pt x="18064" y="35687"/>
                </a:lnTo>
                <a:lnTo>
                  <a:pt x="18272" y="34124"/>
                </a:lnTo>
                <a:close/>
              </a:path>
              <a:path w="1505585" h="74929">
                <a:moveTo>
                  <a:pt x="14223" y="32639"/>
                </a:moveTo>
                <a:lnTo>
                  <a:pt x="12103" y="32639"/>
                </a:lnTo>
                <a:lnTo>
                  <a:pt x="8953" y="35817"/>
                </a:lnTo>
                <a:lnTo>
                  <a:pt x="13785" y="35890"/>
                </a:lnTo>
                <a:lnTo>
                  <a:pt x="14223" y="32639"/>
                </a:lnTo>
                <a:close/>
              </a:path>
              <a:path w="1505585" h="74929">
                <a:moveTo>
                  <a:pt x="11366" y="18669"/>
                </a:moveTo>
                <a:lnTo>
                  <a:pt x="330" y="35687"/>
                </a:lnTo>
                <a:lnTo>
                  <a:pt x="8956" y="35814"/>
                </a:lnTo>
                <a:lnTo>
                  <a:pt x="12103" y="32639"/>
                </a:lnTo>
                <a:lnTo>
                  <a:pt x="14223" y="32639"/>
                </a:lnTo>
                <a:lnTo>
                  <a:pt x="14274" y="32258"/>
                </a:lnTo>
                <a:lnTo>
                  <a:pt x="20866" y="32258"/>
                </a:lnTo>
                <a:lnTo>
                  <a:pt x="11366" y="18669"/>
                </a:lnTo>
                <a:close/>
              </a:path>
              <a:path w="1505585" h="74929">
                <a:moveTo>
                  <a:pt x="20866" y="32258"/>
                </a:moveTo>
                <a:lnTo>
                  <a:pt x="14274" y="32258"/>
                </a:lnTo>
                <a:lnTo>
                  <a:pt x="18453" y="32766"/>
                </a:lnTo>
                <a:lnTo>
                  <a:pt x="18272" y="34124"/>
                </a:lnTo>
                <a:lnTo>
                  <a:pt x="19481" y="33147"/>
                </a:lnTo>
                <a:lnTo>
                  <a:pt x="20955" y="32385"/>
                </a:lnTo>
                <a:close/>
              </a:path>
              <a:path w="1505585" h="74929">
                <a:moveTo>
                  <a:pt x="33362" y="7874"/>
                </a:moveTo>
                <a:lnTo>
                  <a:pt x="11366" y="18669"/>
                </a:lnTo>
                <a:lnTo>
                  <a:pt x="20955" y="32385"/>
                </a:lnTo>
                <a:lnTo>
                  <a:pt x="26593" y="29464"/>
                </a:lnTo>
                <a:lnTo>
                  <a:pt x="32499" y="27051"/>
                </a:lnTo>
                <a:lnTo>
                  <a:pt x="38671" y="25400"/>
                </a:lnTo>
                <a:lnTo>
                  <a:pt x="33362" y="7874"/>
                </a:lnTo>
                <a:close/>
              </a:path>
              <a:path w="1505585" h="74929">
                <a:moveTo>
                  <a:pt x="906640" y="5334"/>
                </a:moveTo>
                <a:lnTo>
                  <a:pt x="796553" y="6477"/>
                </a:lnTo>
                <a:lnTo>
                  <a:pt x="759853" y="6477"/>
                </a:lnTo>
                <a:lnTo>
                  <a:pt x="759815" y="27686"/>
                </a:lnTo>
                <a:lnTo>
                  <a:pt x="796627" y="27813"/>
                </a:lnTo>
                <a:lnTo>
                  <a:pt x="907046" y="26924"/>
                </a:lnTo>
                <a:lnTo>
                  <a:pt x="906640" y="5334"/>
                </a:lnTo>
                <a:close/>
              </a:path>
              <a:path w="1505585" h="74929">
                <a:moveTo>
                  <a:pt x="1018454" y="4191"/>
                </a:moveTo>
                <a:lnTo>
                  <a:pt x="1003350" y="4191"/>
                </a:lnTo>
                <a:lnTo>
                  <a:pt x="1003350" y="25908"/>
                </a:lnTo>
                <a:lnTo>
                  <a:pt x="1017997" y="25908"/>
                </a:lnTo>
                <a:lnTo>
                  <a:pt x="1032635" y="26289"/>
                </a:lnTo>
                <a:lnTo>
                  <a:pt x="1047261" y="26924"/>
                </a:lnTo>
                <a:lnTo>
                  <a:pt x="1061872" y="27813"/>
                </a:lnTo>
                <a:lnTo>
                  <a:pt x="1063701" y="5969"/>
                </a:lnTo>
                <a:lnTo>
                  <a:pt x="1048633" y="5080"/>
                </a:lnTo>
                <a:lnTo>
                  <a:pt x="1018454" y="4191"/>
                </a:lnTo>
                <a:close/>
              </a:path>
              <a:path w="1505585" h="74929">
                <a:moveTo>
                  <a:pt x="618959" y="4826"/>
                </a:moveTo>
                <a:lnTo>
                  <a:pt x="618312" y="25781"/>
                </a:lnTo>
                <a:lnTo>
                  <a:pt x="689054" y="27178"/>
                </a:lnTo>
                <a:lnTo>
                  <a:pt x="759815" y="27686"/>
                </a:lnTo>
                <a:lnTo>
                  <a:pt x="759853" y="6477"/>
                </a:lnTo>
                <a:lnTo>
                  <a:pt x="654176" y="5588"/>
                </a:lnTo>
                <a:lnTo>
                  <a:pt x="618959" y="4826"/>
                </a:lnTo>
                <a:close/>
              </a:path>
              <a:path w="1505585" h="74929">
                <a:moveTo>
                  <a:pt x="1003350" y="4191"/>
                </a:moveTo>
                <a:lnTo>
                  <a:pt x="906640" y="5334"/>
                </a:lnTo>
                <a:lnTo>
                  <a:pt x="907046" y="26924"/>
                </a:lnTo>
                <a:lnTo>
                  <a:pt x="955198" y="26162"/>
                </a:lnTo>
                <a:lnTo>
                  <a:pt x="1003350" y="25908"/>
                </a:lnTo>
                <a:lnTo>
                  <a:pt x="1003350" y="4191"/>
                </a:lnTo>
                <a:close/>
              </a:path>
              <a:path w="1505585" h="74929">
                <a:moveTo>
                  <a:pt x="509260" y="3175"/>
                </a:moveTo>
                <a:lnTo>
                  <a:pt x="472694" y="3175"/>
                </a:lnTo>
                <a:lnTo>
                  <a:pt x="472694" y="24130"/>
                </a:lnTo>
                <a:lnTo>
                  <a:pt x="509100" y="24130"/>
                </a:lnTo>
                <a:lnTo>
                  <a:pt x="581913" y="24892"/>
                </a:lnTo>
                <a:lnTo>
                  <a:pt x="618312" y="25781"/>
                </a:lnTo>
                <a:lnTo>
                  <a:pt x="618959" y="4826"/>
                </a:lnTo>
                <a:lnTo>
                  <a:pt x="545826" y="3429"/>
                </a:lnTo>
                <a:lnTo>
                  <a:pt x="509260" y="3175"/>
                </a:lnTo>
                <a:close/>
              </a:path>
              <a:path w="1505585" h="74929">
                <a:moveTo>
                  <a:pt x="63246" y="1905"/>
                </a:moveTo>
                <a:lnTo>
                  <a:pt x="55663" y="2921"/>
                </a:lnTo>
                <a:lnTo>
                  <a:pt x="48156" y="4191"/>
                </a:lnTo>
                <a:lnTo>
                  <a:pt x="40723" y="5842"/>
                </a:lnTo>
                <a:lnTo>
                  <a:pt x="33362" y="7874"/>
                </a:lnTo>
                <a:lnTo>
                  <a:pt x="38671" y="25400"/>
                </a:lnTo>
                <a:lnTo>
                  <a:pt x="45212" y="23749"/>
                </a:lnTo>
                <a:lnTo>
                  <a:pt x="51808" y="22352"/>
                </a:lnTo>
                <a:lnTo>
                  <a:pt x="58457" y="21336"/>
                </a:lnTo>
                <a:lnTo>
                  <a:pt x="65163" y="20574"/>
                </a:lnTo>
                <a:lnTo>
                  <a:pt x="63246" y="1905"/>
                </a:lnTo>
                <a:close/>
              </a:path>
              <a:path w="1505585" h="74929">
                <a:moveTo>
                  <a:pt x="349758" y="3937"/>
                </a:moveTo>
                <a:lnTo>
                  <a:pt x="286035" y="4826"/>
                </a:lnTo>
                <a:lnTo>
                  <a:pt x="264795" y="4826"/>
                </a:lnTo>
                <a:lnTo>
                  <a:pt x="264795" y="25146"/>
                </a:lnTo>
                <a:lnTo>
                  <a:pt x="286159" y="25273"/>
                </a:lnTo>
                <a:lnTo>
                  <a:pt x="350240" y="24765"/>
                </a:lnTo>
                <a:lnTo>
                  <a:pt x="349758" y="3937"/>
                </a:lnTo>
                <a:close/>
              </a:path>
              <a:path w="1505585" h="74929">
                <a:moveTo>
                  <a:pt x="186702" y="4572"/>
                </a:moveTo>
                <a:lnTo>
                  <a:pt x="186245" y="24384"/>
                </a:lnTo>
                <a:lnTo>
                  <a:pt x="245156" y="25146"/>
                </a:lnTo>
                <a:lnTo>
                  <a:pt x="264795" y="25146"/>
                </a:lnTo>
                <a:lnTo>
                  <a:pt x="264795" y="4953"/>
                </a:lnTo>
                <a:lnTo>
                  <a:pt x="245268" y="4953"/>
                </a:lnTo>
                <a:lnTo>
                  <a:pt x="186702" y="4572"/>
                </a:lnTo>
                <a:close/>
              </a:path>
              <a:path w="1505585" h="74929">
                <a:moveTo>
                  <a:pt x="472694" y="3175"/>
                </a:moveTo>
                <a:lnTo>
                  <a:pt x="441957" y="3175"/>
                </a:lnTo>
                <a:lnTo>
                  <a:pt x="349758" y="3937"/>
                </a:lnTo>
                <a:lnTo>
                  <a:pt x="350240" y="24765"/>
                </a:lnTo>
                <a:lnTo>
                  <a:pt x="411467" y="24130"/>
                </a:lnTo>
                <a:lnTo>
                  <a:pt x="472694" y="24130"/>
                </a:lnTo>
                <a:lnTo>
                  <a:pt x="472694" y="3175"/>
                </a:lnTo>
                <a:close/>
              </a:path>
              <a:path w="1505585" h="74929">
                <a:moveTo>
                  <a:pt x="141274" y="1905"/>
                </a:moveTo>
                <a:lnTo>
                  <a:pt x="174489" y="24003"/>
                </a:lnTo>
                <a:lnTo>
                  <a:pt x="186245" y="24384"/>
                </a:lnTo>
                <a:lnTo>
                  <a:pt x="186702" y="4572"/>
                </a:lnTo>
                <a:lnTo>
                  <a:pt x="175325" y="4191"/>
                </a:lnTo>
                <a:lnTo>
                  <a:pt x="163960" y="3683"/>
                </a:lnTo>
                <a:lnTo>
                  <a:pt x="152609" y="2921"/>
                </a:lnTo>
                <a:lnTo>
                  <a:pt x="141274" y="1905"/>
                </a:lnTo>
                <a:close/>
              </a:path>
              <a:path w="1505585" h="74929">
                <a:moveTo>
                  <a:pt x="109165" y="0"/>
                </a:moveTo>
                <a:lnTo>
                  <a:pt x="98437" y="0"/>
                </a:lnTo>
                <a:lnTo>
                  <a:pt x="98615" y="19050"/>
                </a:lnTo>
                <a:lnTo>
                  <a:pt x="108809" y="19177"/>
                </a:lnTo>
                <a:lnTo>
                  <a:pt x="118989" y="19685"/>
                </a:lnTo>
                <a:lnTo>
                  <a:pt x="129155" y="20320"/>
                </a:lnTo>
                <a:lnTo>
                  <a:pt x="139306" y="21336"/>
                </a:lnTo>
                <a:lnTo>
                  <a:pt x="141274" y="1905"/>
                </a:lnTo>
                <a:lnTo>
                  <a:pt x="130582" y="1016"/>
                </a:lnTo>
                <a:lnTo>
                  <a:pt x="119880" y="381"/>
                </a:lnTo>
                <a:lnTo>
                  <a:pt x="109165" y="0"/>
                </a:lnTo>
                <a:close/>
              </a:path>
              <a:path w="1505585" h="74929">
                <a:moveTo>
                  <a:pt x="98437" y="0"/>
                </a:moveTo>
                <a:lnTo>
                  <a:pt x="89622" y="127"/>
                </a:lnTo>
                <a:lnTo>
                  <a:pt x="80818" y="508"/>
                </a:lnTo>
                <a:lnTo>
                  <a:pt x="72025" y="1143"/>
                </a:lnTo>
                <a:lnTo>
                  <a:pt x="63246" y="1905"/>
                </a:lnTo>
                <a:lnTo>
                  <a:pt x="65163" y="20574"/>
                </a:lnTo>
                <a:lnTo>
                  <a:pt x="73512" y="19939"/>
                </a:lnTo>
                <a:lnTo>
                  <a:pt x="81870" y="19431"/>
                </a:lnTo>
                <a:lnTo>
                  <a:pt x="90238" y="19050"/>
                </a:lnTo>
                <a:lnTo>
                  <a:pt x="98615" y="19050"/>
                </a:lnTo>
                <a:lnTo>
                  <a:pt x="98437" y="0"/>
                </a:lnTo>
                <a:close/>
              </a:path>
              <a:path w="1505585" h="74929">
                <a:moveTo>
                  <a:pt x="264795" y="4826"/>
                </a:moveTo>
                <a:lnTo>
                  <a:pt x="245268" y="4953"/>
                </a:lnTo>
                <a:lnTo>
                  <a:pt x="264795" y="495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5350" y="3394493"/>
            <a:ext cx="262433" cy="377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19620" y="3906710"/>
            <a:ext cx="573464" cy="2412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79056" y="4618774"/>
            <a:ext cx="187375" cy="1689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59697" y="4539259"/>
            <a:ext cx="1146761" cy="2737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3677" y="4525224"/>
            <a:ext cx="192684" cy="2425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04184" y="4646256"/>
            <a:ext cx="71120" cy="38100"/>
          </a:xfrm>
          <a:custGeom>
            <a:avLst/>
            <a:gdLst/>
            <a:ahLst/>
            <a:cxnLst/>
            <a:rect l="l" t="t" r="r" b="b"/>
            <a:pathLst>
              <a:path w="71120" h="38100">
                <a:moveTo>
                  <a:pt x="757" y="22839"/>
                </a:moveTo>
                <a:lnTo>
                  <a:pt x="0" y="23596"/>
                </a:lnTo>
                <a:lnTo>
                  <a:pt x="0" y="33845"/>
                </a:lnTo>
                <a:lnTo>
                  <a:pt x="4152" y="37998"/>
                </a:lnTo>
                <a:lnTo>
                  <a:pt x="14401" y="37998"/>
                </a:lnTo>
                <a:lnTo>
                  <a:pt x="18554" y="33845"/>
                </a:lnTo>
                <a:lnTo>
                  <a:pt x="18554" y="31457"/>
                </a:lnTo>
                <a:lnTo>
                  <a:pt x="18148" y="31457"/>
                </a:lnTo>
                <a:lnTo>
                  <a:pt x="406" y="25996"/>
                </a:lnTo>
                <a:lnTo>
                  <a:pt x="757" y="22839"/>
                </a:lnTo>
                <a:close/>
              </a:path>
              <a:path w="71120" h="38100">
                <a:moveTo>
                  <a:pt x="70789" y="26965"/>
                </a:moveTo>
                <a:lnTo>
                  <a:pt x="70739" y="28536"/>
                </a:lnTo>
                <a:lnTo>
                  <a:pt x="56095" y="30302"/>
                </a:lnTo>
                <a:lnTo>
                  <a:pt x="56045" y="33502"/>
                </a:lnTo>
                <a:lnTo>
                  <a:pt x="59347" y="36804"/>
                </a:lnTo>
                <a:lnTo>
                  <a:pt x="67487" y="36804"/>
                </a:lnTo>
                <a:lnTo>
                  <a:pt x="70789" y="33502"/>
                </a:lnTo>
                <a:lnTo>
                  <a:pt x="70789" y="26965"/>
                </a:lnTo>
                <a:close/>
              </a:path>
              <a:path w="71120" h="38100">
                <a:moveTo>
                  <a:pt x="2043" y="21552"/>
                </a:moveTo>
                <a:lnTo>
                  <a:pt x="757" y="22839"/>
                </a:lnTo>
                <a:lnTo>
                  <a:pt x="406" y="25996"/>
                </a:lnTo>
                <a:lnTo>
                  <a:pt x="18148" y="31457"/>
                </a:lnTo>
                <a:lnTo>
                  <a:pt x="18554" y="30690"/>
                </a:lnTo>
                <a:lnTo>
                  <a:pt x="18554" y="26887"/>
                </a:lnTo>
                <a:lnTo>
                  <a:pt x="2043" y="21552"/>
                </a:lnTo>
                <a:close/>
              </a:path>
              <a:path w="71120" h="38100">
                <a:moveTo>
                  <a:pt x="18554" y="30690"/>
                </a:moveTo>
                <a:lnTo>
                  <a:pt x="18148" y="31457"/>
                </a:lnTo>
                <a:lnTo>
                  <a:pt x="18554" y="31457"/>
                </a:lnTo>
                <a:lnTo>
                  <a:pt x="18554" y="30690"/>
                </a:lnTo>
                <a:close/>
              </a:path>
              <a:path w="71120" h="38100">
                <a:moveTo>
                  <a:pt x="18554" y="26887"/>
                </a:moveTo>
                <a:lnTo>
                  <a:pt x="18554" y="30690"/>
                </a:lnTo>
                <a:lnTo>
                  <a:pt x="20186" y="27609"/>
                </a:lnTo>
                <a:lnTo>
                  <a:pt x="20200" y="27419"/>
                </a:lnTo>
                <a:lnTo>
                  <a:pt x="18554" y="26887"/>
                </a:lnTo>
                <a:close/>
              </a:path>
              <a:path w="71120" h="38100">
                <a:moveTo>
                  <a:pt x="56045" y="30120"/>
                </a:moveTo>
                <a:lnTo>
                  <a:pt x="56045" y="30302"/>
                </a:lnTo>
                <a:lnTo>
                  <a:pt x="56045" y="30120"/>
                </a:lnTo>
                <a:close/>
              </a:path>
              <a:path w="71120" h="38100">
                <a:moveTo>
                  <a:pt x="68040" y="22600"/>
                </a:moveTo>
                <a:lnTo>
                  <a:pt x="57526" y="23868"/>
                </a:lnTo>
                <a:lnTo>
                  <a:pt x="56045" y="25349"/>
                </a:lnTo>
                <a:lnTo>
                  <a:pt x="56095" y="30302"/>
                </a:lnTo>
                <a:lnTo>
                  <a:pt x="70739" y="28536"/>
                </a:lnTo>
                <a:lnTo>
                  <a:pt x="70789" y="25349"/>
                </a:lnTo>
                <a:lnTo>
                  <a:pt x="68040" y="22600"/>
                </a:lnTo>
                <a:close/>
              </a:path>
              <a:path w="71120" h="38100">
                <a:moveTo>
                  <a:pt x="57526" y="23868"/>
                </a:moveTo>
                <a:lnTo>
                  <a:pt x="54406" y="24244"/>
                </a:lnTo>
                <a:lnTo>
                  <a:pt x="56045" y="30120"/>
                </a:lnTo>
                <a:lnTo>
                  <a:pt x="56045" y="25349"/>
                </a:lnTo>
                <a:lnTo>
                  <a:pt x="57526" y="23868"/>
                </a:lnTo>
                <a:close/>
              </a:path>
              <a:path w="71120" h="38100">
                <a:moveTo>
                  <a:pt x="19532" y="19443"/>
                </a:moveTo>
                <a:lnTo>
                  <a:pt x="14401" y="19443"/>
                </a:lnTo>
                <a:lnTo>
                  <a:pt x="18554" y="23596"/>
                </a:lnTo>
                <a:lnTo>
                  <a:pt x="18554" y="26619"/>
                </a:lnTo>
                <a:lnTo>
                  <a:pt x="20243" y="27139"/>
                </a:lnTo>
                <a:lnTo>
                  <a:pt x="20287" y="27419"/>
                </a:lnTo>
                <a:lnTo>
                  <a:pt x="20789" y="27609"/>
                </a:lnTo>
                <a:lnTo>
                  <a:pt x="20967" y="27686"/>
                </a:lnTo>
                <a:lnTo>
                  <a:pt x="21831" y="27419"/>
                </a:lnTo>
                <a:lnTo>
                  <a:pt x="22567" y="27139"/>
                </a:lnTo>
                <a:lnTo>
                  <a:pt x="23304" y="26822"/>
                </a:lnTo>
                <a:lnTo>
                  <a:pt x="19532" y="19443"/>
                </a:lnTo>
                <a:close/>
              </a:path>
              <a:path w="71120" h="38100">
                <a:moveTo>
                  <a:pt x="18554" y="26619"/>
                </a:moveTo>
                <a:lnTo>
                  <a:pt x="18554" y="26887"/>
                </a:lnTo>
                <a:lnTo>
                  <a:pt x="20275" y="27443"/>
                </a:lnTo>
                <a:lnTo>
                  <a:pt x="20408" y="27190"/>
                </a:lnTo>
                <a:lnTo>
                  <a:pt x="18554" y="26619"/>
                </a:lnTo>
                <a:close/>
              </a:path>
              <a:path w="71120" h="38100">
                <a:moveTo>
                  <a:pt x="70942" y="22250"/>
                </a:moveTo>
                <a:lnTo>
                  <a:pt x="68040" y="22600"/>
                </a:lnTo>
                <a:lnTo>
                  <a:pt x="70789" y="25349"/>
                </a:lnTo>
                <a:lnTo>
                  <a:pt x="70789" y="26965"/>
                </a:lnTo>
                <a:lnTo>
                  <a:pt x="70942" y="22250"/>
                </a:lnTo>
                <a:close/>
              </a:path>
              <a:path w="71120" h="38100">
                <a:moveTo>
                  <a:pt x="2056" y="21540"/>
                </a:moveTo>
                <a:lnTo>
                  <a:pt x="18554" y="26887"/>
                </a:lnTo>
                <a:lnTo>
                  <a:pt x="18554" y="26619"/>
                </a:lnTo>
                <a:lnTo>
                  <a:pt x="2056" y="21540"/>
                </a:lnTo>
                <a:close/>
              </a:path>
              <a:path w="71120" h="38100">
                <a:moveTo>
                  <a:pt x="37058" y="508"/>
                </a:moveTo>
                <a:lnTo>
                  <a:pt x="12839" y="6350"/>
                </a:lnTo>
                <a:lnTo>
                  <a:pt x="23304" y="26822"/>
                </a:lnTo>
                <a:lnTo>
                  <a:pt x="28257" y="25590"/>
                </a:lnTo>
                <a:lnTo>
                  <a:pt x="33299" y="24980"/>
                </a:lnTo>
                <a:lnTo>
                  <a:pt x="38429" y="24980"/>
                </a:lnTo>
                <a:lnTo>
                  <a:pt x="37058" y="508"/>
                </a:lnTo>
                <a:close/>
              </a:path>
              <a:path w="71120" h="38100">
                <a:moveTo>
                  <a:pt x="14401" y="19443"/>
                </a:moveTo>
                <a:lnTo>
                  <a:pt x="4152" y="19443"/>
                </a:lnTo>
                <a:lnTo>
                  <a:pt x="2056" y="21540"/>
                </a:lnTo>
                <a:lnTo>
                  <a:pt x="18554" y="26619"/>
                </a:lnTo>
                <a:lnTo>
                  <a:pt x="18554" y="23596"/>
                </a:lnTo>
                <a:lnTo>
                  <a:pt x="14401" y="19443"/>
                </a:lnTo>
                <a:close/>
              </a:path>
              <a:path w="71120" h="38100">
                <a:moveTo>
                  <a:pt x="38429" y="24980"/>
                </a:moveTo>
                <a:lnTo>
                  <a:pt x="33299" y="24980"/>
                </a:lnTo>
                <a:lnTo>
                  <a:pt x="38430" y="24993"/>
                </a:lnTo>
                <a:close/>
              </a:path>
              <a:path w="71120" h="38100">
                <a:moveTo>
                  <a:pt x="42341" y="0"/>
                </a:moveTo>
                <a:lnTo>
                  <a:pt x="37058" y="508"/>
                </a:lnTo>
                <a:lnTo>
                  <a:pt x="38430" y="24993"/>
                </a:lnTo>
                <a:lnTo>
                  <a:pt x="51346" y="24815"/>
                </a:lnTo>
                <a:lnTo>
                  <a:pt x="51638" y="24701"/>
                </a:lnTo>
                <a:lnTo>
                  <a:pt x="51866" y="24472"/>
                </a:lnTo>
                <a:lnTo>
                  <a:pt x="61455" y="4673"/>
                </a:lnTo>
                <a:lnTo>
                  <a:pt x="58775" y="2984"/>
                </a:lnTo>
                <a:lnTo>
                  <a:pt x="55892" y="1816"/>
                </a:lnTo>
                <a:lnTo>
                  <a:pt x="52793" y="1168"/>
                </a:lnTo>
                <a:lnTo>
                  <a:pt x="47586" y="215"/>
                </a:lnTo>
                <a:lnTo>
                  <a:pt x="42341" y="0"/>
                </a:lnTo>
                <a:close/>
              </a:path>
              <a:path w="71120" h="38100">
                <a:moveTo>
                  <a:pt x="61455" y="4673"/>
                </a:moveTo>
                <a:lnTo>
                  <a:pt x="51918" y="24366"/>
                </a:lnTo>
                <a:lnTo>
                  <a:pt x="52095" y="24244"/>
                </a:lnTo>
                <a:lnTo>
                  <a:pt x="52400" y="23939"/>
                </a:lnTo>
                <a:lnTo>
                  <a:pt x="52920" y="23152"/>
                </a:lnTo>
                <a:lnTo>
                  <a:pt x="53492" y="23088"/>
                </a:lnTo>
                <a:lnTo>
                  <a:pt x="58305" y="23088"/>
                </a:lnTo>
                <a:lnTo>
                  <a:pt x="59347" y="22047"/>
                </a:lnTo>
                <a:lnTo>
                  <a:pt x="70938" y="22047"/>
                </a:lnTo>
                <a:lnTo>
                  <a:pt x="62699" y="5537"/>
                </a:lnTo>
                <a:lnTo>
                  <a:pt x="61455" y="4673"/>
                </a:lnTo>
                <a:close/>
              </a:path>
              <a:path w="71120" h="38100">
                <a:moveTo>
                  <a:pt x="58305" y="23088"/>
                </a:moveTo>
                <a:lnTo>
                  <a:pt x="53492" y="23088"/>
                </a:lnTo>
                <a:lnTo>
                  <a:pt x="54089" y="23723"/>
                </a:lnTo>
                <a:lnTo>
                  <a:pt x="54317" y="24053"/>
                </a:lnTo>
                <a:lnTo>
                  <a:pt x="54406" y="24244"/>
                </a:lnTo>
                <a:lnTo>
                  <a:pt x="57526" y="23868"/>
                </a:lnTo>
                <a:lnTo>
                  <a:pt x="58305" y="23088"/>
                </a:lnTo>
                <a:close/>
              </a:path>
              <a:path w="71120" h="38100">
                <a:moveTo>
                  <a:pt x="67487" y="22047"/>
                </a:moveTo>
                <a:lnTo>
                  <a:pt x="59347" y="22047"/>
                </a:lnTo>
                <a:lnTo>
                  <a:pt x="57526" y="23868"/>
                </a:lnTo>
                <a:lnTo>
                  <a:pt x="68040" y="22600"/>
                </a:lnTo>
                <a:lnTo>
                  <a:pt x="67487" y="22047"/>
                </a:lnTo>
                <a:close/>
              </a:path>
              <a:path w="71120" h="38100">
                <a:moveTo>
                  <a:pt x="939" y="21196"/>
                </a:moveTo>
                <a:lnTo>
                  <a:pt x="757" y="22839"/>
                </a:lnTo>
                <a:lnTo>
                  <a:pt x="2043" y="21552"/>
                </a:lnTo>
                <a:lnTo>
                  <a:pt x="939" y="21196"/>
                </a:lnTo>
                <a:close/>
              </a:path>
              <a:path w="71120" h="38100">
                <a:moveTo>
                  <a:pt x="70938" y="22047"/>
                </a:moveTo>
                <a:lnTo>
                  <a:pt x="67487" y="22047"/>
                </a:lnTo>
                <a:lnTo>
                  <a:pt x="68040" y="22600"/>
                </a:lnTo>
                <a:lnTo>
                  <a:pt x="70942" y="22250"/>
                </a:lnTo>
                <a:lnTo>
                  <a:pt x="70938" y="22047"/>
                </a:lnTo>
                <a:close/>
              </a:path>
              <a:path w="71120" h="38100">
                <a:moveTo>
                  <a:pt x="939" y="21196"/>
                </a:moveTo>
                <a:lnTo>
                  <a:pt x="2043" y="21552"/>
                </a:lnTo>
                <a:lnTo>
                  <a:pt x="939" y="21196"/>
                </a:lnTo>
                <a:close/>
              </a:path>
              <a:path w="71120" h="38100">
                <a:moveTo>
                  <a:pt x="12839" y="6350"/>
                </a:moveTo>
                <a:lnTo>
                  <a:pt x="939" y="21196"/>
                </a:lnTo>
                <a:lnTo>
                  <a:pt x="2056" y="21540"/>
                </a:lnTo>
                <a:lnTo>
                  <a:pt x="4152" y="19443"/>
                </a:lnTo>
                <a:lnTo>
                  <a:pt x="19532" y="19443"/>
                </a:lnTo>
                <a:lnTo>
                  <a:pt x="12839" y="635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47186" y="4743424"/>
            <a:ext cx="99364" cy="73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04958" y="4520666"/>
            <a:ext cx="285115" cy="333375"/>
          </a:xfrm>
          <a:custGeom>
            <a:avLst/>
            <a:gdLst/>
            <a:ahLst/>
            <a:cxnLst/>
            <a:rect l="l" t="t" r="r" b="b"/>
            <a:pathLst>
              <a:path w="285115" h="333375">
                <a:moveTo>
                  <a:pt x="1892" y="291896"/>
                </a:moveTo>
                <a:close/>
              </a:path>
              <a:path w="285115" h="333375">
                <a:moveTo>
                  <a:pt x="153035" y="39166"/>
                </a:moveTo>
                <a:lnTo>
                  <a:pt x="152679" y="38303"/>
                </a:lnTo>
                <a:lnTo>
                  <a:pt x="151853" y="36296"/>
                </a:lnTo>
                <a:lnTo>
                  <a:pt x="149428" y="33947"/>
                </a:lnTo>
                <a:lnTo>
                  <a:pt x="147231" y="32169"/>
                </a:lnTo>
                <a:lnTo>
                  <a:pt x="144716" y="31343"/>
                </a:lnTo>
                <a:lnTo>
                  <a:pt x="141897" y="31432"/>
                </a:lnTo>
                <a:lnTo>
                  <a:pt x="133807" y="35902"/>
                </a:lnTo>
                <a:lnTo>
                  <a:pt x="133807" y="47574"/>
                </a:lnTo>
                <a:lnTo>
                  <a:pt x="133807" y="52705"/>
                </a:lnTo>
                <a:lnTo>
                  <a:pt x="133705" y="46723"/>
                </a:lnTo>
                <a:lnTo>
                  <a:pt x="133807" y="47574"/>
                </a:lnTo>
                <a:lnTo>
                  <a:pt x="133807" y="35902"/>
                </a:lnTo>
                <a:lnTo>
                  <a:pt x="133642" y="36093"/>
                </a:lnTo>
                <a:lnTo>
                  <a:pt x="130200" y="41262"/>
                </a:lnTo>
                <a:lnTo>
                  <a:pt x="127292" y="46723"/>
                </a:lnTo>
                <a:lnTo>
                  <a:pt x="124929" y="52489"/>
                </a:lnTo>
                <a:lnTo>
                  <a:pt x="120383" y="62268"/>
                </a:lnTo>
                <a:lnTo>
                  <a:pt x="99441" y="101854"/>
                </a:lnTo>
                <a:lnTo>
                  <a:pt x="72593" y="147993"/>
                </a:lnTo>
                <a:lnTo>
                  <a:pt x="47269" y="188709"/>
                </a:lnTo>
                <a:lnTo>
                  <a:pt x="39281" y="201295"/>
                </a:lnTo>
                <a:lnTo>
                  <a:pt x="31521" y="214007"/>
                </a:lnTo>
                <a:lnTo>
                  <a:pt x="9423" y="253746"/>
                </a:lnTo>
                <a:lnTo>
                  <a:pt x="0" y="277114"/>
                </a:lnTo>
                <a:lnTo>
                  <a:pt x="12" y="283311"/>
                </a:lnTo>
                <a:lnTo>
                  <a:pt x="165" y="284657"/>
                </a:lnTo>
                <a:lnTo>
                  <a:pt x="406" y="285991"/>
                </a:lnTo>
                <a:lnTo>
                  <a:pt x="1866" y="291807"/>
                </a:lnTo>
                <a:lnTo>
                  <a:pt x="1866" y="287705"/>
                </a:lnTo>
                <a:lnTo>
                  <a:pt x="1892" y="291896"/>
                </a:lnTo>
                <a:lnTo>
                  <a:pt x="1866" y="295224"/>
                </a:lnTo>
                <a:lnTo>
                  <a:pt x="4914" y="298272"/>
                </a:lnTo>
                <a:lnTo>
                  <a:pt x="12433" y="298272"/>
                </a:lnTo>
                <a:lnTo>
                  <a:pt x="15481" y="295224"/>
                </a:lnTo>
                <a:lnTo>
                  <a:pt x="15481" y="290842"/>
                </a:lnTo>
                <a:lnTo>
                  <a:pt x="15455" y="291045"/>
                </a:lnTo>
                <a:lnTo>
                  <a:pt x="15481" y="287705"/>
                </a:lnTo>
                <a:lnTo>
                  <a:pt x="15481" y="290842"/>
                </a:lnTo>
                <a:lnTo>
                  <a:pt x="16192" y="285013"/>
                </a:lnTo>
                <a:lnTo>
                  <a:pt x="16281" y="284670"/>
                </a:lnTo>
                <a:lnTo>
                  <a:pt x="17132" y="281724"/>
                </a:lnTo>
                <a:lnTo>
                  <a:pt x="18376" y="278549"/>
                </a:lnTo>
                <a:lnTo>
                  <a:pt x="65887" y="200494"/>
                </a:lnTo>
                <a:lnTo>
                  <a:pt x="74460" y="186804"/>
                </a:lnTo>
                <a:lnTo>
                  <a:pt x="99707" y="145415"/>
                </a:lnTo>
                <a:lnTo>
                  <a:pt x="124815" y="101638"/>
                </a:lnTo>
                <a:lnTo>
                  <a:pt x="144589" y="61010"/>
                </a:lnTo>
                <a:lnTo>
                  <a:pt x="146304" y="56857"/>
                </a:lnTo>
                <a:lnTo>
                  <a:pt x="148209" y="56857"/>
                </a:lnTo>
                <a:lnTo>
                  <a:pt x="152361" y="52705"/>
                </a:lnTo>
                <a:lnTo>
                  <a:pt x="152361" y="47574"/>
                </a:lnTo>
                <a:lnTo>
                  <a:pt x="152958" y="42557"/>
                </a:lnTo>
                <a:lnTo>
                  <a:pt x="153035" y="39166"/>
                </a:lnTo>
                <a:close/>
              </a:path>
              <a:path w="285115" h="333375">
                <a:moveTo>
                  <a:pt x="266103" y="14947"/>
                </a:moveTo>
                <a:lnTo>
                  <a:pt x="266077" y="14681"/>
                </a:lnTo>
                <a:lnTo>
                  <a:pt x="266077" y="14947"/>
                </a:lnTo>
                <a:close/>
              </a:path>
              <a:path w="285115" h="333375">
                <a:moveTo>
                  <a:pt x="284632" y="9105"/>
                </a:moveTo>
                <a:lnTo>
                  <a:pt x="284314" y="8801"/>
                </a:lnTo>
                <a:lnTo>
                  <a:pt x="284226" y="7493"/>
                </a:lnTo>
                <a:lnTo>
                  <a:pt x="283387" y="5372"/>
                </a:lnTo>
                <a:lnTo>
                  <a:pt x="283044" y="4953"/>
                </a:lnTo>
                <a:lnTo>
                  <a:pt x="281876" y="3517"/>
                </a:lnTo>
                <a:lnTo>
                  <a:pt x="280606" y="2082"/>
                </a:lnTo>
                <a:lnTo>
                  <a:pt x="279044" y="1079"/>
                </a:lnTo>
                <a:lnTo>
                  <a:pt x="277228" y="495"/>
                </a:lnTo>
                <a:lnTo>
                  <a:pt x="275717" y="88"/>
                </a:lnTo>
                <a:lnTo>
                  <a:pt x="274193" y="0"/>
                </a:lnTo>
                <a:lnTo>
                  <a:pt x="272656" y="241"/>
                </a:lnTo>
                <a:lnTo>
                  <a:pt x="268160" y="2108"/>
                </a:lnTo>
                <a:lnTo>
                  <a:pt x="268160" y="14795"/>
                </a:lnTo>
                <a:lnTo>
                  <a:pt x="266077" y="13449"/>
                </a:lnTo>
                <a:lnTo>
                  <a:pt x="266103" y="14947"/>
                </a:lnTo>
                <a:lnTo>
                  <a:pt x="266077" y="19354"/>
                </a:lnTo>
                <a:lnTo>
                  <a:pt x="265950" y="13373"/>
                </a:lnTo>
                <a:lnTo>
                  <a:pt x="266077" y="13449"/>
                </a:lnTo>
                <a:lnTo>
                  <a:pt x="266077" y="11303"/>
                </a:lnTo>
                <a:lnTo>
                  <a:pt x="266179" y="13512"/>
                </a:lnTo>
                <a:lnTo>
                  <a:pt x="268160" y="14795"/>
                </a:lnTo>
                <a:lnTo>
                  <a:pt x="268160" y="2108"/>
                </a:lnTo>
                <a:lnTo>
                  <a:pt x="246532" y="34569"/>
                </a:lnTo>
                <a:lnTo>
                  <a:pt x="242176" y="42964"/>
                </a:lnTo>
                <a:lnTo>
                  <a:pt x="234645" y="57175"/>
                </a:lnTo>
                <a:lnTo>
                  <a:pt x="211429" y="99453"/>
                </a:lnTo>
                <a:lnTo>
                  <a:pt x="188772" y="138722"/>
                </a:lnTo>
                <a:lnTo>
                  <a:pt x="165506" y="177609"/>
                </a:lnTo>
                <a:lnTo>
                  <a:pt x="155028" y="194856"/>
                </a:lnTo>
                <a:lnTo>
                  <a:pt x="144614" y="212140"/>
                </a:lnTo>
                <a:lnTo>
                  <a:pt x="123939" y="246773"/>
                </a:lnTo>
                <a:lnTo>
                  <a:pt x="101473" y="288150"/>
                </a:lnTo>
                <a:lnTo>
                  <a:pt x="90030" y="320929"/>
                </a:lnTo>
                <a:lnTo>
                  <a:pt x="89128" y="321818"/>
                </a:lnTo>
                <a:lnTo>
                  <a:pt x="89128" y="330047"/>
                </a:lnTo>
                <a:lnTo>
                  <a:pt x="92468" y="333375"/>
                </a:lnTo>
                <a:lnTo>
                  <a:pt x="100685" y="333375"/>
                </a:lnTo>
                <a:lnTo>
                  <a:pt x="104013" y="330047"/>
                </a:lnTo>
                <a:lnTo>
                  <a:pt x="104013" y="328256"/>
                </a:lnTo>
                <a:lnTo>
                  <a:pt x="104013" y="327482"/>
                </a:lnTo>
                <a:lnTo>
                  <a:pt x="124256" y="286613"/>
                </a:lnTo>
                <a:lnTo>
                  <a:pt x="162280" y="222872"/>
                </a:lnTo>
                <a:lnTo>
                  <a:pt x="183553" y="188722"/>
                </a:lnTo>
                <a:lnTo>
                  <a:pt x="195605" y="169278"/>
                </a:lnTo>
                <a:lnTo>
                  <a:pt x="219062" y="129971"/>
                </a:lnTo>
                <a:lnTo>
                  <a:pt x="238366" y="95885"/>
                </a:lnTo>
                <a:lnTo>
                  <a:pt x="261188" y="52679"/>
                </a:lnTo>
                <a:lnTo>
                  <a:pt x="265188" y="44678"/>
                </a:lnTo>
                <a:lnTo>
                  <a:pt x="269278" y="36715"/>
                </a:lnTo>
                <a:lnTo>
                  <a:pt x="273443" y="28790"/>
                </a:lnTo>
                <a:lnTo>
                  <a:pt x="276275" y="23507"/>
                </a:lnTo>
                <a:lnTo>
                  <a:pt x="280479" y="23507"/>
                </a:lnTo>
                <a:lnTo>
                  <a:pt x="284632" y="19354"/>
                </a:lnTo>
                <a:lnTo>
                  <a:pt x="284632" y="910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24516" y="4584915"/>
            <a:ext cx="566978" cy="2485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5587" y="5204967"/>
            <a:ext cx="154152" cy="1996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4639" y="5272290"/>
            <a:ext cx="94615" cy="79375"/>
          </a:xfrm>
          <a:custGeom>
            <a:avLst/>
            <a:gdLst/>
            <a:ahLst/>
            <a:cxnLst/>
            <a:rect l="l" t="t" r="r" b="b"/>
            <a:pathLst>
              <a:path w="94614" h="79375">
                <a:moveTo>
                  <a:pt x="80251" y="29718"/>
                </a:moveTo>
                <a:lnTo>
                  <a:pt x="70281" y="29718"/>
                </a:lnTo>
                <a:lnTo>
                  <a:pt x="69100" y="29718"/>
                </a:lnTo>
                <a:lnTo>
                  <a:pt x="70510" y="31127"/>
                </a:lnTo>
                <a:lnTo>
                  <a:pt x="78841" y="31127"/>
                </a:lnTo>
                <a:lnTo>
                  <a:pt x="80251" y="29718"/>
                </a:lnTo>
                <a:close/>
              </a:path>
              <a:path w="94614" h="79375">
                <a:moveTo>
                  <a:pt x="82219" y="19418"/>
                </a:moveTo>
                <a:lnTo>
                  <a:pt x="78841" y="16040"/>
                </a:lnTo>
                <a:lnTo>
                  <a:pt x="78486" y="16040"/>
                </a:lnTo>
                <a:lnTo>
                  <a:pt x="77978" y="14732"/>
                </a:lnTo>
                <a:lnTo>
                  <a:pt x="54521" y="4305"/>
                </a:lnTo>
                <a:lnTo>
                  <a:pt x="47650" y="2044"/>
                </a:lnTo>
                <a:lnTo>
                  <a:pt x="40614" y="635"/>
                </a:lnTo>
                <a:lnTo>
                  <a:pt x="33413" y="88"/>
                </a:lnTo>
                <a:lnTo>
                  <a:pt x="31470" y="0"/>
                </a:lnTo>
                <a:lnTo>
                  <a:pt x="29527" y="12"/>
                </a:lnTo>
                <a:lnTo>
                  <a:pt x="25247" y="317"/>
                </a:lnTo>
                <a:lnTo>
                  <a:pt x="22936" y="711"/>
                </a:lnTo>
                <a:lnTo>
                  <a:pt x="20662" y="1308"/>
                </a:lnTo>
                <a:lnTo>
                  <a:pt x="11036" y="4533"/>
                </a:lnTo>
                <a:lnTo>
                  <a:pt x="6946" y="4533"/>
                </a:lnTo>
                <a:lnTo>
                  <a:pt x="2794" y="8686"/>
                </a:lnTo>
                <a:lnTo>
                  <a:pt x="2794" y="18935"/>
                </a:lnTo>
                <a:lnTo>
                  <a:pt x="6946" y="23088"/>
                </a:lnTo>
                <a:lnTo>
                  <a:pt x="15748" y="23088"/>
                </a:lnTo>
                <a:lnTo>
                  <a:pt x="23850" y="23393"/>
                </a:lnTo>
                <a:lnTo>
                  <a:pt x="32143" y="24422"/>
                </a:lnTo>
                <a:lnTo>
                  <a:pt x="40386" y="25730"/>
                </a:lnTo>
                <a:lnTo>
                  <a:pt x="48602" y="27305"/>
                </a:lnTo>
                <a:lnTo>
                  <a:pt x="54546" y="28511"/>
                </a:lnTo>
                <a:lnTo>
                  <a:pt x="60604" y="29578"/>
                </a:lnTo>
                <a:lnTo>
                  <a:pt x="67043" y="30543"/>
                </a:lnTo>
                <a:lnTo>
                  <a:pt x="67538" y="30530"/>
                </a:lnTo>
                <a:lnTo>
                  <a:pt x="68008" y="30403"/>
                </a:lnTo>
                <a:lnTo>
                  <a:pt x="68491" y="29641"/>
                </a:lnTo>
                <a:lnTo>
                  <a:pt x="69037" y="29667"/>
                </a:lnTo>
                <a:lnTo>
                  <a:pt x="70307" y="29667"/>
                </a:lnTo>
                <a:lnTo>
                  <a:pt x="80302" y="29667"/>
                </a:lnTo>
                <a:lnTo>
                  <a:pt x="82219" y="27749"/>
                </a:lnTo>
                <a:lnTo>
                  <a:pt x="82219" y="19418"/>
                </a:lnTo>
                <a:close/>
              </a:path>
              <a:path w="94614" h="79375">
                <a:moveTo>
                  <a:pt x="93992" y="60020"/>
                </a:moveTo>
                <a:lnTo>
                  <a:pt x="90297" y="56337"/>
                </a:lnTo>
                <a:lnTo>
                  <a:pt x="80899" y="56235"/>
                </a:lnTo>
                <a:lnTo>
                  <a:pt x="80772" y="56362"/>
                </a:lnTo>
                <a:lnTo>
                  <a:pt x="74485" y="56388"/>
                </a:lnTo>
                <a:lnTo>
                  <a:pt x="67741" y="56146"/>
                </a:lnTo>
                <a:lnTo>
                  <a:pt x="61010" y="55803"/>
                </a:lnTo>
                <a:lnTo>
                  <a:pt x="54279" y="55384"/>
                </a:lnTo>
                <a:lnTo>
                  <a:pt x="47561" y="54864"/>
                </a:lnTo>
                <a:lnTo>
                  <a:pt x="34709" y="53835"/>
                </a:lnTo>
                <a:lnTo>
                  <a:pt x="21856" y="52997"/>
                </a:lnTo>
                <a:lnTo>
                  <a:pt x="18554" y="52705"/>
                </a:lnTo>
                <a:lnTo>
                  <a:pt x="18554" y="64300"/>
                </a:lnTo>
                <a:lnTo>
                  <a:pt x="18440" y="64668"/>
                </a:lnTo>
                <a:lnTo>
                  <a:pt x="18491" y="55803"/>
                </a:lnTo>
                <a:lnTo>
                  <a:pt x="18554" y="64300"/>
                </a:lnTo>
                <a:lnTo>
                  <a:pt x="18554" y="52705"/>
                </a:lnTo>
                <a:lnTo>
                  <a:pt x="15062" y="52374"/>
                </a:lnTo>
                <a:lnTo>
                  <a:pt x="14770" y="52070"/>
                </a:lnTo>
                <a:lnTo>
                  <a:pt x="14401" y="51701"/>
                </a:lnTo>
                <a:lnTo>
                  <a:pt x="4152" y="51701"/>
                </a:lnTo>
                <a:lnTo>
                  <a:pt x="50" y="55803"/>
                </a:lnTo>
                <a:lnTo>
                  <a:pt x="0" y="66103"/>
                </a:lnTo>
                <a:lnTo>
                  <a:pt x="4152" y="70256"/>
                </a:lnTo>
                <a:lnTo>
                  <a:pt x="7391" y="70256"/>
                </a:lnTo>
                <a:lnTo>
                  <a:pt x="15582" y="74460"/>
                </a:lnTo>
                <a:lnTo>
                  <a:pt x="40487" y="79197"/>
                </a:lnTo>
                <a:lnTo>
                  <a:pt x="46901" y="79159"/>
                </a:lnTo>
                <a:lnTo>
                  <a:pt x="86487" y="73101"/>
                </a:lnTo>
                <a:lnTo>
                  <a:pt x="90208" y="73101"/>
                </a:lnTo>
                <a:lnTo>
                  <a:pt x="93992" y="69329"/>
                </a:lnTo>
                <a:lnTo>
                  <a:pt x="93992" y="6002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2207" y="5217667"/>
            <a:ext cx="423815" cy="1423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8394" y="5259946"/>
            <a:ext cx="330639" cy="2292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1702" y="5018138"/>
            <a:ext cx="333801" cy="1574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6450" y="5167147"/>
            <a:ext cx="575874" cy="2857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99842" y="4938585"/>
            <a:ext cx="1183820" cy="2716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64276" y="4965966"/>
            <a:ext cx="296372" cy="2780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64410" y="4509668"/>
            <a:ext cx="314325" cy="53975"/>
          </a:xfrm>
          <a:custGeom>
            <a:avLst/>
            <a:gdLst/>
            <a:ahLst/>
            <a:cxnLst/>
            <a:rect l="l" t="t" r="r" b="b"/>
            <a:pathLst>
              <a:path w="314325" h="53975">
                <a:moveTo>
                  <a:pt x="62699" y="22999"/>
                </a:moveTo>
                <a:lnTo>
                  <a:pt x="51605" y="24933"/>
                </a:lnTo>
                <a:lnTo>
                  <a:pt x="18681" y="30276"/>
                </a:lnTo>
                <a:lnTo>
                  <a:pt x="18671" y="34711"/>
                </a:lnTo>
                <a:lnTo>
                  <a:pt x="20142" y="36182"/>
                </a:lnTo>
                <a:lnTo>
                  <a:pt x="20142" y="47307"/>
                </a:lnTo>
                <a:lnTo>
                  <a:pt x="18640" y="48808"/>
                </a:lnTo>
                <a:lnTo>
                  <a:pt x="18630" y="53251"/>
                </a:lnTo>
                <a:lnTo>
                  <a:pt x="21424" y="53390"/>
                </a:lnTo>
                <a:lnTo>
                  <a:pt x="24218" y="53441"/>
                </a:lnTo>
                <a:lnTo>
                  <a:pt x="27012" y="53365"/>
                </a:lnTo>
                <a:lnTo>
                  <a:pt x="37021" y="52714"/>
                </a:lnTo>
                <a:lnTo>
                  <a:pt x="47004" y="51809"/>
                </a:lnTo>
                <a:lnTo>
                  <a:pt x="56961" y="50647"/>
                </a:lnTo>
                <a:lnTo>
                  <a:pt x="58643" y="50406"/>
                </a:lnTo>
                <a:lnTo>
                  <a:pt x="21691" y="50406"/>
                </a:lnTo>
                <a:lnTo>
                  <a:pt x="25844" y="46253"/>
                </a:lnTo>
                <a:lnTo>
                  <a:pt x="25844" y="36004"/>
                </a:lnTo>
                <a:lnTo>
                  <a:pt x="21691" y="31851"/>
                </a:lnTo>
                <a:lnTo>
                  <a:pt x="64114" y="31851"/>
                </a:lnTo>
                <a:lnTo>
                  <a:pt x="62699" y="22999"/>
                </a:lnTo>
                <a:close/>
              </a:path>
              <a:path w="314325" h="53975">
                <a:moveTo>
                  <a:pt x="10063" y="49027"/>
                </a:moveTo>
                <a:lnTo>
                  <a:pt x="10058" y="51816"/>
                </a:lnTo>
                <a:lnTo>
                  <a:pt x="18630" y="53251"/>
                </a:lnTo>
                <a:lnTo>
                  <a:pt x="18634" y="51816"/>
                </a:lnTo>
                <a:lnTo>
                  <a:pt x="15633" y="51816"/>
                </a:lnTo>
                <a:lnTo>
                  <a:pt x="11379" y="51739"/>
                </a:lnTo>
                <a:lnTo>
                  <a:pt x="11170" y="50133"/>
                </a:lnTo>
                <a:lnTo>
                  <a:pt x="10063" y="49027"/>
                </a:lnTo>
                <a:close/>
              </a:path>
              <a:path w="314325" h="53975">
                <a:moveTo>
                  <a:pt x="10096" y="31673"/>
                </a:moveTo>
                <a:lnTo>
                  <a:pt x="4508" y="31673"/>
                </a:lnTo>
                <a:lnTo>
                  <a:pt x="0" y="36182"/>
                </a:lnTo>
                <a:lnTo>
                  <a:pt x="0" y="47307"/>
                </a:lnTo>
                <a:lnTo>
                  <a:pt x="4508" y="51816"/>
                </a:lnTo>
                <a:lnTo>
                  <a:pt x="10058" y="51816"/>
                </a:lnTo>
                <a:lnTo>
                  <a:pt x="10063" y="49027"/>
                </a:lnTo>
                <a:lnTo>
                  <a:pt x="7289" y="46253"/>
                </a:lnTo>
                <a:lnTo>
                  <a:pt x="7289" y="36004"/>
                </a:lnTo>
                <a:lnTo>
                  <a:pt x="9094" y="34199"/>
                </a:lnTo>
                <a:lnTo>
                  <a:pt x="8775" y="31750"/>
                </a:lnTo>
                <a:lnTo>
                  <a:pt x="10096" y="31750"/>
                </a:lnTo>
                <a:close/>
              </a:path>
              <a:path w="314325" h="53975">
                <a:moveTo>
                  <a:pt x="18640" y="48808"/>
                </a:moveTo>
                <a:lnTo>
                  <a:pt x="17316" y="50133"/>
                </a:lnTo>
                <a:lnTo>
                  <a:pt x="17335" y="50380"/>
                </a:lnTo>
                <a:lnTo>
                  <a:pt x="17011" y="50437"/>
                </a:lnTo>
                <a:lnTo>
                  <a:pt x="15633" y="51816"/>
                </a:lnTo>
                <a:lnTo>
                  <a:pt x="18634" y="51816"/>
                </a:lnTo>
                <a:lnTo>
                  <a:pt x="18640" y="48808"/>
                </a:lnTo>
                <a:close/>
              </a:path>
              <a:path w="314325" h="53975">
                <a:moveTo>
                  <a:pt x="11170" y="50133"/>
                </a:moveTo>
                <a:lnTo>
                  <a:pt x="11379" y="51739"/>
                </a:lnTo>
                <a:lnTo>
                  <a:pt x="12293" y="51435"/>
                </a:lnTo>
                <a:lnTo>
                  <a:pt x="12623" y="51269"/>
                </a:lnTo>
                <a:lnTo>
                  <a:pt x="12357" y="51257"/>
                </a:lnTo>
                <a:lnTo>
                  <a:pt x="12285" y="50406"/>
                </a:lnTo>
                <a:lnTo>
                  <a:pt x="11442" y="50406"/>
                </a:lnTo>
                <a:lnTo>
                  <a:pt x="11170" y="50133"/>
                </a:lnTo>
                <a:close/>
              </a:path>
              <a:path w="314325" h="53975">
                <a:moveTo>
                  <a:pt x="17011" y="50437"/>
                </a:moveTo>
                <a:lnTo>
                  <a:pt x="12357" y="51257"/>
                </a:lnTo>
                <a:lnTo>
                  <a:pt x="12623" y="51269"/>
                </a:lnTo>
                <a:lnTo>
                  <a:pt x="12293" y="51435"/>
                </a:lnTo>
                <a:lnTo>
                  <a:pt x="11379" y="51739"/>
                </a:lnTo>
                <a:lnTo>
                  <a:pt x="15709" y="51739"/>
                </a:lnTo>
                <a:lnTo>
                  <a:pt x="17011" y="50437"/>
                </a:lnTo>
                <a:close/>
              </a:path>
              <a:path w="314325" h="53975">
                <a:moveTo>
                  <a:pt x="11437" y="31856"/>
                </a:moveTo>
                <a:lnTo>
                  <a:pt x="10871" y="32423"/>
                </a:lnTo>
                <a:lnTo>
                  <a:pt x="10801" y="32684"/>
                </a:lnTo>
                <a:lnTo>
                  <a:pt x="12357" y="51257"/>
                </a:lnTo>
                <a:lnTo>
                  <a:pt x="17011" y="50437"/>
                </a:lnTo>
                <a:lnTo>
                  <a:pt x="17315" y="50134"/>
                </a:lnTo>
                <a:lnTo>
                  <a:pt x="15798" y="31889"/>
                </a:lnTo>
                <a:lnTo>
                  <a:pt x="11437" y="31856"/>
                </a:lnTo>
                <a:close/>
              </a:path>
              <a:path w="314325" h="53975">
                <a:moveTo>
                  <a:pt x="17315" y="50134"/>
                </a:moveTo>
                <a:lnTo>
                  <a:pt x="17011" y="50437"/>
                </a:lnTo>
                <a:lnTo>
                  <a:pt x="17335" y="50380"/>
                </a:lnTo>
                <a:lnTo>
                  <a:pt x="17315" y="50134"/>
                </a:lnTo>
                <a:close/>
              </a:path>
              <a:path w="314325" h="53975">
                <a:moveTo>
                  <a:pt x="10786" y="32507"/>
                </a:moveTo>
                <a:lnTo>
                  <a:pt x="10140" y="33153"/>
                </a:lnTo>
                <a:lnTo>
                  <a:pt x="10077" y="41744"/>
                </a:lnTo>
                <a:lnTo>
                  <a:pt x="11171" y="50134"/>
                </a:lnTo>
                <a:lnTo>
                  <a:pt x="11442" y="50406"/>
                </a:lnTo>
                <a:lnTo>
                  <a:pt x="12285" y="50406"/>
                </a:lnTo>
                <a:lnTo>
                  <a:pt x="10786" y="32507"/>
                </a:lnTo>
                <a:close/>
              </a:path>
              <a:path w="314325" h="53975">
                <a:moveTo>
                  <a:pt x="64114" y="31851"/>
                </a:moveTo>
                <a:lnTo>
                  <a:pt x="21691" y="31851"/>
                </a:lnTo>
                <a:lnTo>
                  <a:pt x="25844" y="36004"/>
                </a:lnTo>
                <a:lnTo>
                  <a:pt x="25844" y="46253"/>
                </a:lnTo>
                <a:lnTo>
                  <a:pt x="21691" y="50406"/>
                </a:lnTo>
                <a:lnTo>
                  <a:pt x="58643" y="50406"/>
                </a:lnTo>
                <a:lnTo>
                  <a:pt x="66890" y="49225"/>
                </a:lnTo>
                <a:lnTo>
                  <a:pt x="64114" y="31851"/>
                </a:lnTo>
                <a:close/>
              </a:path>
              <a:path w="314325" h="53975">
                <a:moveTo>
                  <a:pt x="15811" y="31851"/>
                </a:moveTo>
                <a:lnTo>
                  <a:pt x="11437" y="31856"/>
                </a:lnTo>
                <a:lnTo>
                  <a:pt x="15798" y="31889"/>
                </a:lnTo>
                <a:lnTo>
                  <a:pt x="17315" y="50134"/>
                </a:lnTo>
                <a:lnTo>
                  <a:pt x="18640" y="48808"/>
                </a:lnTo>
                <a:lnTo>
                  <a:pt x="18554" y="34594"/>
                </a:lnTo>
                <a:lnTo>
                  <a:pt x="15811" y="31851"/>
                </a:lnTo>
                <a:close/>
              </a:path>
              <a:path w="314325" h="53975">
                <a:moveTo>
                  <a:pt x="10077" y="41744"/>
                </a:moveTo>
                <a:lnTo>
                  <a:pt x="10063" y="49027"/>
                </a:lnTo>
                <a:lnTo>
                  <a:pt x="11170" y="50133"/>
                </a:lnTo>
                <a:lnTo>
                  <a:pt x="10077" y="41744"/>
                </a:lnTo>
                <a:close/>
              </a:path>
              <a:path w="314325" h="53975">
                <a:moveTo>
                  <a:pt x="120624" y="13525"/>
                </a:moveTo>
                <a:lnTo>
                  <a:pt x="91628" y="18072"/>
                </a:lnTo>
                <a:lnTo>
                  <a:pt x="62699" y="22999"/>
                </a:lnTo>
                <a:lnTo>
                  <a:pt x="66890" y="49225"/>
                </a:lnTo>
                <a:lnTo>
                  <a:pt x="124587" y="40919"/>
                </a:lnTo>
                <a:lnTo>
                  <a:pt x="120624" y="13525"/>
                </a:lnTo>
                <a:close/>
              </a:path>
              <a:path w="314325" h="53975">
                <a:moveTo>
                  <a:pt x="9094" y="34199"/>
                </a:moveTo>
                <a:lnTo>
                  <a:pt x="7289" y="36004"/>
                </a:lnTo>
                <a:lnTo>
                  <a:pt x="7289" y="46253"/>
                </a:lnTo>
                <a:lnTo>
                  <a:pt x="10063" y="49027"/>
                </a:lnTo>
                <a:lnTo>
                  <a:pt x="9969" y="40919"/>
                </a:lnTo>
                <a:lnTo>
                  <a:pt x="9094" y="34199"/>
                </a:lnTo>
                <a:close/>
              </a:path>
              <a:path w="314325" h="53975">
                <a:moveTo>
                  <a:pt x="18671" y="34711"/>
                </a:moveTo>
                <a:lnTo>
                  <a:pt x="18640" y="48808"/>
                </a:lnTo>
                <a:lnTo>
                  <a:pt x="20142" y="47307"/>
                </a:lnTo>
                <a:lnTo>
                  <a:pt x="20142" y="36182"/>
                </a:lnTo>
                <a:lnTo>
                  <a:pt x="18671" y="34711"/>
                </a:lnTo>
                <a:close/>
              </a:path>
              <a:path w="314325" h="53975">
                <a:moveTo>
                  <a:pt x="10093" y="33200"/>
                </a:moveTo>
                <a:lnTo>
                  <a:pt x="9094" y="34199"/>
                </a:lnTo>
                <a:lnTo>
                  <a:pt x="10077" y="41744"/>
                </a:lnTo>
                <a:lnTo>
                  <a:pt x="10093" y="33200"/>
                </a:lnTo>
                <a:close/>
              </a:path>
              <a:path w="314325" h="53975">
                <a:moveTo>
                  <a:pt x="171284" y="7378"/>
                </a:moveTo>
                <a:lnTo>
                  <a:pt x="158590" y="8690"/>
                </a:lnTo>
                <a:lnTo>
                  <a:pt x="145916" y="10152"/>
                </a:lnTo>
                <a:lnTo>
                  <a:pt x="133262" y="11763"/>
                </a:lnTo>
                <a:lnTo>
                  <a:pt x="120624" y="13525"/>
                </a:lnTo>
                <a:lnTo>
                  <a:pt x="124587" y="40919"/>
                </a:lnTo>
                <a:lnTo>
                  <a:pt x="136872" y="39275"/>
                </a:lnTo>
                <a:lnTo>
                  <a:pt x="149172" y="37811"/>
                </a:lnTo>
                <a:lnTo>
                  <a:pt x="161489" y="36522"/>
                </a:lnTo>
                <a:lnTo>
                  <a:pt x="173824" y="35407"/>
                </a:lnTo>
                <a:lnTo>
                  <a:pt x="171284" y="7378"/>
                </a:lnTo>
                <a:close/>
              </a:path>
              <a:path w="314325" h="53975">
                <a:moveTo>
                  <a:pt x="280212" y="32684"/>
                </a:moveTo>
                <a:lnTo>
                  <a:pt x="280329" y="34711"/>
                </a:lnTo>
                <a:lnTo>
                  <a:pt x="283108" y="37503"/>
                </a:lnTo>
                <a:lnTo>
                  <a:pt x="290271" y="37503"/>
                </a:lnTo>
                <a:lnTo>
                  <a:pt x="293050" y="34711"/>
                </a:lnTo>
                <a:lnTo>
                  <a:pt x="293166" y="32931"/>
                </a:lnTo>
                <a:lnTo>
                  <a:pt x="289775" y="32931"/>
                </a:lnTo>
                <a:lnTo>
                  <a:pt x="283603" y="32689"/>
                </a:lnTo>
                <a:lnTo>
                  <a:pt x="280212" y="32684"/>
                </a:lnTo>
                <a:close/>
              </a:path>
              <a:path w="314325" h="53975">
                <a:moveTo>
                  <a:pt x="231686" y="4775"/>
                </a:moveTo>
                <a:lnTo>
                  <a:pt x="216560" y="4894"/>
                </a:lnTo>
                <a:lnTo>
                  <a:pt x="201452" y="5367"/>
                </a:lnTo>
                <a:lnTo>
                  <a:pt x="186360" y="6195"/>
                </a:lnTo>
                <a:lnTo>
                  <a:pt x="171284" y="7378"/>
                </a:lnTo>
                <a:lnTo>
                  <a:pt x="173824" y="35407"/>
                </a:lnTo>
                <a:lnTo>
                  <a:pt x="188309" y="34402"/>
                </a:lnTo>
                <a:lnTo>
                  <a:pt x="202807" y="33651"/>
                </a:lnTo>
                <a:lnTo>
                  <a:pt x="217317" y="33153"/>
                </a:lnTo>
                <a:lnTo>
                  <a:pt x="231838" y="32905"/>
                </a:lnTo>
                <a:lnTo>
                  <a:pt x="231686" y="4775"/>
                </a:lnTo>
                <a:close/>
              </a:path>
              <a:path w="314325" h="53975">
                <a:moveTo>
                  <a:pt x="18678" y="31673"/>
                </a:moveTo>
                <a:lnTo>
                  <a:pt x="15633" y="31673"/>
                </a:lnTo>
                <a:lnTo>
                  <a:pt x="18671" y="34711"/>
                </a:lnTo>
                <a:lnTo>
                  <a:pt x="18678" y="31673"/>
                </a:lnTo>
                <a:close/>
              </a:path>
              <a:path w="314325" h="53975">
                <a:moveTo>
                  <a:pt x="8775" y="31750"/>
                </a:moveTo>
                <a:lnTo>
                  <a:pt x="9094" y="34199"/>
                </a:lnTo>
                <a:lnTo>
                  <a:pt x="10093" y="33200"/>
                </a:lnTo>
                <a:lnTo>
                  <a:pt x="10071" y="31876"/>
                </a:lnTo>
                <a:lnTo>
                  <a:pt x="9423" y="31851"/>
                </a:lnTo>
                <a:lnTo>
                  <a:pt x="8775" y="31750"/>
                </a:lnTo>
                <a:close/>
              </a:path>
              <a:path w="314325" h="53975">
                <a:moveTo>
                  <a:pt x="10731" y="31851"/>
                </a:moveTo>
                <a:lnTo>
                  <a:pt x="10096" y="31876"/>
                </a:lnTo>
                <a:lnTo>
                  <a:pt x="10093" y="33200"/>
                </a:lnTo>
                <a:lnTo>
                  <a:pt x="10786" y="32507"/>
                </a:lnTo>
                <a:lnTo>
                  <a:pt x="10731" y="31851"/>
                </a:lnTo>
                <a:close/>
              </a:path>
              <a:path w="314325" h="53975">
                <a:moveTo>
                  <a:pt x="283683" y="30678"/>
                </a:moveTo>
                <a:lnTo>
                  <a:pt x="283603" y="32689"/>
                </a:lnTo>
                <a:lnTo>
                  <a:pt x="289775" y="32931"/>
                </a:lnTo>
                <a:lnTo>
                  <a:pt x="293166" y="32648"/>
                </a:lnTo>
                <a:lnTo>
                  <a:pt x="293128" y="31750"/>
                </a:lnTo>
                <a:lnTo>
                  <a:pt x="283683" y="30678"/>
                </a:lnTo>
                <a:close/>
              </a:path>
              <a:path w="314325" h="53975">
                <a:moveTo>
                  <a:pt x="293166" y="32648"/>
                </a:moveTo>
                <a:lnTo>
                  <a:pt x="289775" y="32931"/>
                </a:lnTo>
                <a:lnTo>
                  <a:pt x="293166" y="32931"/>
                </a:lnTo>
                <a:lnTo>
                  <a:pt x="293166" y="32648"/>
                </a:lnTo>
                <a:close/>
              </a:path>
              <a:path w="314325" h="53975">
                <a:moveTo>
                  <a:pt x="231686" y="4775"/>
                </a:moveTo>
                <a:lnTo>
                  <a:pt x="231838" y="32905"/>
                </a:lnTo>
                <a:lnTo>
                  <a:pt x="280212" y="32668"/>
                </a:lnTo>
                <a:lnTo>
                  <a:pt x="280199" y="29908"/>
                </a:lnTo>
                <a:lnTo>
                  <a:pt x="278874" y="20167"/>
                </a:lnTo>
                <a:lnTo>
                  <a:pt x="278582" y="17761"/>
                </a:lnTo>
                <a:lnTo>
                  <a:pt x="281684" y="6035"/>
                </a:lnTo>
                <a:lnTo>
                  <a:pt x="271424" y="5518"/>
                </a:lnTo>
                <a:lnTo>
                  <a:pt x="258186" y="5060"/>
                </a:lnTo>
                <a:lnTo>
                  <a:pt x="244940" y="4813"/>
                </a:lnTo>
                <a:lnTo>
                  <a:pt x="231686" y="4775"/>
                </a:lnTo>
                <a:close/>
              </a:path>
              <a:path w="314325" h="53975">
                <a:moveTo>
                  <a:pt x="280212" y="30009"/>
                </a:moveTo>
                <a:lnTo>
                  <a:pt x="280212" y="32684"/>
                </a:lnTo>
                <a:lnTo>
                  <a:pt x="283603" y="32689"/>
                </a:lnTo>
                <a:lnTo>
                  <a:pt x="283683" y="30678"/>
                </a:lnTo>
                <a:lnTo>
                  <a:pt x="280250" y="30289"/>
                </a:lnTo>
                <a:lnTo>
                  <a:pt x="280212" y="30009"/>
                </a:lnTo>
                <a:close/>
              </a:path>
              <a:path w="314325" h="53975">
                <a:moveTo>
                  <a:pt x="280212" y="32668"/>
                </a:moveTo>
                <a:lnTo>
                  <a:pt x="270661" y="32668"/>
                </a:lnTo>
                <a:lnTo>
                  <a:pt x="280212" y="32684"/>
                </a:lnTo>
                <a:close/>
              </a:path>
              <a:path w="314325" h="53975">
                <a:moveTo>
                  <a:pt x="310489" y="8890"/>
                </a:moveTo>
                <a:lnTo>
                  <a:pt x="298686" y="17761"/>
                </a:lnTo>
                <a:lnTo>
                  <a:pt x="299008" y="19215"/>
                </a:lnTo>
                <a:lnTo>
                  <a:pt x="298786" y="19215"/>
                </a:lnTo>
                <a:lnTo>
                  <a:pt x="293166" y="31649"/>
                </a:lnTo>
                <a:lnTo>
                  <a:pt x="293166" y="32648"/>
                </a:lnTo>
                <a:lnTo>
                  <a:pt x="313687" y="19215"/>
                </a:lnTo>
                <a:lnTo>
                  <a:pt x="299008" y="19215"/>
                </a:lnTo>
                <a:lnTo>
                  <a:pt x="298856" y="19189"/>
                </a:lnTo>
                <a:lnTo>
                  <a:pt x="313697" y="19189"/>
                </a:lnTo>
                <a:lnTo>
                  <a:pt x="314144" y="18072"/>
                </a:lnTo>
                <a:lnTo>
                  <a:pt x="314127" y="17761"/>
                </a:lnTo>
                <a:lnTo>
                  <a:pt x="313601" y="13322"/>
                </a:lnTo>
                <a:lnTo>
                  <a:pt x="310489" y="8890"/>
                </a:lnTo>
                <a:close/>
              </a:path>
              <a:path w="314325" h="53975">
                <a:moveTo>
                  <a:pt x="10731" y="31851"/>
                </a:moveTo>
                <a:lnTo>
                  <a:pt x="10786" y="32507"/>
                </a:lnTo>
                <a:lnTo>
                  <a:pt x="11437" y="31856"/>
                </a:lnTo>
                <a:lnTo>
                  <a:pt x="10731" y="31851"/>
                </a:lnTo>
                <a:close/>
              </a:path>
              <a:path w="314325" h="53975">
                <a:moveTo>
                  <a:pt x="10096" y="31750"/>
                </a:moveTo>
                <a:lnTo>
                  <a:pt x="8775" y="31750"/>
                </a:lnTo>
                <a:lnTo>
                  <a:pt x="9423" y="31851"/>
                </a:lnTo>
                <a:lnTo>
                  <a:pt x="10083" y="31877"/>
                </a:lnTo>
                <a:close/>
              </a:path>
              <a:path w="314325" h="53975">
                <a:moveTo>
                  <a:pt x="18681" y="30276"/>
                </a:moveTo>
                <a:lnTo>
                  <a:pt x="10096" y="31673"/>
                </a:lnTo>
                <a:lnTo>
                  <a:pt x="10096" y="31876"/>
                </a:lnTo>
                <a:lnTo>
                  <a:pt x="10731" y="31851"/>
                </a:lnTo>
                <a:lnTo>
                  <a:pt x="15811" y="31851"/>
                </a:lnTo>
                <a:lnTo>
                  <a:pt x="15633" y="31673"/>
                </a:lnTo>
                <a:lnTo>
                  <a:pt x="18678" y="31673"/>
                </a:lnTo>
                <a:lnTo>
                  <a:pt x="18681" y="30276"/>
                </a:lnTo>
                <a:close/>
              </a:path>
              <a:path w="314325" h="53975">
                <a:moveTo>
                  <a:pt x="284076" y="20797"/>
                </a:moveTo>
                <a:lnTo>
                  <a:pt x="283683" y="30678"/>
                </a:lnTo>
                <a:lnTo>
                  <a:pt x="293128" y="31750"/>
                </a:lnTo>
                <a:lnTo>
                  <a:pt x="293166" y="27432"/>
                </a:lnTo>
                <a:lnTo>
                  <a:pt x="290271" y="24536"/>
                </a:lnTo>
                <a:lnTo>
                  <a:pt x="295854" y="24536"/>
                </a:lnTo>
                <a:lnTo>
                  <a:pt x="296118" y="23837"/>
                </a:lnTo>
                <a:lnTo>
                  <a:pt x="290601" y="23837"/>
                </a:lnTo>
                <a:lnTo>
                  <a:pt x="290972" y="21582"/>
                </a:lnTo>
                <a:lnTo>
                  <a:pt x="284076" y="20797"/>
                </a:lnTo>
                <a:close/>
              </a:path>
              <a:path w="314325" h="53975">
                <a:moveTo>
                  <a:pt x="293166" y="31649"/>
                </a:moveTo>
                <a:close/>
              </a:path>
              <a:path w="314325" h="53975">
                <a:moveTo>
                  <a:pt x="295854" y="24536"/>
                </a:moveTo>
                <a:lnTo>
                  <a:pt x="290271" y="24536"/>
                </a:lnTo>
                <a:lnTo>
                  <a:pt x="293166" y="27432"/>
                </a:lnTo>
                <a:lnTo>
                  <a:pt x="293166" y="31649"/>
                </a:lnTo>
                <a:lnTo>
                  <a:pt x="295854" y="24536"/>
                </a:lnTo>
                <a:close/>
              </a:path>
              <a:path w="314325" h="53975">
                <a:moveTo>
                  <a:pt x="283927" y="24536"/>
                </a:moveTo>
                <a:lnTo>
                  <a:pt x="283108" y="24536"/>
                </a:lnTo>
                <a:lnTo>
                  <a:pt x="280212" y="27432"/>
                </a:lnTo>
                <a:lnTo>
                  <a:pt x="280250" y="30289"/>
                </a:lnTo>
                <a:lnTo>
                  <a:pt x="283683" y="30678"/>
                </a:lnTo>
                <a:lnTo>
                  <a:pt x="283927" y="24536"/>
                </a:lnTo>
                <a:close/>
              </a:path>
              <a:path w="314325" h="53975">
                <a:moveTo>
                  <a:pt x="278879" y="20205"/>
                </a:moveTo>
                <a:lnTo>
                  <a:pt x="280212" y="30009"/>
                </a:lnTo>
                <a:lnTo>
                  <a:pt x="280212" y="27432"/>
                </a:lnTo>
                <a:lnTo>
                  <a:pt x="283108" y="24536"/>
                </a:lnTo>
                <a:lnTo>
                  <a:pt x="283927" y="24536"/>
                </a:lnTo>
                <a:lnTo>
                  <a:pt x="284076" y="20797"/>
                </a:lnTo>
                <a:lnTo>
                  <a:pt x="278879" y="20205"/>
                </a:lnTo>
                <a:close/>
              </a:path>
              <a:path w="314325" h="53975">
                <a:moveTo>
                  <a:pt x="290972" y="21582"/>
                </a:moveTo>
                <a:lnTo>
                  <a:pt x="290718" y="22999"/>
                </a:lnTo>
                <a:lnTo>
                  <a:pt x="290601" y="23837"/>
                </a:lnTo>
                <a:lnTo>
                  <a:pt x="293255" y="21842"/>
                </a:lnTo>
                <a:lnTo>
                  <a:pt x="290972" y="21582"/>
                </a:lnTo>
                <a:close/>
              </a:path>
              <a:path w="314325" h="53975">
                <a:moveTo>
                  <a:pt x="293255" y="21842"/>
                </a:moveTo>
                <a:lnTo>
                  <a:pt x="290601" y="23837"/>
                </a:lnTo>
                <a:lnTo>
                  <a:pt x="296118" y="23837"/>
                </a:lnTo>
                <a:lnTo>
                  <a:pt x="296722" y="22237"/>
                </a:lnTo>
                <a:lnTo>
                  <a:pt x="293255" y="21842"/>
                </a:lnTo>
                <a:close/>
              </a:path>
              <a:path w="314325" h="53975">
                <a:moveTo>
                  <a:pt x="298686" y="17761"/>
                </a:moveTo>
                <a:lnTo>
                  <a:pt x="293255" y="21842"/>
                </a:lnTo>
                <a:lnTo>
                  <a:pt x="296722" y="22237"/>
                </a:lnTo>
                <a:lnTo>
                  <a:pt x="297154" y="21132"/>
                </a:lnTo>
                <a:lnTo>
                  <a:pt x="297776" y="20167"/>
                </a:lnTo>
                <a:lnTo>
                  <a:pt x="298589" y="19329"/>
                </a:lnTo>
                <a:lnTo>
                  <a:pt x="298856" y="19189"/>
                </a:lnTo>
                <a:lnTo>
                  <a:pt x="299003" y="19189"/>
                </a:lnTo>
                <a:lnTo>
                  <a:pt x="298686" y="17761"/>
                </a:lnTo>
                <a:close/>
              </a:path>
              <a:path w="314325" h="53975">
                <a:moveTo>
                  <a:pt x="295605" y="6540"/>
                </a:moveTo>
                <a:lnTo>
                  <a:pt x="293653" y="6574"/>
                </a:lnTo>
                <a:lnTo>
                  <a:pt x="290972" y="21582"/>
                </a:lnTo>
                <a:lnTo>
                  <a:pt x="293255" y="21842"/>
                </a:lnTo>
                <a:lnTo>
                  <a:pt x="298686" y="17761"/>
                </a:lnTo>
                <a:lnTo>
                  <a:pt x="296219" y="6637"/>
                </a:lnTo>
                <a:lnTo>
                  <a:pt x="295605" y="6540"/>
                </a:lnTo>
                <a:close/>
              </a:path>
              <a:path w="314325" h="53975">
                <a:moveTo>
                  <a:pt x="284657" y="6184"/>
                </a:moveTo>
                <a:lnTo>
                  <a:pt x="284076" y="20797"/>
                </a:lnTo>
                <a:lnTo>
                  <a:pt x="290972" y="21582"/>
                </a:lnTo>
                <a:lnTo>
                  <a:pt x="293648" y="6604"/>
                </a:lnTo>
                <a:lnTo>
                  <a:pt x="291960" y="6604"/>
                </a:lnTo>
                <a:lnTo>
                  <a:pt x="288302" y="6489"/>
                </a:lnTo>
                <a:lnTo>
                  <a:pt x="284657" y="6184"/>
                </a:lnTo>
                <a:close/>
              </a:path>
              <a:path w="314325" h="53975">
                <a:moveTo>
                  <a:pt x="281684" y="6035"/>
                </a:moveTo>
                <a:lnTo>
                  <a:pt x="278434" y="16548"/>
                </a:lnTo>
                <a:lnTo>
                  <a:pt x="278879" y="20205"/>
                </a:lnTo>
                <a:lnTo>
                  <a:pt x="284076" y="20797"/>
                </a:lnTo>
                <a:lnTo>
                  <a:pt x="284657" y="6184"/>
                </a:lnTo>
                <a:lnTo>
                  <a:pt x="281684" y="6035"/>
                </a:lnTo>
                <a:close/>
              </a:path>
              <a:path w="314325" h="53975">
                <a:moveTo>
                  <a:pt x="299003" y="19189"/>
                </a:moveTo>
                <a:lnTo>
                  <a:pt x="298856" y="19189"/>
                </a:lnTo>
                <a:lnTo>
                  <a:pt x="299008" y="19215"/>
                </a:lnTo>
                <a:close/>
              </a:path>
              <a:path w="314325" h="53975">
                <a:moveTo>
                  <a:pt x="296219" y="6637"/>
                </a:moveTo>
                <a:lnTo>
                  <a:pt x="298686" y="17761"/>
                </a:lnTo>
                <a:lnTo>
                  <a:pt x="310489" y="8890"/>
                </a:lnTo>
                <a:lnTo>
                  <a:pt x="296219" y="6637"/>
                </a:lnTo>
                <a:close/>
              </a:path>
              <a:path w="314325" h="53975">
                <a:moveTo>
                  <a:pt x="294792" y="203"/>
                </a:moveTo>
                <a:lnTo>
                  <a:pt x="296219" y="6637"/>
                </a:lnTo>
                <a:lnTo>
                  <a:pt x="310489" y="8890"/>
                </a:lnTo>
                <a:lnTo>
                  <a:pt x="307416" y="4978"/>
                </a:lnTo>
                <a:lnTo>
                  <a:pt x="294792" y="203"/>
                </a:lnTo>
                <a:close/>
              </a:path>
              <a:path w="314325" h="53975">
                <a:moveTo>
                  <a:pt x="296197" y="6540"/>
                </a:moveTo>
                <a:lnTo>
                  <a:pt x="295605" y="6540"/>
                </a:lnTo>
                <a:lnTo>
                  <a:pt x="296219" y="6637"/>
                </a:lnTo>
                <a:close/>
              </a:path>
              <a:path w="314325" h="53975">
                <a:moveTo>
                  <a:pt x="292633" y="0"/>
                </a:moveTo>
                <a:lnTo>
                  <a:pt x="281684" y="6035"/>
                </a:lnTo>
                <a:lnTo>
                  <a:pt x="284778" y="6195"/>
                </a:lnTo>
                <a:lnTo>
                  <a:pt x="288302" y="6489"/>
                </a:lnTo>
                <a:lnTo>
                  <a:pt x="291960" y="6604"/>
                </a:lnTo>
                <a:lnTo>
                  <a:pt x="293653" y="6574"/>
                </a:lnTo>
                <a:lnTo>
                  <a:pt x="294792" y="203"/>
                </a:lnTo>
                <a:lnTo>
                  <a:pt x="292633" y="0"/>
                </a:lnTo>
                <a:close/>
              </a:path>
              <a:path w="314325" h="53975">
                <a:moveTo>
                  <a:pt x="293653" y="6574"/>
                </a:moveTo>
                <a:lnTo>
                  <a:pt x="291960" y="6604"/>
                </a:lnTo>
                <a:lnTo>
                  <a:pt x="293648" y="6604"/>
                </a:lnTo>
                <a:close/>
              </a:path>
              <a:path w="314325" h="53975">
                <a:moveTo>
                  <a:pt x="294792" y="203"/>
                </a:moveTo>
                <a:lnTo>
                  <a:pt x="293653" y="6574"/>
                </a:lnTo>
                <a:lnTo>
                  <a:pt x="295605" y="6540"/>
                </a:lnTo>
                <a:lnTo>
                  <a:pt x="296197" y="6540"/>
                </a:lnTo>
                <a:lnTo>
                  <a:pt x="294792" y="20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54654" y="4976291"/>
            <a:ext cx="199136" cy="2143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89819" y="5000497"/>
            <a:ext cx="545782" cy="1648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245540"/>
            <a:ext cx="1683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0" dirty="0"/>
              <a:t>Casting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24" y="1155707"/>
            <a:ext cx="8329295" cy="37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165"/>
              </a:lnSpc>
              <a:spcBef>
                <a:spcPts val="100"/>
              </a:spcBef>
              <a:buSzPct val="64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0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treat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instance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having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type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another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class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ts val="3165"/>
              </a:lnSpc>
              <a:buSzPct val="64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0" dirty="0">
                <a:latin typeface="Trebuchet MS"/>
                <a:cs typeface="Trebuchet MS"/>
              </a:rPr>
              <a:t>Only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works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instanceof</a:t>
            </a:r>
            <a:r>
              <a:rPr sz="2800" spc="-1050" dirty="0">
                <a:latin typeface="Courier New"/>
                <a:cs typeface="Courier New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evaluates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Courier New"/>
                <a:cs typeface="Courier New"/>
              </a:rPr>
              <a:t>class A{}</a:t>
            </a:r>
            <a:endParaRPr sz="1200">
              <a:latin typeface="Courier New"/>
              <a:cs typeface="Courier New"/>
            </a:endParaRPr>
          </a:p>
          <a:p>
            <a:pPr marL="723900" marR="6216650" indent="-368300">
              <a:lnSpc>
                <a:spcPct val="159700"/>
              </a:lnSpc>
            </a:pPr>
            <a:r>
              <a:rPr sz="1200" dirty="0">
                <a:latin typeface="Courier New"/>
                <a:cs typeface="Courier New"/>
              </a:rPr>
              <a:t>class B extends A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  int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355600" marR="6584315">
              <a:lnSpc>
                <a:spcPct val="159700"/>
              </a:lnSpc>
              <a:spcBef>
                <a:spcPts val="795"/>
              </a:spcBef>
            </a:pPr>
            <a:r>
              <a:rPr sz="1200" dirty="0">
                <a:latin typeface="Courier New"/>
                <a:cs typeface="Courier New"/>
              </a:rPr>
              <a:t>A a = new A();  A a2 = new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B();</a:t>
            </a:r>
            <a:endParaRPr sz="1200">
              <a:latin typeface="Courier New"/>
              <a:cs typeface="Courier New"/>
            </a:endParaRPr>
          </a:p>
          <a:p>
            <a:pPr marL="355600" marR="6123940">
              <a:lnSpc>
                <a:spcPct val="159700"/>
              </a:lnSpc>
            </a:pPr>
            <a:r>
              <a:rPr sz="1200" dirty="0">
                <a:latin typeface="Courier New"/>
                <a:cs typeface="Courier New"/>
              </a:rPr>
              <a:t>int x = a2.x; // ???  B b2 = (B)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a2;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894"/>
              </a:spcBef>
            </a:pPr>
            <a:r>
              <a:rPr sz="1100" dirty="0">
                <a:latin typeface="Courier New"/>
                <a:cs typeface="Courier New"/>
              </a:rPr>
              <a:t>int x2 = b2.x; //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???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5348" y="4036321"/>
            <a:ext cx="1788795" cy="104139"/>
          </a:xfrm>
          <a:custGeom>
            <a:avLst/>
            <a:gdLst/>
            <a:ahLst/>
            <a:cxnLst/>
            <a:rect l="l" t="t" r="r" b="b"/>
            <a:pathLst>
              <a:path w="1788795" h="104139">
                <a:moveTo>
                  <a:pt x="633352" y="78739"/>
                </a:moveTo>
                <a:lnTo>
                  <a:pt x="631638" y="101981"/>
                </a:lnTo>
                <a:lnTo>
                  <a:pt x="646863" y="102743"/>
                </a:lnTo>
                <a:lnTo>
                  <a:pt x="677338" y="103631"/>
                </a:lnTo>
                <a:lnTo>
                  <a:pt x="692585" y="103631"/>
                </a:lnTo>
                <a:lnTo>
                  <a:pt x="692687" y="80390"/>
                </a:lnTo>
                <a:lnTo>
                  <a:pt x="663005" y="80009"/>
                </a:lnTo>
                <a:lnTo>
                  <a:pt x="648176" y="79501"/>
                </a:lnTo>
                <a:lnTo>
                  <a:pt x="633352" y="78739"/>
                </a:lnTo>
                <a:close/>
              </a:path>
              <a:path w="1788795" h="104139">
                <a:moveTo>
                  <a:pt x="755006" y="79375"/>
                </a:moveTo>
                <a:lnTo>
                  <a:pt x="723851" y="80263"/>
                </a:lnTo>
                <a:lnTo>
                  <a:pt x="708269" y="80390"/>
                </a:lnTo>
                <a:lnTo>
                  <a:pt x="692687" y="80390"/>
                </a:lnTo>
                <a:lnTo>
                  <a:pt x="692585" y="103631"/>
                </a:lnTo>
                <a:lnTo>
                  <a:pt x="708518" y="103631"/>
                </a:lnTo>
                <a:lnTo>
                  <a:pt x="724446" y="103505"/>
                </a:lnTo>
                <a:lnTo>
                  <a:pt x="756288" y="102615"/>
                </a:lnTo>
                <a:lnTo>
                  <a:pt x="755006" y="79375"/>
                </a:lnTo>
                <a:close/>
              </a:path>
              <a:path w="1788795" h="104139">
                <a:moveTo>
                  <a:pt x="816321" y="72517"/>
                </a:moveTo>
                <a:lnTo>
                  <a:pt x="801038" y="74675"/>
                </a:lnTo>
                <a:lnTo>
                  <a:pt x="770382" y="78105"/>
                </a:lnTo>
                <a:lnTo>
                  <a:pt x="755006" y="79375"/>
                </a:lnTo>
                <a:lnTo>
                  <a:pt x="756288" y="102615"/>
                </a:lnTo>
                <a:lnTo>
                  <a:pt x="788018" y="99694"/>
                </a:lnTo>
                <a:lnTo>
                  <a:pt x="803835" y="97789"/>
                </a:lnTo>
                <a:lnTo>
                  <a:pt x="819623" y="95631"/>
                </a:lnTo>
                <a:lnTo>
                  <a:pt x="816321" y="72517"/>
                </a:lnTo>
                <a:close/>
              </a:path>
              <a:path w="1788795" h="104139">
                <a:moveTo>
                  <a:pt x="572875" y="72898"/>
                </a:moveTo>
                <a:lnTo>
                  <a:pt x="570348" y="95884"/>
                </a:lnTo>
                <a:lnTo>
                  <a:pt x="616298" y="100711"/>
                </a:lnTo>
                <a:lnTo>
                  <a:pt x="631638" y="101981"/>
                </a:lnTo>
                <a:lnTo>
                  <a:pt x="633352" y="78739"/>
                </a:lnTo>
                <a:lnTo>
                  <a:pt x="603099" y="76073"/>
                </a:lnTo>
                <a:lnTo>
                  <a:pt x="572875" y="72898"/>
                </a:lnTo>
                <a:close/>
              </a:path>
              <a:path w="1788795" h="104139">
                <a:moveTo>
                  <a:pt x="512461" y="67437"/>
                </a:moveTo>
                <a:lnTo>
                  <a:pt x="511153" y="90043"/>
                </a:lnTo>
                <a:lnTo>
                  <a:pt x="555575" y="94106"/>
                </a:lnTo>
                <a:lnTo>
                  <a:pt x="570348" y="95884"/>
                </a:lnTo>
                <a:lnTo>
                  <a:pt x="572875" y="72898"/>
                </a:lnTo>
                <a:lnTo>
                  <a:pt x="542697" y="69850"/>
                </a:lnTo>
                <a:lnTo>
                  <a:pt x="512461" y="67437"/>
                </a:lnTo>
                <a:close/>
              </a:path>
              <a:path w="1788795" h="104139">
                <a:moveTo>
                  <a:pt x="886768" y="63118"/>
                </a:moveTo>
                <a:lnTo>
                  <a:pt x="851516" y="67563"/>
                </a:lnTo>
                <a:lnTo>
                  <a:pt x="816321" y="72517"/>
                </a:lnTo>
                <a:lnTo>
                  <a:pt x="819623" y="95631"/>
                </a:lnTo>
                <a:lnTo>
                  <a:pt x="854556" y="90805"/>
                </a:lnTo>
                <a:lnTo>
                  <a:pt x="889537" y="86487"/>
                </a:lnTo>
                <a:lnTo>
                  <a:pt x="886768" y="63118"/>
                </a:lnTo>
                <a:close/>
              </a:path>
              <a:path w="1788795" h="104139">
                <a:moveTo>
                  <a:pt x="466144" y="66039"/>
                </a:moveTo>
                <a:lnTo>
                  <a:pt x="465852" y="88645"/>
                </a:lnTo>
                <a:lnTo>
                  <a:pt x="477184" y="88773"/>
                </a:lnTo>
                <a:lnTo>
                  <a:pt x="499835" y="89534"/>
                </a:lnTo>
                <a:lnTo>
                  <a:pt x="511153" y="90043"/>
                </a:lnTo>
                <a:lnTo>
                  <a:pt x="512461" y="67437"/>
                </a:lnTo>
                <a:lnTo>
                  <a:pt x="500886" y="66929"/>
                </a:lnTo>
                <a:lnTo>
                  <a:pt x="489307" y="66548"/>
                </a:lnTo>
                <a:lnTo>
                  <a:pt x="466144" y="66039"/>
                </a:lnTo>
                <a:close/>
              </a:path>
              <a:path w="1788795" h="104139">
                <a:moveTo>
                  <a:pt x="419840" y="64769"/>
                </a:moveTo>
                <a:lnTo>
                  <a:pt x="418760" y="87249"/>
                </a:lnTo>
                <a:lnTo>
                  <a:pt x="430526" y="87756"/>
                </a:lnTo>
                <a:lnTo>
                  <a:pt x="442297" y="88137"/>
                </a:lnTo>
                <a:lnTo>
                  <a:pt x="465852" y="88645"/>
                </a:lnTo>
                <a:lnTo>
                  <a:pt x="466144" y="66039"/>
                </a:lnTo>
                <a:lnTo>
                  <a:pt x="454562" y="65912"/>
                </a:lnTo>
                <a:lnTo>
                  <a:pt x="442982" y="65658"/>
                </a:lnTo>
                <a:lnTo>
                  <a:pt x="431408" y="65277"/>
                </a:lnTo>
                <a:lnTo>
                  <a:pt x="419840" y="64769"/>
                </a:lnTo>
                <a:close/>
              </a:path>
              <a:path w="1788795" h="104139">
                <a:moveTo>
                  <a:pt x="377930" y="61594"/>
                </a:moveTo>
                <a:lnTo>
                  <a:pt x="407966" y="86613"/>
                </a:lnTo>
                <a:lnTo>
                  <a:pt x="418760" y="87249"/>
                </a:lnTo>
                <a:lnTo>
                  <a:pt x="419840" y="64769"/>
                </a:lnTo>
                <a:lnTo>
                  <a:pt x="398866" y="63500"/>
                </a:lnTo>
                <a:lnTo>
                  <a:pt x="388393" y="62611"/>
                </a:lnTo>
                <a:lnTo>
                  <a:pt x="377930" y="61594"/>
                </a:lnTo>
                <a:close/>
              </a:path>
              <a:path w="1788795" h="104139">
                <a:moveTo>
                  <a:pt x="945112" y="57404"/>
                </a:moveTo>
                <a:lnTo>
                  <a:pt x="930500" y="58546"/>
                </a:lnTo>
                <a:lnTo>
                  <a:pt x="915907" y="59943"/>
                </a:lnTo>
                <a:lnTo>
                  <a:pt x="886768" y="63118"/>
                </a:lnTo>
                <a:lnTo>
                  <a:pt x="889537" y="86487"/>
                </a:lnTo>
                <a:lnTo>
                  <a:pt x="918153" y="83312"/>
                </a:lnTo>
                <a:lnTo>
                  <a:pt x="946826" y="80899"/>
                </a:lnTo>
                <a:lnTo>
                  <a:pt x="945112" y="57404"/>
                </a:lnTo>
                <a:close/>
              </a:path>
              <a:path w="1788795" h="104139">
                <a:moveTo>
                  <a:pt x="325745" y="59181"/>
                </a:moveTo>
                <a:lnTo>
                  <a:pt x="308321" y="59181"/>
                </a:lnTo>
                <a:lnTo>
                  <a:pt x="308156" y="81025"/>
                </a:lnTo>
                <a:lnTo>
                  <a:pt x="325056" y="81280"/>
                </a:lnTo>
                <a:lnTo>
                  <a:pt x="341940" y="81787"/>
                </a:lnTo>
                <a:lnTo>
                  <a:pt x="358807" y="82676"/>
                </a:lnTo>
                <a:lnTo>
                  <a:pt x="375657" y="83946"/>
                </a:lnTo>
                <a:lnTo>
                  <a:pt x="377930" y="61594"/>
                </a:lnTo>
                <a:lnTo>
                  <a:pt x="360549" y="60451"/>
                </a:lnTo>
                <a:lnTo>
                  <a:pt x="343154" y="59689"/>
                </a:lnTo>
                <a:lnTo>
                  <a:pt x="325745" y="59181"/>
                </a:lnTo>
                <a:close/>
              </a:path>
              <a:path w="1788795" h="104139">
                <a:moveTo>
                  <a:pt x="5710" y="64769"/>
                </a:moveTo>
                <a:lnTo>
                  <a:pt x="4152" y="64769"/>
                </a:lnTo>
                <a:lnTo>
                  <a:pt x="0" y="68961"/>
                </a:lnTo>
                <a:lnTo>
                  <a:pt x="0" y="79248"/>
                </a:lnTo>
                <a:lnTo>
                  <a:pt x="4152" y="83312"/>
                </a:lnTo>
                <a:lnTo>
                  <a:pt x="14401" y="83312"/>
                </a:lnTo>
                <a:lnTo>
                  <a:pt x="16998" y="80771"/>
                </a:lnTo>
                <a:lnTo>
                  <a:pt x="15676" y="80771"/>
                </a:lnTo>
                <a:lnTo>
                  <a:pt x="2879" y="67309"/>
                </a:lnTo>
                <a:lnTo>
                  <a:pt x="5710" y="64769"/>
                </a:lnTo>
                <a:close/>
              </a:path>
              <a:path w="1788795" h="104139">
                <a:moveTo>
                  <a:pt x="246764" y="57531"/>
                </a:moveTo>
                <a:lnTo>
                  <a:pt x="245075" y="79375"/>
                </a:lnTo>
                <a:lnTo>
                  <a:pt x="260834" y="80009"/>
                </a:lnTo>
                <a:lnTo>
                  <a:pt x="292376" y="80899"/>
                </a:lnTo>
                <a:lnTo>
                  <a:pt x="308156" y="81025"/>
                </a:lnTo>
                <a:lnTo>
                  <a:pt x="308321" y="59181"/>
                </a:lnTo>
                <a:lnTo>
                  <a:pt x="277528" y="58800"/>
                </a:lnTo>
                <a:lnTo>
                  <a:pt x="262142" y="58293"/>
                </a:lnTo>
                <a:lnTo>
                  <a:pt x="246764" y="57531"/>
                </a:lnTo>
                <a:close/>
              </a:path>
              <a:path w="1788795" h="104139">
                <a:moveTo>
                  <a:pt x="1004205" y="54609"/>
                </a:moveTo>
                <a:lnTo>
                  <a:pt x="974639" y="55625"/>
                </a:lnTo>
                <a:lnTo>
                  <a:pt x="959871" y="56387"/>
                </a:lnTo>
                <a:lnTo>
                  <a:pt x="945112" y="57404"/>
                </a:lnTo>
                <a:lnTo>
                  <a:pt x="946826" y="80899"/>
                </a:lnTo>
                <a:lnTo>
                  <a:pt x="975763" y="79248"/>
                </a:lnTo>
                <a:lnTo>
                  <a:pt x="990246" y="78612"/>
                </a:lnTo>
                <a:lnTo>
                  <a:pt x="1004738" y="78231"/>
                </a:lnTo>
                <a:lnTo>
                  <a:pt x="1004205" y="54609"/>
                </a:lnTo>
                <a:close/>
              </a:path>
              <a:path w="1788795" h="104139">
                <a:moveTo>
                  <a:pt x="10100" y="60832"/>
                </a:moveTo>
                <a:lnTo>
                  <a:pt x="2879" y="67309"/>
                </a:lnTo>
                <a:lnTo>
                  <a:pt x="15676" y="80771"/>
                </a:lnTo>
                <a:lnTo>
                  <a:pt x="18494" y="77977"/>
                </a:lnTo>
                <a:lnTo>
                  <a:pt x="18469" y="69595"/>
                </a:lnTo>
                <a:lnTo>
                  <a:pt x="10100" y="60832"/>
                </a:lnTo>
                <a:close/>
              </a:path>
              <a:path w="1788795" h="104139">
                <a:moveTo>
                  <a:pt x="18555" y="77917"/>
                </a:moveTo>
                <a:lnTo>
                  <a:pt x="15676" y="80771"/>
                </a:lnTo>
                <a:lnTo>
                  <a:pt x="16998" y="80771"/>
                </a:lnTo>
                <a:lnTo>
                  <a:pt x="18555" y="79248"/>
                </a:lnTo>
                <a:lnTo>
                  <a:pt x="18555" y="77917"/>
                </a:lnTo>
                <a:close/>
              </a:path>
              <a:path w="1788795" h="104139">
                <a:moveTo>
                  <a:pt x="211700" y="53720"/>
                </a:moveTo>
                <a:lnTo>
                  <a:pt x="208969" y="75818"/>
                </a:lnTo>
                <a:lnTo>
                  <a:pt x="217977" y="76962"/>
                </a:lnTo>
                <a:lnTo>
                  <a:pt x="226998" y="77850"/>
                </a:lnTo>
                <a:lnTo>
                  <a:pt x="245075" y="79375"/>
                </a:lnTo>
                <a:lnTo>
                  <a:pt x="246764" y="57531"/>
                </a:lnTo>
                <a:lnTo>
                  <a:pt x="237985" y="56768"/>
                </a:lnTo>
                <a:lnTo>
                  <a:pt x="229213" y="55752"/>
                </a:lnTo>
                <a:lnTo>
                  <a:pt x="220450" y="54863"/>
                </a:lnTo>
                <a:lnTo>
                  <a:pt x="211700" y="53720"/>
                </a:lnTo>
                <a:close/>
              </a:path>
              <a:path w="1788795" h="104139">
                <a:moveTo>
                  <a:pt x="1056643" y="52705"/>
                </a:moveTo>
                <a:lnTo>
                  <a:pt x="1017326" y="54356"/>
                </a:lnTo>
                <a:lnTo>
                  <a:pt x="1004205" y="54609"/>
                </a:lnTo>
                <a:lnTo>
                  <a:pt x="1004738" y="78231"/>
                </a:lnTo>
                <a:lnTo>
                  <a:pt x="1018073" y="77977"/>
                </a:lnTo>
                <a:lnTo>
                  <a:pt x="1058053" y="76326"/>
                </a:lnTo>
                <a:lnTo>
                  <a:pt x="1056643" y="52705"/>
                </a:lnTo>
                <a:close/>
              </a:path>
              <a:path w="1788795" h="104139">
                <a:moveTo>
                  <a:pt x="18555" y="69686"/>
                </a:moveTo>
                <a:lnTo>
                  <a:pt x="18555" y="77917"/>
                </a:lnTo>
                <a:lnTo>
                  <a:pt x="22593" y="73913"/>
                </a:lnTo>
                <a:lnTo>
                  <a:pt x="18555" y="69686"/>
                </a:lnTo>
                <a:close/>
              </a:path>
              <a:path w="1788795" h="104139">
                <a:moveTo>
                  <a:pt x="1102300" y="48768"/>
                </a:moveTo>
                <a:lnTo>
                  <a:pt x="1090903" y="49911"/>
                </a:lnTo>
                <a:lnTo>
                  <a:pt x="1079495" y="50926"/>
                </a:lnTo>
                <a:lnTo>
                  <a:pt x="1056643" y="52705"/>
                </a:lnTo>
                <a:lnTo>
                  <a:pt x="1058053" y="76326"/>
                </a:lnTo>
                <a:lnTo>
                  <a:pt x="1069745" y="75564"/>
                </a:lnTo>
                <a:lnTo>
                  <a:pt x="1081427" y="74675"/>
                </a:lnTo>
                <a:lnTo>
                  <a:pt x="1093100" y="73659"/>
                </a:lnTo>
                <a:lnTo>
                  <a:pt x="1104764" y="72517"/>
                </a:lnTo>
                <a:lnTo>
                  <a:pt x="1102300" y="48768"/>
                </a:lnTo>
                <a:close/>
              </a:path>
              <a:path w="1788795" h="104139">
                <a:moveTo>
                  <a:pt x="169123" y="51434"/>
                </a:moveTo>
                <a:lnTo>
                  <a:pt x="154893" y="51562"/>
                </a:lnTo>
                <a:lnTo>
                  <a:pt x="154893" y="73406"/>
                </a:lnTo>
                <a:lnTo>
                  <a:pt x="168437" y="73532"/>
                </a:lnTo>
                <a:lnTo>
                  <a:pt x="181964" y="73913"/>
                </a:lnTo>
                <a:lnTo>
                  <a:pt x="208969" y="75818"/>
                </a:lnTo>
                <a:lnTo>
                  <a:pt x="211700" y="53720"/>
                </a:lnTo>
                <a:lnTo>
                  <a:pt x="197526" y="52577"/>
                </a:lnTo>
                <a:lnTo>
                  <a:pt x="183334" y="51815"/>
                </a:lnTo>
                <a:lnTo>
                  <a:pt x="169123" y="51434"/>
                </a:lnTo>
                <a:close/>
              </a:path>
              <a:path w="1788795" h="104139">
                <a:moveTo>
                  <a:pt x="47702" y="64769"/>
                </a:moveTo>
                <a:lnTo>
                  <a:pt x="14401" y="64769"/>
                </a:lnTo>
                <a:lnTo>
                  <a:pt x="18555" y="68961"/>
                </a:lnTo>
                <a:lnTo>
                  <a:pt x="18555" y="69686"/>
                </a:lnTo>
                <a:lnTo>
                  <a:pt x="22593" y="73913"/>
                </a:lnTo>
                <a:lnTo>
                  <a:pt x="23510" y="73151"/>
                </a:lnTo>
                <a:lnTo>
                  <a:pt x="24547" y="72517"/>
                </a:lnTo>
                <a:lnTo>
                  <a:pt x="26976" y="71755"/>
                </a:lnTo>
                <a:lnTo>
                  <a:pt x="28268" y="71374"/>
                </a:lnTo>
                <a:lnTo>
                  <a:pt x="35612" y="69976"/>
                </a:lnTo>
                <a:lnTo>
                  <a:pt x="41687" y="69595"/>
                </a:lnTo>
                <a:lnTo>
                  <a:pt x="47806" y="69595"/>
                </a:lnTo>
                <a:lnTo>
                  <a:pt x="47702" y="64769"/>
                </a:lnTo>
                <a:close/>
              </a:path>
              <a:path w="1788795" h="104139">
                <a:moveTo>
                  <a:pt x="95754" y="50418"/>
                </a:moveTo>
                <a:lnTo>
                  <a:pt x="94419" y="71627"/>
                </a:lnTo>
                <a:lnTo>
                  <a:pt x="109528" y="72389"/>
                </a:lnTo>
                <a:lnTo>
                  <a:pt x="139767" y="73279"/>
                </a:lnTo>
                <a:lnTo>
                  <a:pt x="154893" y="73406"/>
                </a:lnTo>
                <a:lnTo>
                  <a:pt x="154893" y="51688"/>
                </a:lnTo>
                <a:lnTo>
                  <a:pt x="140102" y="51688"/>
                </a:lnTo>
                <a:lnTo>
                  <a:pt x="110534" y="51054"/>
                </a:lnTo>
                <a:lnTo>
                  <a:pt x="95754" y="50418"/>
                </a:lnTo>
                <a:close/>
              </a:path>
              <a:path w="1788795" h="104139">
                <a:moveTo>
                  <a:pt x="1170893" y="40386"/>
                </a:moveTo>
                <a:lnTo>
                  <a:pt x="1136620" y="44831"/>
                </a:lnTo>
                <a:lnTo>
                  <a:pt x="1102300" y="48768"/>
                </a:lnTo>
                <a:lnTo>
                  <a:pt x="1104764" y="72517"/>
                </a:lnTo>
                <a:lnTo>
                  <a:pt x="1156665" y="66675"/>
                </a:lnTo>
                <a:lnTo>
                  <a:pt x="1173941" y="64515"/>
                </a:lnTo>
                <a:lnTo>
                  <a:pt x="1170893" y="40386"/>
                </a:lnTo>
                <a:close/>
              </a:path>
              <a:path w="1788795" h="104139">
                <a:moveTo>
                  <a:pt x="71573" y="49656"/>
                </a:moveTo>
                <a:lnTo>
                  <a:pt x="59482" y="49783"/>
                </a:lnTo>
                <a:lnTo>
                  <a:pt x="47391" y="50292"/>
                </a:lnTo>
                <a:lnTo>
                  <a:pt x="47811" y="69850"/>
                </a:lnTo>
                <a:lnTo>
                  <a:pt x="59471" y="70104"/>
                </a:lnTo>
                <a:lnTo>
                  <a:pt x="71126" y="70484"/>
                </a:lnTo>
                <a:lnTo>
                  <a:pt x="82775" y="70993"/>
                </a:lnTo>
                <a:lnTo>
                  <a:pt x="94419" y="71627"/>
                </a:lnTo>
                <a:lnTo>
                  <a:pt x="95754" y="50418"/>
                </a:lnTo>
                <a:lnTo>
                  <a:pt x="83663" y="49911"/>
                </a:lnTo>
                <a:lnTo>
                  <a:pt x="71573" y="49656"/>
                </a:lnTo>
                <a:close/>
              </a:path>
              <a:path w="1788795" h="104139">
                <a:moveTo>
                  <a:pt x="47806" y="69595"/>
                </a:moveTo>
                <a:lnTo>
                  <a:pt x="41687" y="69595"/>
                </a:lnTo>
                <a:lnTo>
                  <a:pt x="47811" y="69850"/>
                </a:lnTo>
                <a:lnTo>
                  <a:pt x="47806" y="69595"/>
                </a:lnTo>
                <a:close/>
              </a:path>
              <a:path w="1788795" h="104139">
                <a:moveTo>
                  <a:pt x="47391" y="50292"/>
                </a:moveTo>
                <a:lnTo>
                  <a:pt x="16280" y="56642"/>
                </a:lnTo>
                <a:lnTo>
                  <a:pt x="14038" y="57657"/>
                </a:lnTo>
                <a:lnTo>
                  <a:pt x="11979" y="59055"/>
                </a:lnTo>
                <a:lnTo>
                  <a:pt x="10100" y="60832"/>
                </a:lnTo>
                <a:lnTo>
                  <a:pt x="18555" y="69686"/>
                </a:lnTo>
                <a:lnTo>
                  <a:pt x="18555" y="68961"/>
                </a:lnTo>
                <a:lnTo>
                  <a:pt x="14401" y="64769"/>
                </a:lnTo>
                <a:lnTo>
                  <a:pt x="47702" y="64769"/>
                </a:lnTo>
                <a:lnTo>
                  <a:pt x="47391" y="50292"/>
                </a:lnTo>
                <a:close/>
              </a:path>
              <a:path w="1788795" h="104139">
                <a:moveTo>
                  <a:pt x="1261431" y="30480"/>
                </a:moveTo>
                <a:lnTo>
                  <a:pt x="1238763" y="32638"/>
                </a:lnTo>
                <a:lnTo>
                  <a:pt x="1193496" y="37592"/>
                </a:lnTo>
                <a:lnTo>
                  <a:pt x="1170893" y="40386"/>
                </a:lnTo>
                <a:lnTo>
                  <a:pt x="1173941" y="64515"/>
                </a:lnTo>
                <a:lnTo>
                  <a:pt x="1218765" y="59308"/>
                </a:lnTo>
                <a:lnTo>
                  <a:pt x="1263666" y="54863"/>
                </a:lnTo>
                <a:lnTo>
                  <a:pt x="1261431" y="30480"/>
                </a:lnTo>
                <a:close/>
              </a:path>
              <a:path w="1788795" h="104139">
                <a:moveTo>
                  <a:pt x="1351614" y="24130"/>
                </a:moveTo>
                <a:lnTo>
                  <a:pt x="1329039" y="25273"/>
                </a:lnTo>
                <a:lnTo>
                  <a:pt x="1283948" y="28448"/>
                </a:lnTo>
                <a:lnTo>
                  <a:pt x="1261431" y="30480"/>
                </a:lnTo>
                <a:lnTo>
                  <a:pt x="1263666" y="54863"/>
                </a:lnTo>
                <a:lnTo>
                  <a:pt x="1308165" y="51434"/>
                </a:lnTo>
                <a:lnTo>
                  <a:pt x="1330440" y="50037"/>
                </a:lnTo>
                <a:lnTo>
                  <a:pt x="1352731" y="48894"/>
                </a:lnTo>
                <a:lnTo>
                  <a:pt x="1351614" y="24130"/>
                </a:lnTo>
                <a:close/>
              </a:path>
              <a:path w="1788795" h="104139">
                <a:moveTo>
                  <a:pt x="154893" y="51562"/>
                </a:moveTo>
                <a:lnTo>
                  <a:pt x="140102" y="51688"/>
                </a:lnTo>
                <a:lnTo>
                  <a:pt x="154893" y="51688"/>
                </a:lnTo>
                <a:close/>
              </a:path>
              <a:path w="1788795" h="104139">
                <a:moveTo>
                  <a:pt x="1429858" y="21336"/>
                </a:moveTo>
                <a:lnTo>
                  <a:pt x="1410287" y="21843"/>
                </a:lnTo>
                <a:lnTo>
                  <a:pt x="1351614" y="24130"/>
                </a:lnTo>
                <a:lnTo>
                  <a:pt x="1352731" y="48894"/>
                </a:lnTo>
                <a:lnTo>
                  <a:pt x="1410972" y="46736"/>
                </a:lnTo>
                <a:lnTo>
                  <a:pt x="1430392" y="46227"/>
                </a:lnTo>
                <a:lnTo>
                  <a:pt x="1429858" y="21336"/>
                </a:lnTo>
                <a:close/>
              </a:path>
              <a:path w="1788795" h="104139">
                <a:moveTo>
                  <a:pt x="1501283" y="18795"/>
                </a:moveTo>
                <a:lnTo>
                  <a:pt x="1465575" y="20319"/>
                </a:lnTo>
                <a:lnTo>
                  <a:pt x="1429858" y="21336"/>
                </a:lnTo>
                <a:lnTo>
                  <a:pt x="1430392" y="46227"/>
                </a:lnTo>
                <a:lnTo>
                  <a:pt x="1466444" y="45212"/>
                </a:lnTo>
                <a:lnTo>
                  <a:pt x="1502477" y="43687"/>
                </a:lnTo>
                <a:lnTo>
                  <a:pt x="1501283" y="18795"/>
                </a:lnTo>
                <a:close/>
              </a:path>
              <a:path w="1788795" h="104139">
                <a:moveTo>
                  <a:pt x="1589142" y="12700"/>
                </a:moveTo>
                <a:lnTo>
                  <a:pt x="1545241" y="16129"/>
                </a:lnTo>
                <a:lnTo>
                  <a:pt x="1501283" y="18795"/>
                </a:lnTo>
                <a:lnTo>
                  <a:pt x="1502477" y="43687"/>
                </a:lnTo>
                <a:lnTo>
                  <a:pt x="1524699" y="42418"/>
                </a:lnTo>
                <a:lnTo>
                  <a:pt x="1591275" y="37464"/>
                </a:lnTo>
                <a:lnTo>
                  <a:pt x="1589142" y="12700"/>
                </a:lnTo>
                <a:close/>
              </a:path>
              <a:path w="1788795" h="104139">
                <a:moveTo>
                  <a:pt x="1664135" y="6731"/>
                </a:moveTo>
                <a:lnTo>
                  <a:pt x="1626619" y="9525"/>
                </a:lnTo>
                <a:lnTo>
                  <a:pt x="1589142" y="12700"/>
                </a:lnTo>
                <a:lnTo>
                  <a:pt x="1591275" y="37464"/>
                </a:lnTo>
                <a:lnTo>
                  <a:pt x="1609861" y="35813"/>
                </a:lnTo>
                <a:lnTo>
                  <a:pt x="1665659" y="31750"/>
                </a:lnTo>
                <a:lnTo>
                  <a:pt x="1664135" y="6731"/>
                </a:lnTo>
                <a:close/>
              </a:path>
              <a:path w="1788795" h="104139">
                <a:moveTo>
                  <a:pt x="1724348" y="4477"/>
                </a:moveTo>
                <a:lnTo>
                  <a:pt x="1694891" y="5333"/>
                </a:lnTo>
                <a:lnTo>
                  <a:pt x="1664135" y="6731"/>
                </a:lnTo>
                <a:lnTo>
                  <a:pt x="1665659" y="31750"/>
                </a:lnTo>
                <a:lnTo>
                  <a:pt x="1711097" y="29718"/>
                </a:lnTo>
                <a:lnTo>
                  <a:pt x="1726251" y="29337"/>
                </a:lnTo>
                <a:lnTo>
                  <a:pt x="1725991" y="18287"/>
                </a:lnTo>
                <a:lnTo>
                  <a:pt x="1725413" y="18287"/>
                </a:lnTo>
                <a:lnTo>
                  <a:pt x="1722060" y="14986"/>
                </a:lnTo>
                <a:lnTo>
                  <a:pt x="1722060" y="6731"/>
                </a:lnTo>
                <a:lnTo>
                  <a:pt x="1724348" y="4477"/>
                </a:lnTo>
                <a:close/>
              </a:path>
              <a:path w="1788795" h="104139">
                <a:moveTo>
                  <a:pt x="1729540" y="4358"/>
                </a:moveTo>
                <a:lnTo>
                  <a:pt x="1725667" y="4444"/>
                </a:lnTo>
                <a:lnTo>
                  <a:pt x="1726251" y="29337"/>
                </a:lnTo>
                <a:lnTo>
                  <a:pt x="1737952" y="29082"/>
                </a:lnTo>
                <a:lnTo>
                  <a:pt x="1749646" y="28701"/>
                </a:lnTo>
                <a:lnTo>
                  <a:pt x="1761332" y="28193"/>
                </a:lnTo>
                <a:lnTo>
                  <a:pt x="1773012" y="27558"/>
                </a:lnTo>
                <a:lnTo>
                  <a:pt x="1772741" y="24383"/>
                </a:lnTo>
                <a:lnTo>
                  <a:pt x="1769444" y="24383"/>
                </a:lnTo>
                <a:lnTo>
                  <a:pt x="1761735" y="22606"/>
                </a:lnTo>
                <a:lnTo>
                  <a:pt x="1753950" y="21336"/>
                </a:lnTo>
                <a:lnTo>
                  <a:pt x="1746101" y="20446"/>
                </a:lnTo>
                <a:lnTo>
                  <a:pt x="1729540" y="18287"/>
                </a:lnTo>
                <a:lnTo>
                  <a:pt x="1729540" y="4358"/>
                </a:lnTo>
                <a:close/>
              </a:path>
              <a:path w="1788795" h="104139">
                <a:moveTo>
                  <a:pt x="1774104" y="1015"/>
                </a:moveTo>
                <a:lnTo>
                  <a:pt x="1773344" y="4825"/>
                </a:lnTo>
                <a:lnTo>
                  <a:pt x="1773250" y="6095"/>
                </a:lnTo>
                <a:lnTo>
                  <a:pt x="1774867" y="14224"/>
                </a:lnTo>
                <a:lnTo>
                  <a:pt x="1774975" y="14986"/>
                </a:lnTo>
                <a:lnTo>
                  <a:pt x="1773939" y="21970"/>
                </a:lnTo>
                <a:lnTo>
                  <a:pt x="1772756" y="22606"/>
                </a:lnTo>
                <a:lnTo>
                  <a:pt x="1772719" y="24130"/>
                </a:lnTo>
                <a:lnTo>
                  <a:pt x="1773012" y="27558"/>
                </a:lnTo>
                <a:lnTo>
                  <a:pt x="1777356" y="27431"/>
                </a:lnTo>
                <a:lnTo>
                  <a:pt x="1781204" y="26034"/>
                </a:lnTo>
                <a:lnTo>
                  <a:pt x="1788684" y="14224"/>
                </a:lnTo>
                <a:lnTo>
                  <a:pt x="1788443" y="12318"/>
                </a:lnTo>
                <a:lnTo>
                  <a:pt x="1778041" y="1396"/>
                </a:lnTo>
                <a:lnTo>
                  <a:pt x="1774104" y="1015"/>
                </a:lnTo>
                <a:close/>
              </a:path>
              <a:path w="1788795" h="104139">
                <a:moveTo>
                  <a:pt x="1770904" y="2920"/>
                </a:moveTo>
                <a:lnTo>
                  <a:pt x="1759598" y="3429"/>
                </a:lnTo>
                <a:lnTo>
                  <a:pt x="1746101" y="3883"/>
                </a:lnTo>
                <a:lnTo>
                  <a:pt x="1746101" y="20446"/>
                </a:lnTo>
                <a:lnTo>
                  <a:pt x="1753950" y="21336"/>
                </a:lnTo>
                <a:lnTo>
                  <a:pt x="1761735" y="22606"/>
                </a:lnTo>
                <a:lnTo>
                  <a:pt x="1769444" y="24383"/>
                </a:lnTo>
                <a:lnTo>
                  <a:pt x="1771751" y="12816"/>
                </a:lnTo>
                <a:lnTo>
                  <a:pt x="1770904" y="2920"/>
                </a:lnTo>
                <a:close/>
              </a:path>
              <a:path w="1788795" h="104139">
                <a:moveTo>
                  <a:pt x="1771751" y="12816"/>
                </a:moveTo>
                <a:lnTo>
                  <a:pt x="1769444" y="24383"/>
                </a:lnTo>
                <a:lnTo>
                  <a:pt x="1772596" y="22692"/>
                </a:lnTo>
                <a:lnTo>
                  <a:pt x="1771751" y="12816"/>
                </a:lnTo>
                <a:close/>
              </a:path>
              <a:path w="1788795" h="104139">
                <a:moveTo>
                  <a:pt x="1772596" y="22692"/>
                </a:moveTo>
                <a:lnTo>
                  <a:pt x="1769444" y="24383"/>
                </a:lnTo>
                <a:lnTo>
                  <a:pt x="1772741" y="24383"/>
                </a:lnTo>
                <a:lnTo>
                  <a:pt x="1772596" y="22692"/>
                </a:lnTo>
                <a:close/>
              </a:path>
              <a:path w="1788795" h="104139">
                <a:moveTo>
                  <a:pt x="1773171" y="5697"/>
                </a:moveTo>
                <a:lnTo>
                  <a:pt x="1771850" y="12318"/>
                </a:lnTo>
                <a:lnTo>
                  <a:pt x="1771871" y="14224"/>
                </a:lnTo>
                <a:lnTo>
                  <a:pt x="1772596" y="22692"/>
                </a:lnTo>
                <a:lnTo>
                  <a:pt x="1773939" y="21970"/>
                </a:lnTo>
                <a:lnTo>
                  <a:pt x="1774975" y="14986"/>
                </a:lnTo>
                <a:lnTo>
                  <a:pt x="1774867" y="14224"/>
                </a:lnTo>
                <a:lnTo>
                  <a:pt x="1773171" y="5697"/>
                </a:lnTo>
                <a:close/>
              </a:path>
              <a:path w="1788795" h="104139">
                <a:moveTo>
                  <a:pt x="1734507" y="4246"/>
                </a:moveTo>
                <a:lnTo>
                  <a:pt x="1729540" y="4358"/>
                </a:lnTo>
                <a:lnTo>
                  <a:pt x="1729540" y="18287"/>
                </a:lnTo>
                <a:lnTo>
                  <a:pt x="1746101" y="20446"/>
                </a:lnTo>
                <a:lnTo>
                  <a:pt x="1746101" y="18287"/>
                </a:lnTo>
                <a:lnTo>
                  <a:pt x="1733680" y="18287"/>
                </a:lnTo>
                <a:lnTo>
                  <a:pt x="1737020" y="14986"/>
                </a:lnTo>
                <a:lnTo>
                  <a:pt x="1737020" y="6731"/>
                </a:lnTo>
                <a:lnTo>
                  <a:pt x="1734507" y="4246"/>
                </a:lnTo>
                <a:close/>
              </a:path>
              <a:path w="1788795" h="104139">
                <a:moveTo>
                  <a:pt x="1725667" y="4444"/>
                </a:moveTo>
                <a:lnTo>
                  <a:pt x="1724348" y="4477"/>
                </a:lnTo>
                <a:lnTo>
                  <a:pt x="1722060" y="6731"/>
                </a:lnTo>
                <a:lnTo>
                  <a:pt x="1722060" y="14986"/>
                </a:lnTo>
                <a:lnTo>
                  <a:pt x="1725413" y="18287"/>
                </a:lnTo>
                <a:lnTo>
                  <a:pt x="1725991" y="18287"/>
                </a:lnTo>
                <a:lnTo>
                  <a:pt x="1725667" y="4444"/>
                </a:lnTo>
                <a:close/>
              </a:path>
              <a:path w="1788795" h="104139">
                <a:moveTo>
                  <a:pt x="1746101" y="3883"/>
                </a:moveTo>
                <a:lnTo>
                  <a:pt x="1736980" y="4190"/>
                </a:lnTo>
                <a:lnTo>
                  <a:pt x="1734507" y="4246"/>
                </a:lnTo>
                <a:lnTo>
                  <a:pt x="1737020" y="6731"/>
                </a:lnTo>
                <a:lnTo>
                  <a:pt x="1737020" y="14986"/>
                </a:lnTo>
                <a:lnTo>
                  <a:pt x="1733680" y="18287"/>
                </a:lnTo>
                <a:lnTo>
                  <a:pt x="1746101" y="18287"/>
                </a:lnTo>
                <a:lnTo>
                  <a:pt x="1746101" y="3883"/>
                </a:lnTo>
                <a:close/>
              </a:path>
              <a:path w="1788795" h="104139">
                <a:moveTo>
                  <a:pt x="1772593" y="2793"/>
                </a:moveTo>
                <a:lnTo>
                  <a:pt x="1770904" y="2920"/>
                </a:lnTo>
                <a:lnTo>
                  <a:pt x="1771751" y="12816"/>
                </a:lnTo>
                <a:lnTo>
                  <a:pt x="1773091" y="6095"/>
                </a:lnTo>
                <a:lnTo>
                  <a:pt x="1772997" y="4825"/>
                </a:lnTo>
                <a:lnTo>
                  <a:pt x="1772593" y="2793"/>
                </a:lnTo>
                <a:close/>
              </a:path>
              <a:path w="1788795" h="104139">
                <a:moveTo>
                  <a:pt x="1773750" y="2793"/>
                </a:moveTo>
                <a:lnTo>
                  <a:pt x="1772593" y="2793"/>
                </a:lnTo>
                <a:lnTo>
                  <a:pt x="1773171" y="5697"/>
                </a:lnTo>
                <a:lnTo>
                  <a:pt x="1773750" y="2793"/>
                </a:lnTo>
                <a:close/>
              </a:path>
              <a:path w="1788795" h="104139">
                <a:moveTo>
                  <a:pt x="1729540" y="3429"/>
                </a:moveTo>
                <a:lnTo>
                  <a:pt x="1725413" y="3429"/>
                </a:lnTo>
                <a:lnTo>
                  <a:pt x="1724348" y="4477"/>
                </a:lnTo>
                <a:lnTo>
                  <a:pt x="1729540" y="4358"/>
                </a:lnTo>
                <a:lnTo>
                  <a:pt x="1729540" y="3429"/>
                </a:lnTo>
                <a:close/>
              </a:path>
              <a:path w="1788795" h="104139">
                <a:moveTo>
                  <a:pt x="1746101" y="1269"/>
                </a:moveTo>
                <a:lnTo>
                  <a:pt x="1729540" y="3429"/>
                </a:lnTo>
                <a:lnTo>
                  <a:pt x="1729540" y="4358"/>
                </a:lnTo>
                <a:lnTo>
                  <a:pt x="1734507" y="4246"/>
                </a:lnTo>
                <a:lnTo>
                  <a:pt x="1733680" y="3429"/>
                </a:lnTo>
                <a:lnTo>
                  <a:pt x="1746101" y="3429"/>
                </a:lnTo>
                <a:lnTo>
                  <a:pt x="1746101" y="1269"/>
                </a:lnTo>
                <a:close/>
              </a:path>
              <a:path w="1788795" h="104139">
                <a:moveTo>
                  <a:pt x="1746101" y="3429"/>
                </a:moveTo>
                <a:lnTo>
                  <a:pt x="1733680" y="3429"/>
                </a:lnTo>
                <a:lnTo>
                  <a:pt x="1734507" y="4246"/>
                </a:lnTo>
                <a:lnTo>
                  <a:pt x="1736980" y="4190"/>
                </a:lnTo>
                <a:lnTo>
                  <a:pt x="1746101" y="3883"/>
                </a:lnTo>
                <a:lnTo>
                  <a:pt x="1746101" y="3429"/>
                </a:lnTo>
                <a:close/>
              </a:path>
              <a:path w="1788795" h="104139">
                <a:moveTo>
                  <a:pt x="1761036" y="0"/>
                </a:moveTo>
                <a:lnTo>
                  <a:pt x="1753556" y="381"/>
                </a:lnTo>
                <a:lnTo>
                  <a:pt x="1746101" y="1269"/>
                </a:lnTo>
                <a:lnTo>
                  <a:pt x="1746101" y="3883"/>
                </a:lnTo>
                <a:lnTo>
                  <a:pt x="1759598" y="3429"/>
                </a:lnTo>
                <a:lnTo>
                  <a:pt x="1770904" y="2920"/>
                </a:lnTo>
                <a:lnTo>
                  <a:pt x="1772593" y="2793"/>
                </a:lnTo>
                <a:lnTo>
                  <a:pt x="1773750" y="2793"/>
                </a:lnTo>
                <a:lnTo>
                  <a:pt x="1774104" y="1015"/>
                </a:lnTo>
                <a:lnTo>
                  <a:pt x="1772263" y="635"/>
                </a:lnTo>
                <a:lnTo>
                  <a:pt x="1768542" y="381"/>
                </a:lnTo>
                <a:lnTo>
                  <a:pt x="176103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1541" y="4334954"/>
            <a:ext cx="221104" cy="66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112" y="4687493"/>
            <a:ext cx="1575435" cy="50165"/>
          </a:xfrm>
          <a:custGeom>
            <a:avLst/>
            <a:gdLst/>
            <a:ahLst/>
            <a:cxnLst/>
            <a:rect l="l" t="t" r="r" b="b"/>
            <a:pathLst>
              <a:path w="1575435" h="50164">
                <a:moveTo>
                  <a:pt x="6644" y="31241"/>
                </a:moveTo>
                <a:lnTo>
                  <a:pt x="4154" y="31241"/>
                </a:lnTo>
                <a:lnTo>
                  <a:pt x="125" y="35305"/>
                </a:lnTo>
                <a:lnTo>
                  <a:pt x="0" y="45719"/>
                </a:lnTo>
                <a:lnTo>
                  <a:pt x="4154" y="49783"/>
                </a:lnTo>
                <a:lnTo>
                  <a:pt x="14403" y="49783"/>
                </a:lnTo>
                <a:lnTo>
                  <a:pt x="15960" y="48259"/>
                </a:lnTo>
                <a:lnTo>
                  <a:pt x="14552" y="48259"/>
                </a:lnTo>
                <a:lnTo>
                  <a:pt x="4003" y="32892"/>
                </a:lnTo>
                <a:lnTo>
                  <a:pt x="6644" y="31241"/>
                </a:lnTo>
                <a:close/>
              </a:path>
              <a:path w="1575435" h="50164">
                <a:moveTo>
                  <a:pt x="8879" y="29844"/>
                </a:moveTo>
                <a:lnTo>
                  <a:pt x="4003" y="32892"/>
                </a:lnTo>
                <a:lnTo>
                  <a:pt x="14552" y="48259"/>
                </a:lnTo>
                <a:lnTo>
                  <a:pt x="18505" y="45211"/>
                </a:lnTo>
                <a:lnTo>
                  <a:pt x="8879" y="29844"/>
                </a:lnTo>
                <a:close/>
              </a:path>
              <a:path w="1575435" h="50164">
                <a:moveTo>
                  <a:pt x="18555" y="45173"/>
                </a:moveTo>
                <a:lnTo>
                  <a:pt x="14552" y="48259"/>
                </a:lnTo>
                <a:lnTo>
                  <a:pt x="15960" y="48259"/>
                </a:lnTo>
                <a:lnTo>
                  <a:pt x="18555" y="45719"/>
                </a:lnTo>
                <a:lnTo>
                  <a:pt x="18555" y="45173"/>
                </a:lnTo>
                <a:close/>
              </a:path>
              <a:path w="1575435" h="50164">
                <a:moveTo>
                  <a:pt x="352560" y="22224"/>
                </a:moveTo>
                <a:lnTo>
                  <a:pt x="352002" y="44703"/>
                </a:lnTo>
                <a:lnTo>
                  <a:pt x="393235" y="45338"/>
                </a:lnTo>
                <a:lnTo>
                  <a:pt x="406980" y="45338"/>
                </a:lnTo>
                <a:lnTo>
                  <a:pt x="406980" y="22732"/>
                </a:lnTo>
                <a:lnTo>
                  <a:pt x="393371" y="22732"/>
                </a:lnTo>
                <a:lnTo>
                  <a:pt x="352560" y="22224"/>
                </a:lnTo>
                <a:close/>
              </a:path>
              <a:path w="1575435" h="50164">
                <a:moveTo>
                  <a:pt x="490114" y="19811"/>
                </a:moveTo>
                <a:lnTo>
                  <a:pt x="469345" y="20954"/>
                </a:lnTo>
                <a:lnTo>
                  <a:pt x="448566" y="21843"/>
                </a:lnTo>
                <a:lnTo>
                  <a:pt x="406980" y="22732"/>
                </a:lnTo>
                <a:lnTo>
                  <a:pt x="406980" y="45338"/>
                </a:lnTo>
                <a:lnTo>
                  <a:pt x="428085" y="45084"/>
                </a:lnTo>
                <a:lnTo>
                  <a:pt x="449184" y="44576"/>
                </a:lnTo>
                <a:lnTo>
                  <a:pt x="470275" y="43814"/>
                </a:lnTo>
                <a:lnTo>
                  <a:pt x="491359" y="42798"/>
                </a:lnTo>
                <a:lnTo>
                  <a:pt x="490114" y="19811"/>
                </a:lnTo>
                <a:close/>
              </a:path>
              <a:path w="1575435" h="50164">
                <a:moveTo>
                  <a:pt x="18752" y="45021"/>
                </a:moveTo>
                <a:lnTo>
                  <a:pt x="18555" y="45076"/>
                </a:lnTo>
                <a:lnTo>
                  <a:pt x="18752" y="45021"/>
                </a:lnTo>
                <a:close/>
              </a:path>
              <a:path w="1575435" h="50164">
                <a:moveTo>
                  <a:pt x="8879" y="29844"/>
                </a:moveTo>
                <a:lnTo>
                  <a:pt x="18526" y="45084"/>
                </a:lnTo>
                <a:lnTo>
                  <a:pt x="18461" y="43687"/>
                </a:lnTo>
                <a:lnTo>
                  <a:pt x="8879" y="29844"/>
                </a:lnTo>
                <a:close/>
              </a:path>
              <a:path w="1575435" h="50164">
                <a:moveTo>
                  <a:pt x="18555" y="45076"/>
                </a:moveTo>
                <a:close/>
              </a:path>
              <a:path w="1575435" h="50164">
                <a:moveTo>
                  <a:pt x="18555" y="43825"/>
                </a:moveTo>
                <a:lnTo>
                  <a:pt x="18555" y="45076"/>
                </a:lnTo>
                <a:lnTo>
                  <a:pt x="18752" y="45021"/>
                </a:lnTo>
                <a:lnTo>
                  <a:pt x="19164" y="44703"/>
                </a:lnTo>
                <a:lnTo>
                  <a:pt x="18555" y="43825"/>
                </a:lnTo>
                <a:close/>
              </a:path>
              <a:path w="1575435" h="50164">
                <a:moveTo>
                  <a:pt x="50426" y="31241"/>
                </a:moveTo>
                <a:lnTo>
                  <a:pt x="14403" y="31241"/>
                </a:lnTo>
                <a:lnTo>
                  <a:pt x="18430" y="35305"/>
                </a:lnTo>
                <a:lnTo>
                  <a:pt x="18555" y="43825"/>
                </a:lnTo>
                <a:lnTo>
                  <a:pt x="19164" y="44703"/>
                </a:lnTo>
                <a:lnTo>
                  <a:pt x="18752" y="45021"/>
                </a:lnTo>
                <a:lnTo>
                  <a:pt x="21244" y="44322"/>
                </a:lnTo>
                <a:lnTo>
                  <a:pt x="22649" y="44195"/>
                </a:lnTo>
                <a:lnTo>
                  <a:pt x="29550" y="43814"/>
                </a:lnTo>
                <a:lnTo>
                  <a:pt x="36457" y="43560"/>
                </a:lnTo>
                <a:lnTo>
                  <a:pt x="50290" y="43560"/>
                </a:lnTo>
                <a:lnTo>
                  <a:pt x="50426" y="31241"/>
                </a:lnTo>
                <a:close/>
              </a:path>
              <a:path w="1575435" h="50164">
                <a:moveTo>
                  <a:pt x="310155" y="18160"/>
                </a:moveTo>
                <a:lnTo>
                  <a:pt x="340564" y="44195"/>
                </a:lnTo>
                <a:lnTo>
                  <a:pt x="352002" y="44703"/>
                </a:lnTo>
                <a:lnTo>
                  <a:pt x="352560" y="22224"/>
                </a:lnTo>
                <a:lnTo>
                  <a:pt x="341909" y="21716"/>
                </a:lnTo>
                <a:lnTo>
                  <a:pt x="331291" y="20954"/>
                </a:lnTo>
                <a:lnTo>
                  <a:pt x="320706" y="19811"/>
                </a:lnTo>
                <a:lnTo>
                  <a:pt x="310155" y="18160"/>
                </a:lnTo>
                <a:close/>
              </a:path>
              <a:path w="1575435" h="50164">
                <a:moveTo>
                  <a:pt x="100072" y="22478"/>
                </a:moveTo>
                <a:lnTo>
                  <a:pt x="87701" y="23494"/>
                </a:lnTo>
                <a:lnTo>
                  <a:pt x="75315" y="24256"/>
                </a:lnTo>
                <a:lnTo>
                  <a:pt x="62914" y="24764"/>
                </a:lnTo>
                <a:lnTo>
                  <a:pt x="50496" y="24891"/>
                </a:lnTo>
                <a:lnTo>
                  <a:pt x="50288" y="43814"/>
                </a:lnTo>
                <a:lnTo>
                  <a:pt x="63277" y="44195"/>
                </a:lnTo>
                <a:lnTo>
                  <a:pt x="76259" y="44068"/>
                </a:lnTo>
                <a:lnTo>
                  <a:pt x="89232" y="43687"/>
                </a:lnTo>
                <a:lnTo>
                  <a:pt x="102193" y="42925"/>
                </a:lnTo>
                <a:lnTo>
                  <a:pt x="100072" y="22478"/>
                </a:lnTo>
                <a:close/>
              </a:path>
              <a:path w="1575435" h="50164">
                <a:moveTo>
                  <a:pt x="50496" y="24891"/>
                </a:moveTo>
                <a:lnTo>
                  <a:pt x="10650" y="28828"/>
                </a:lnTo>
                <a:lnTo>
                  <a:pt x="8879" y="29844"/>
                </a:lnTo>
                <a:lnTo>
                  <a:pt x="18555" y="43825"/>
                </a:lnTo>
                <a:lnTo>
                  <a:pt x="18430" y="35305"/>
                </a:lnTo>
                <a:lnTo>
                  <a:pt x="14403" y="31241"/>
                </a:lnTo>
                <a:lnTo>
                  <a:pt x="50426" y="31241"/>
                </a:lnTo>
                <a:lnTo>
                  <a:pt x="50496" y="24891"/>
                </a:lnTo>
                <a:close/>
              </a:path>
              <a:path w="1575435" h="50164">
                <a:moveTo>
                  <a:pt x="50290" y="43560"/>
                </a:moveTo>
                <a:lnTo>
                  <a:pt x="43370" y="43560"/>
                </a:lnTo>
                <a:lnTo>
                  <a:pt x="50288" y="43814"/>
                </a:lnTo>
                <a:lnTo>
                  <a:pt x="50290" y="43560"/>
                </a:lnTo>
                <a:close/>
              </a:path>
              <a:path w="1575435" h="50164">
                <a:moveTo>
                  <a:pt x="158619" y="19684"/>
                </a:moveTo>
                <a:lnTo>
                  <a:pt x="143952" y="19938"/>
                </a:lnTo>
                <a:lnTo>
                  <a:pt x="129307" y="20446"/>
                </a:lnTo>
                <a:lnTo>
                  <a:pt x="114681" y="21335"/>
                </a:lnTo>
                <a:lnTo>
                  <a:pt x="100072" y="22478"/>
                </a:lnTo>
                <a:lnTo>
                  <a:pt x="102193" y="42925"/>
                </a:lnTo>
                <a:lnTo>
                  <a:pt x="116353" y="42036"/>
                </a:lnTo>
                <a:lnTo>
                  <a:pt x="144709" y="40893"/>
                </a:lnTo>
                <a:lnTo>
                  <a:pt x="158898" y="40766"/>
                </a:lnTo>
                <a:lnTo>
                  <a:pt x="158619" y="19684"/>
                </a:lnTo>
                <a:close/>
              </a:path>
              <a:path w="1575435" h="50164">
                <a:moveTo>
                  <a:pt x="580525" y="14985"/>
                </a:moveTo>
                <a:lnTo>
                  <a:pt x="512710" y="18414"/>
                </a:lnTo>
                <a:lnTo>
                  <a:pt x="490114" y="19811"/>
                </a:lnTo>
                <a:lnTo>
                  <a:pt x="491359" y="42798"/>
                </a:lnTo>
                <a:lnTo>
                  <a:pt x="581592" y="38607"/>
                </a:lnTo>
                <a:lnTo>
                  <a:pt x="580525" y="14985"/>
                </a:lnTo>
                <a:close/>
              </a:path>
              <a:path w="1575435" h="50164">
                <a:moveTo>
                  <a:pt x="1547186" y="24094"/>
                </a:moveTo>
                <a:lnTo>
                  <a:pt x="1547186" y="41655"/>
                </a:lnTo>
                <a:lnTo>
                  <a:pt x="1552990" y="41909"/>
                </a:lnTo>
                <a:lnTo>
                  <a:pt x="1574523" y="27685"/>
                </a:lnTo>
                <a:lnTo>
                  <a:pt x="1550793" y="27685"/>
                </a:lnTo>
                <a:lnTo>
                  <a:pt x="1550488" y="26923"/>
                </a:lnTo>
                <a:lnTo>
                  <a:pt x="1549980" y="26288"/>
                </a:lnTo>
                <a:lnTo>
                  <a:pt x="1549281" y="25780"/>
                </a:lnTo>
                <a:lnTo>
                  <a:pt x="1548532" y="25145"/>
                </a:lnTo>
                <a:lnTo>
                  <a:pt x="1547186" y="24094"/>
                </a:lnTo>
                <a:close/>
              </a:path>
              <a:path w="1575435" h="50164">
                <a:moveTo>
                  <a:pt x="1519982" y="14985"/>
                </a:moveTo>
                <a:lnTo>
                  <a:pt x="1547186" y="41655"/>
                </a:lnTo>
                <a:lnTo>
                  <a:pt x="1547186" y="24094"/>
                </a:lnTo>
                <a:lnTo>
                  <a:pt x="1526769" y="15620"/>
                </a:lnTo>
                <a:lnTo>
                  <a:pt x="1519982" y="14985"/>
                </a:lnTo>
                <a:close/>
              </a:path>
              <a:path w="1575435" h="50164">
                <a:moveTo>
                  <a:pt x="225738" y="16890"/>
                </a:moveTo>
                <a:lnTo>
                  <a:pt x="208977" y="18033"/>
                </a:lnTo>
                <a:lnTo>
                  <a:pt x="175416" y="19430"/>
                </a:lnTo>
                <a:lnTo>
                  <a:pt x="158619" y="19684"/>
                </a:lnTo>
                <a:lnTo>
                  <a:pt x="158898" y="40766"/>
                </a:lnTo>
                <a:lnTo>
                  <a:pt x="193118" y="39877"/>
                </a:lnTo>
                <a:lnTo>
                  <a:pt x="210215" y="39115"/>
                </a:lnTo>
                <a:lnTo>
                  <a:pt x="227300" y="38099"/>
                </a:lnTo>
                <a:lnTo>
                  <a:pt x="225738" y="16890"/>
                </a:lnTo>
                <a:close/>
              </a:path>
              <a:path w="1575435" h="50164">
                <a:moveTo>
                  <a:pt x="270709" y="14477"/>
                </a:moveTo>
                <a:lnTo>
                  <a:pt x="270709" y="36194"/>
                </a:lnTo>
                <a:lnTo>
                  <a:pt x="279705" y="36702"/>
                </a:lnTo>
                <a:lnTo>
                  <a:pt x="288670" y="37464"/>
                </a:lnTo>
                <a:lnTo>
                  <a:pt x="297602" y="38607"/>
                </a:lnTo>
                <a:lnTo>
                  <a:pt x="306497" y="40131"/>
                </a:lnTo>
                <a:lnTo>
                  <a:pt x="310155" y="18160"/>
                </a:lnTo>
                <a:lnTo>
                  <a:pt x="300345" y="16763"/>
                </a:lnTo>
                <a:lnTo>
                  <a:pt x="290499" y="15620"/>
                </a:lnTo>
                <a:lnTo>
                  <a:pt x="280619" y="14858"/>
                </a:lnTo>
                <a:lnTo>
                  <a:pt x="270709" y="14477"/>
                </a:lnTo>
                <a:close/>
              </a:path>
              <a:path w="1575435" h="50164">
                <a:moveTo>
                  <a:pt x="1409170" y="13461"/>
                </a:moveTo>
                <a:lnTo>
                  <a:pt x="1372218" y="13588"/>
                </a:lnTo>
                <a:lnTo>
                  <a:pt x="1372218" y="38480"/>
                </a:lnTo>
                <a:lnTo>
                  <a:pt x="1444802" y="38734"/>
                </a:lnTo>
                <a:lnTo>
                  <a:pt x="1517366" y="40004"/>
                </a:lnTo>
                <a:lnTo>
                  <a:pt x="1519982" y="14985"/>
                </a:lnTo>
                <a:lnTo>
                  <a:pt x="1446115" y="13715"/>
                </a:lnTo>
                <a:lnTo>
                  <a:pt x="1409170" y="13461"/>
                </a:lnTo>
                <a:close/>
              </a:path>
              <a:path w="1575435" h="50164">
                <a:moveTo>
                  <a:pt x="720606" y="12826"/>
                </a:moveTo>
                <a:lnTo>
                  <a:pt x="685576" y="12826"/>
                </a:lnTo>
                <a:lnTo>
                  <a:pt x="650552" y="13207"/>
                </a:lnTo>
                <a:lnTo>
                  <a:pt x="580525" y="14985"/>
                </a:lnTo>
                <a:lnTo>
                  <a:pt x="581592" y="38607"/>
                </a:lnTo>
                <a:lnTo>
                  <a:pt x="651115" y="37083"/>
                </a:lnTo>
                <a:lnTo>
                  <a:pt x="685884" y="36702"/>
                </a:lnTo>
                <a:lnTo>
                  <a:pt x="720657" y="36702"/>
                </a:lnTo>
                <a:lnTo>
                  <a:pt x="720606" y="12826"/>
                </a:lnTo>
                <a:close/>
              </a:path>
              <a:path w="1575435" h="50164">
                <a:moveTo>
                  <a:pt x="1214166" y="12826"/>
                </a:moveTo>
                <a:lnTo>
                  <a:pt x="1213265" y="37464"/>
                </a:lnTo>
                <a:lnTo>
                  <a:pt x="1332480" y="38480"/>
                </a:lnTo>
                <a:lnTo>
                  <a:pt x="1372218" y="38480"/>
                </a:lnTo>
                <a:lnTo>
                  <a:pt x="1372218" y="13715"/>
                </a:lnTo>
                <a:lnTo>
                  <a:pt x="1332701" y="13715"/>
                </a:lnTo>
                <a:lnTo>
                  <a:pt x="1214166" y="12826"/>
                </a:lnTo>
                <a:close/>
              </a:path>
              <a:path w="1575435" h="50164">
                <a:moveTo>
                  <a:pt x="270709" y="14477"/>
                </a:moveTo>
                <a:lnTo>
                  <a:pt x="259453" y="14858"/>
                </a:lnTo>
                <a:lnTo>
                  <a:pt x="248204" y="15366"/>
                </a:lnTo>
                <a:lnTo>
                  <a:pt x="225738" y="16890"/>
                </a:lnTo>
                <a:lnTo>
                  <a:pt x="227300" y="38099"/>
                </a:lnTo>
                <a:lnTo>
                  <a:pt x="238142" y="37337"/>
                </a:lnTo>
                <a:lnTo>
                  <a:pt x="248990" y="36829"/>
                </a:lnTo>
                <a:lnTo>
                  <a:pt x="259845" y="36448"/>
                </a:lnTo>
                <a:lnTo>
                  <a:pt x="270709" y="36194"/>
                </a:lnTo>
                <a:lnTo>
                  <a:pt x="270709" y="14477"/>
                </a:lnTo>
                <a:close/>
              </a:path>
              <a:path w="1575435" h="50164">
                <a:moveTo>
                  <a:pt x="1157512" y="9397"/>
                </a:moveTo>
                <a:lnTo>
                  <a:pt x="1155416" y="33654"/>
                </a:lnTo>
                <a:lnTo>
                  <a:pt x="1184321" y="35813"/>
                </a:lnTo>
                <a:lnTo>
                  <a:pt x="1213265" y="37464"/>
                </a:lnTo>
                <a:lnTo>
                  <a:pt x="1214166" y="12826"/>
                </a:lnTo>
                <a:lnTo>
                  <a:pt x="1185811" y="11429"/>
                </a:lnTo>
                <a:lnTo>
                  <a:pt x="1171654" y="10540"/>
                </a:lnTo>
                <a:lnTo>
                  <a:pt x="1157512" y="9397"/>
                </a:lnTo>
                <a:close/>
              </a:path>
              <a:path w="1575435" h="50164">
                <a:moveTo>
                  <a:pt x="874441" y="11302"/>
                </a:moveTo>
                <a:lnTo>
                  <a:pt x="720606" y="12826"/>
                </a:lnTo>
                <a:lnTo>
                  <a:pt x="720657" y="36702"/>
                </a:lnTo>
                <a:lnTo>
                  <a:pt x="874975" y="35305"/>
                </a:lnTo>
                <a:lnTo>
                  <a:pt x="874441" y="11302"/>
                </a:lnTo>
                <a:close/>
              </a:path>
              <a:path w="1575435" h="50164">
                <a:moveTo>
                  <a:pt x="961233" y="8635"/>
                </a:moveTo>
                <a:lnTo>
                  <a:pt x="874441" y="11302"/>
                </a:lnTo>
                <a:lnTo>
                  <a:pt x="874975" y="35305"/>
                </a:lnTo>
                <a:lnTo>
                  <a:pt x="962313" y="32638"/>
                </a:lnTo>
                <a:lnTo>
                  <a:pt x="961233" y="8635"/>
                </a:lnTo>
                <a:close/>
              </a:path>
              <a:path w="1575435" h="50164">
                <a:moveTo>
                  <a:pt x="1084197" y="6857"/>
                </a:moveTo>
                <a:lnTo>
                  <a:pt x="1059734" y="6857"/>
                </a:lnTo>
                <a:lnTo>
                  <a:pt x="1059811" y="30987"/>
                </a:lnTo>
                <a:lnTo>
                  <a:pt x="1083732" y="30987"/>
                </a:lnTo>
                <a:lnTo>
                  <a:pt x="1107642" y="31368"/>
                </a:lnTo>
                <a:lnTo>
                  <a:pt x="1131538" y="32257"/>
                </a:lnTo>
                <a:lnTo>
                  <a:pt x="1155416" y="33654"/>
                </a:lnTo>
                <a:lnTo>
                  <a:pt x="1157512" y="9397"/>
                </a:lnTo>
                <a:lnTo>
                  <a:pt x="1133085" y="8127"/>
                </a:lnTo>
                <a:lnTo>
                  <a:pt x="1108647" y="7238"/>
                </a:lnTo>
                <a:lnTo>
                  <a:pt x="1084197" y="6857"/>
                </a:lnTo>
                <a:close/>
              </a:path>
              <a:path w="1575435" h="50164">
                <a:moveTo>
                  <a:pt x="1059734" y="6857"/>
                </a:moveTo>
                <a:lnTo>
                  <a:pt x="1035105" y="6984"/>
                </a:lnTo>
                <a:lnTo>
                  <a:pt x="985856" y="7873"/>
                </a:lnTo>
                <a:lnTo>
                  <a:pt x="961233" y="8635"/>
                </a:lnTo>
                <a:lnTo>
                  <a:pt x="962313" y="32638"/>
                </a:lnTo>
                <a:lnTo>
                  <a:pt x="986680" y="31876"/>
                </a:lnTo>
                <a:lnTo>
                  <a:pt x="1011052" y="31368"/>
                </a:lnTo>
                <a:lnTo>
                  <a:pt x="1059811" y="30987"/>
                </a:lnTo>
                <a:lnTo>
                  <a:pt x="1059734" y="6857"/>
                </a:lnTo>
                <a:close/>
              </a:path>
              <a:path w="1575435" h="50164">
                <a:moveTo>
                  <a:pt x="1555425" y="16017"/>
                </a:moveTo>
                <a:lnTo>
                  <a:pt x="1549281" y="25780"/>
                </a:lnTo>
                <a:lnTo>
                  <a:pt x="1549980" y="26288"/>
                </a:lnTo>
                <a:lnTo>
                  <a:pt x="1550488" y="26923"/>
                </a:lnTo>
                <a:lnTo>
                  <a:pt x="1550793" y="27685"/>
                </a:lnTo>
                <a:lnTo>
                  <a:pt x="1574796" y="25653"/>
                </a:lnTo>
                <a:lnTo>
                  <a:pt x="1555425" y="16017"/>
                </a:lnTo>
                <a:close/>
              </a:path>
              <a:path w="1575435" h="50164">
                <a:moveTo>
                  <a:pt x="1574796" y="25653"/>
                </a:moveTo>
                <a:lnTo>
                  <a:pt x="1550793" y="27685"/>
                </a:lnTo>
                <a:lnTo>
                  <a:pt x="1574523" y="27685"/>
                </a:lnTo>
                <a:lnTo>
                  <a:pt x="1574581" y="27431"/>
                </a:lnTo>
                <a:lnTo>
                  <a:pt x="1574703" y="26669"/>
                </a:lnTo>
                <a:lnTo>
                  <a:pt x="1574796" y="25653"/>
                </a:lnTo>
                <a:close/>
              </a:path>
              <a:path w="1575435" h="50164">
                <a:moveTo>
                  <a:pt x="1547186" y="16255"/>
                </a:moveTo>
                <a:lnTo>
                  <a:pt x="1547186" y="24094"/>
                </a:lnTo>
                <a:lnTo>
                  <a:pt x="1548532" y="25145"/>
                </a:lnTo>
                <a:lnTo>
                  <a:pt x="1549281" y="25780"/>
                </a:lnTo>
                <a:lnTo>
                  <a:pt x="1555196" y="16382"/>
                </a:lnTo>
                <a:lnTo>
                  <a:pt x="1549700" y="16382"/>
                </a:lnTo>
                <a:lnTo>
                  <a:pt x="1547186" y="16255"/>
                </a:lnTo>
                <a:close/>
              </a:path>
              <a:path w="1575435" h="50164">
                <a:moveTo>
                  <a:pt x="1561829" y="5841"/>
                </a:moveTo>
                <a:lnTo>
                  <a:pt x="1555425" y="16017"/>
                </a:lnTo>
                <a:lnTo>
                  <a:pt x="1574796" y="25653"/>
                </a:lnTo>
                <a:lnTo>
                  <a:pt x="1574918" y="24094"/>
                </a:lnTo>
                <a:lnTo>
                  <a:pt x="1561829" y="5841"/>
                </a:lnTo>
                <a:close/>
              </a:path>
              <a:path w="1575435" h="50164">
                <a:moveTo>
                  <a:pt x="1535737" y="16083"/>
                </a:moveTo>
                <a:lnTo>
                  <a:pt x="1535349" y="18160"/>
                </a:lnTo>
                <a:lnTo>
                  <a:pt x="1539439" y="19557"/>
                </a:lnTo>
                <a:lnTo>
                  <a:pt x="1543287" y="21589"/>
                </a:lnTo>
                <a:lnTo>
                  <a:pt x="1546906" y="23875"/>
                </a:lnTo>
                <a:lnTo>
                  <a:pt x="1547186" y="24094"/>
                </a:lnTo>
                <a:lnTo>
                  <a:pt x="1547186" y="16255"/>
                </a:lnTo>
                <a:lnTo>
                  <a:pt x="1540371" y="16255"/>
                </a:lnTo>
                <a:lnTo>
                  <a:pt x="1535737" y="16083"/>
                </a:lnTo>
                <a:close/>
              </a:path>
              <a:path w="1575435" h="50164">
                <a:moveTo>
                  <a:pt x="1528314" y="15707"/>
                </a:moveTo>
                <a:lnTo>
                  <a:pt x="1535349" y="18160"/>
                </a:lnTo>
                <a:lnTo>
                  <a:pt x="1535737" y="16083"/>
                </a:lnTo>
                <a:lnTo>
                  <a:pt x="1533565" y="16001"/>
                </a:lnTo>
                <a:lnTo>
                  <a:pt x="1528314" y="15707"/>
                </a:lnTo>
                <a:close/>
              </a:path>
              <a:path w="1575435" h="50164">
                <a:moveTo>
                  <a:pt x="1538639" y="507"/>
                </a:moveTo>
                <a:lnTo>
                  <a:pt x="1535737" y="16083"/>
                </a:lnTo>
                <a:lnTo>
                  <a:pt x="1540371" y="16255"/>
                </a:lnTo>
                <a:lnTo>
                  <a:pt x="1547186" y="16255"/>
                </a:lnTo>
                <a:lnTo>
                  <a:pt x="1549700" y="16382"/>
                </a:lnTo>
                <a:lnTo>
                  <a:pt x="1552177" y="16128"/>
                </a:lnTo>
                <a:lnTo>
                  <a:pt x="1554628" y="15620"/>
                </a:lnTo>
                <a:lnTo>
                  <a:pt x="1555675" y="15620"/>
                </a:lnTo>
                <a:lnTo>
                  <a:pt x="1561829" y="5841"/>
                </a:lnTo>
                <a:lnTo>
                  <a:pt x="1558616" y="4317"/>
                </a:lnTo>
                <a:lnTo>
                  <a:pt x="1556939" y="3682"/>
                </a:lnTo>
                <a:lnTo>
                  <a:pt x="1551009" y="1777"/>
                </a:lnTo>
                <a:lnTo>
                  <a:pt x="1544913" y="634"/>
                </a:lnTo>
                <a:lnTo>
                  <a:pt x="1538639" y="507"/>
                </a:lnTo>
                <a:close/>
              </a:path>
              <a:path w="1575435" h="50164">
                <a:moveTo>
                  <a:pt x="1554628" y="15620"/>
                </a:moveTo>
                <a:lnTo>
                  <a:pt x="1552177" y="16128"/>
                </a:lnTo>
                <a:lnTo>
                  <a:pt x="1549700" y="16382"/>
                </a:lnTo>
                <a:lnTo>
                  <a:pt x="1555196" y="16382"/>
                </a:lnTo>
                <a:lnTo>
                  <a:pt x="1555384" y="16083"/>
                </a:lnTo>
                <a:lnTo>
                  <a:pt x="1554628" y="15620"/>
                </a:lnTo>
                <a:close/>
              </a:path>
              <a:path w="1575435" h="50164">
                <a:moveTo>
                  <a:pt x="1526675" y="126"/>
                </a:moveTo>
                <a:lnTo>
                  <a:pt x="1524059" y="14223"/>
                </a:lnTo>
                <a:lnTo>
                  <a:pt x="1528314" y="15707"/>
                </a:lnTo>
                <a:lnTo>
                  <a:pt x="1533565" y="16001"/>
                </a:lnTo>
                <a:lnTo>
                  <a:pt x="1535737" y="16083"/>
                </a:lnTo>
                <a:lnTo>
                  <a:pt x="1536059" y="14350"/>
                </a:lnTo>
                <a:lnTo>
                  <a:pt x="1529317" y="14350"/>
                </a:lnTo>
                <a:lnTo>
                  <a:pt x="1532517" y="11048"/>
                </a:lnTo>
                <a:lnTo>
                  <a:pt x="1532517" y="3174"/>
                </a:lnTo>
                <a:lnTo>
                  <a:pt x="1529537" y="218"/>
                </a:lnTo>
                <a:lnTo>
                  <a:pt x="1526675" y="126"/>
                </a:lnTo>
                <a:close/>
              </a:path>
              <a:path w="1575435" h="50164">
                <a:moveTo>
                  <a:pt x="1555675" y="15620"/>
                </a:moveTo>
                <a:lnTo>
                  <a:pt x="1554628" y="15620"/>
                </a:lnTo>
                <a:lnTo>
                  <a:pt x="1555425" y="16017"/>
                </a:lnTo>
                <a:lnTo>
                  <a:pt x="1555675" y="15620"/>
                </a:lnTo>
                <a:close/>
              </a:path>
              <a:path w="1575435" h="50164">
                <a:moveTo>
                  <a:pt x="1529317" y="0"/>
                </a:moveTo>
                <a:lnTo>
                  <a:pt x="1521418" y="0"/>
                </a:lnTo>
                <a:lnTo>
                  <a:pt x="1518217" y="3174"/>
                </a:lnTo>
                <a:lnTo>
                  <a:pt x="1518217" y="11048"/>
                </a:lnTo>
                <a:lnTo>
                  <a:pt x="1521418" y="14350"/>
                </a:lnTo>
                <a:lnTo>
                  <a:pt x="1524423" y="14350"/>
                </a:lnTo>
                <a:lnTo>
                  <a:pt x="1524059" y="14223"/>
                </a:lnTo>
                <a:lnTo>
                  <a:pt x="1526675" y="126"/>
                </a:lnTo>
                <a:lnTo>
                  <a:pt x="1529445" y="126"/>
                </a:lnTo>
                <a:lnTo>
                  <a:pt x="1529317" y="0"/>
                </a:lnTo>
                <a:close/>
              </a:path>
              <a:path w="1575435" h="50164">
                <a:moveTo>
                  <a:pt x="1529537" y="218"/>
                </a:moveTo>
                <a:lnTo>
                  <a:pt x="1532517" y="3174"/>
                </a:lnTo>
                <a:lnTo>
                  <a:pt x="1532517" y="11048"/>
                </a:lnTo>
                <a:lnTo>
                  <a:pt x="1529317" y="14350"/>
                </a:lnTo>
                <a:lnTo>
                  <a:pt x="1536059" y="14350"/>
                </a:lnTo>
                <a:lnTo>
                  <a:pt x="1538639" y="507"/>
                </a:lnTo>
                <a:lnTo>
                  <a:pt x="1529537" y="218"/>
                </a:lnTo>
                <a:close/>
              </a:path>
              <a:path w="1575435" h="50164">
                <a:moveTo>
                  <a:pt x="1372218" y="13588"/>
                </a:moveTo>
                <a:lnTo>
                  <a:pt x="1332701" y="13715"/>
                </a:lnTo>
                <a:lnTo>
                  <a:pt x="1372218" y="13715"/>
                </a:lnTo>
                <a:close/>
              </a:path>
              <a:path w="1575435" h="50164">
                <a:moveTo>
                  <a:pt x="1529445" y="126"/>
                </a:moveTo>
                <a:lnTo>
                  <a:pt x="1526675" y="126"/>
                </a:lnTo>
                <a:lnTo>
                  <a:pt x="1529537" y="21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7306" y="4282427"/>
            <a:ext cx="599283" cy="259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5108" y="4362577"/>
            <a:ext cx="153136" cy="158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9785" y="4249458"/>
            <a:ext cx="299834" cy="299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1372" y="4285195"/>
            <a:ext cx="581776" cy="208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5484" y="4343450"/>
            <a:ext cx="127635" cy="90805"/>
          </a:xfrm>
          <a:custGeom>
            <a:avLst/>
            <a:gdLst/>
            <a:ahLst/>
            <a:cxnLst/>
            <a:rect l="l" t="t" r="r" b="b"/>
            <a:pathLst>
              <a:path w="127634" h="90804">
                <a:moveTo>
                  <a:pt x="124383" y="16865"/>
                </a:moveTo>
                <a:lnTo>
                  <a:pt x="124333" y="16586"/>
                </a:lnTo>
                <a:lnTo>
                  <a:pt x="123901" y="14109"/>
                </a:lnTo>
                <a:lnTo>
                  <a:pt x="122796" y="11645"/>
                </a:lnTo>
                <a:lnTo>
                  <a:pt x="79197" y="0"/>
                </a:lnTo>
                <a:lnTo>
                  <a:pt x="70980" y="12"/>
                </a:lnTo>
                <a:lnTo>
                  <a:pt x="30911" y="2781"/>
                </a:lnTo>
                <a:lnTo>
                  <a:pt x="17145" y="6502"/>
                </a:lnTo>
                <a:lnTo>
                  <a:pt x="12890" y="6502"/>
                </a:lnTo>
                <a:lnTo>
                  <a:pt x="8737" y="10655"/>
                </a:lnTo>
                <a:lnTo>
                  <a:pt x="8737" y="20904"/>
                </a:lnTo>
                <a:lnTo>
                  <a:pt x="12890" y="25057"/>
                </a:lnTo>
                <a:lnTo>
                  <a:pt x="22009" y="25057"/>
                </a:lnTo>
                <a:lnTo>
                  <a:pt x="31153" y="25260"/>
                </a:lnTo>
                <a:lnTo>
                  <a:pt x="41097" y="25476"/>
                </a:lnTo>
                <a:lnTo>
                  <a:pt x="70980" y="25692"/>
                </a:lnTo>
                <a:lnTo>
                  <a:pt x="87782" y="25819"/>
                </a:lnTo>
                <a:lnTo>
                  <a:pt x="104584" y="26250"/>
                </a:lnTo>
                <a:lnTo>
                  <a:pt x="105181" y="26352"/>
                </a:lnTo>
                <a:lnTo>
                  <a:pt x="105714" y="26250"/>
                </a:lnTo>
                <a:lnTo>
                  <a:pt x="106184" y="25958"/>
                </a:lnTo>
                <a:lnTo>
                  <a:pt x="108127" y="24993"/>
                </a:lnTo>
                <a:lnTo>
                  <a:pt x="109232" y="26174"/>
                </a:lnTo>
                <a:lnTo>
                  <a:pt x="109232" y="24447"/>
                </a:lnTo>
                <a:lnTo>
                  <a:pt x="109283" y="26250"/>
                </a:lnTo>
                <a:lnTo>
                  <a:pt x="109232" y="28333"/>
                </a:lnTo>
                <a:lnTo>
                  <a:pt x="112623" y="31724"/>
                </a:lnTo>
                <a:lnTo>
                  <a:pt x="120980" y="31724"/>
                </a:lnTo>
                <a:lnTo>
                  <a:pt x="124371" y="28333"/>
                </a:lnTo>
                <a:lnTo>
                  <a:pt x="124371" y="26619"/>
                </a:lnTo>
                <a:lnTo>
                  <a:pt x="124371" y="19977"/>
                </a:lnTo>
                <a:lnTo>
                  <a:pt x="124129" y="19748"/>
                </a:lnTo>
                <a:lnTo>
                  <a:pt x="124383" y="16865"/>
                </a:lnTo>
                <a:close/>
              </a:path>
              <a:path w="127634" h="90804">
                <a:moveTo>
                  <a:pt x="127241" y="67830"/>
                </a:moveTo>
                <a:lnTo>
                  <a:pt x="123240" y="63830"/>
                </a:lnTo>
                <a:lnTo>
                  <a:pt x="118376" y="63830"/>
                </a:lnTo>
                <a:lnTo>
                  <a:pt x="99326" y="61760"/>
                </a:lnTo>
                <a:lnTo>
                  <a:pt x="90017" y="60947"/>
                </a:lnTo>
                <a:lnTo>
                  <a:pt x="80695" y="60502"/>
                </a:lnTo>
                <a:lnTo>
                  <a:pt x="71374" y="60413"/>
                </a:lnTo>
                <a:lnTo>
                  <a:pt x="62052" y="60693"/>
                </a:lnTo>
                <a:lnTo>
                  <a:pt x="8128" y="71805"/>
                </a:lnTo>
                <a:lnTo>
                  <a:pt x="4152" y="71805"/>
                </a:lnTo>
                <a:lnTo>
                  <a:pt x="0" y="75958"/>
                </a:lnTo>
                <a:lnTo>
                  <a:pt x="114" y="86321"/>
                </a:lnTo>
                <a:lnTo>
                  <a:pt x="4152" y="90360"/>
                </a:lnTo>
                <a:lnTo>
                  <a:pt x="14401" y="90360"/>
                </a:lnTo>
                <a:lnTo>
                  <a:pt x="14554" y="90208"/>
                </a:lnTo>
                <a:lnTo>
                  <a:pt x="14859" y="89903"/>
                </a:lnTo>
                <a:lnTo>
                  <a:pt x="29375" y="88773"/>
                </a:lnTo>
                <a:lnTo>
                  <a:pt x="63652" y="86321"/>
                </a:lnTo>
                <a:lnTo>
                  <a:pt x="90258" y="84239"/>
                </a:lnTo>
                <a:lnTo>
                  <a:pt x="99123" y="83439"/>
                </a:lnTo>
                <a:lnTo>
                  <a:pt x="118211" y="81724"/>
                </a:lnTo>
                <a:lnTo>
                  <a:pt x="123240" y="81724"/>
                </a:lnTo>
                <a:lnTo>
                  <a:pt x="127241" y="77724"/>
                </a:lnTo>
                <a:lnTo>
                  <a:pt x="127241" y="6783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653" y="4283240"/>
            <a:ext cx="156408" cy="17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0148" y="4252252"/>
            <a:ext cx="587634" cy="2305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0256" y="4311903"/>
            <a:ext cx="150050" cy="130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6808" y="4258564"/>
            <a:ext cx="116843" cy="222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95465" y="4248162"/>
            <a:ext cx="519579" cy="2988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9094775" y="4352226"/>
            <a:ext cx="142875" cy="196850"/>
            <a:chOff x="9094775" y="4352226"/>
            <a:chExt cx="142875" cy="196850"/>
          </a:xfrm>
        </p:grpSpPr>
        <p:sp>
          <p:nvSpPr>
            <p:cNvPr id="18" name="object 18"/>
            <p:cNvSpPr/>
            <p:nvPr/>
          </p:nvSpPr>
          <p:spPr>
            <a:xfrm>
              <a:off x="9172168" y="4352226"/>
              <a:ext cx="65405" cy="34925"/>
            </a:xfrm>
            <a:custGeom>
              <a:avLst/>
              <a:gdLst/>
              <a:ahLst/>
              <a:cxnLst/>
              <a:rect l="l" t="t" r="r" b="b"/>
              <a:pathLst>
                <a:path w="65404" h="34925">
                  <a:moveTo>
                    <a:pt x="47485" y="30228"/>
                  </a:moveTo>
                  <a:lnTo>
                    <a:pt x="47485" y="30708"/>
                  </a:lnTo>
                  <a:lnTo>
                    <a:pt x="51422" y="34645"/>
                  </a:lnTo>
                  <a:lnTo>
                    <a:pt x="61150" y="34645"/>
                  </a:lnTo>
                  <a:lnTo>
                    <a:pt x="64450" y="31356"/>
                  </a:lnTo>
                  <a:lnTo>
                    <a:pt x="49428" y="31356"/>
                  </a:lnTo>
                  <a:lnTo>
                    <a:pt x="47485" y="30228"/>
                  </a:lnTo>
                  <a:close/>
                </a:path>
                <a:path w="65404" h="34925">
                  <a:moveTo>
                    <a:pt x="61397" y="17288"/>
                  </a:moveTo>
                  <a:lnTo>
                    <a:pt x="47485" y="29110"/>
                  </a:lnTo>
                  <a:lnTo>
                    <a:pt x="47485" y="30228"/>
                  </a:lnTo>
                  <a:lnTo>
                    <a:pt x="49428" y="31356"/>
                  </a:lnTo>
                  <a:lnTo>
                    <a:pt x="63157" y="20332"/>
                  </a:lnTo>
                  <a:lnTo>
                    <a:pt x="62550" y="18438"/>
                  </a:lnTo>
                  <a:lnTo>
                    <a:pt x="61397" y="17288"/>
                  </a:lnTo>
                  <a:close/>
                </a:path>
                <a:path w="65404" h="34925">
                  <a:moveTo>
                    <a:pt x="62550" y="18438"/>
                  </a:moveTo>
                  <a:lnTo>
                    <a:pt x="63157" y="20332"/>
                  </a:lnTo>
                  <a:lnTo>
                    <a:pt x="49428" y="31356"/>
                  </a:lnTo>
                  <a:lnTo>
                    <a:pt x="64450" y="31356"/>
                  </a:lnTo>
                  <a:lnTo>
                    <a:pt x="65100" y="30708"/>
                  </a:lnTo>
                  <a:lnTo>
                    <a:pt x="65100" y="20980"/>
                  </a:lnTo>
                  <a:lnTo>
                    <a:pt x="62550" y="18438"/>
                  </a:lnTo>
                  <a:close/>
                </a:path>
                <a:path w="65404" h="34925">
                  <a:moveTo>
                    <a:pt x="48057" y="5219"/>
                  </a:moveTo>
                  <a:lnTo>
                    <a:pt x="38659" y="28740"/>
                  </a:lnTo>
                  <a:lnTo>
                    <a:pt x="40957" y="29337"/>
                  </a:lnTo>
                  <a:lnTo>
                    <a:pt x="43256" y="29870"/>
                  </a:lnTo>
                  <a:lnTo>
                    <a:pt x="45809" y="30353"/>
                  </a:lnTo>
                  <a:lnTo>
                    <a:pt x="46012" y="30314"/>
                  </a:lnTo>
                  <a:lnTo>
                    <a:pt x="46203" y="30200"/>
                  </a:lnTo>
                  <a:lnTo>
                    <a:pt x="46704" y="29774"/>
                  </a:lnTo>
                  <a:lnTo>
                    <a:pt x="46190" y="29476"/>
                  </a:lnTo>
                  <a:lnTo>
                    <a:pt x="47485" y="28436"/>
                  </a:lnTo>
                  <a:lnTo>
                    <a:pt x="47485" y="20980"/>
                  </a:lnTo>
                  <a:lnTo>
                    <a:pt x="51422" y="17043"/>
                  </a:lnTo>
                  <a:lnTo>
                    <a:pt x="61666" y="17043"/>
                  </a:lnTo>
                  <a:lnTo>
                    <a:pt x="62014" y="16763"/>
                  </a:lnTo>
                  <a:lnTo>
                    <a:pt x="52464" y="7442"/>
                  </a:lnTo>
                  <a:lnTo>
                    <a:pt x="48057" y="5219"/>
                  </a:lnTo>
                  <a:close/>
                </a:path>
                <a:path w="65404" h="34925">
                  <a:moveTo>
                    <a:pt x="47485" y="29110"/>
                  </a:moveTo>
                  <a:lnTo>
                    <a:pt x="46704" y="29774"/>
                  </a:lnTo>
                  <a:lnTo>
                    <a:pt x="47485" y="30228"/>
                  </a:lnTo>
                  <a:lnTo>
                    <a:pt x="47485" y="29110"/>
                  </a:lnTo>
                  <a:close/>
                </a:path>
                <a:path w="65404" h="34925">
                  <a:moveTo>
                    <a:pt x="47485" y="28436"/>
                  </a:moveTo>
                  <a:lnTo>
                    <a:pt x="46190" y="29476"/>
                  </a:lnTo>
                  <a:lnTo>
                    <a:pt x="46704" y="29774"/>
                  </a:lnTo>
                  <a:lnTo>
                    <a:pt x="47485" y="29110"/>
                  </a:lnTo>
                  <a:lnTo>
                    <a:pt x="47485" y="28436"/>
                  </a:lnTo>
                  <a:close/>
                </a:path>
                <a:path w="65404" h="34925">
                  <a:moveTo>
                    <a:pt x="61381" y="17272"/>
                  </a:moveTo>
                  <a:lnTo>
                    <a:pt x="47485" y="28436"/>
                  </a:lnTo>
                  <a:lnTo>
                    <a:pt x="47485" y="29110"/>
                  </a:lnTo>
                  <a:lnTo>
                    <a:pt x="61397" y="17288"/>
                  </a:lnTo>
                  <a:close/>
                </a:path>
                <a:path w="65404" h="34925">
                  <a:moveTo>
                    <a:pt x="29337" y="0"/>
                  </a:moveTo>
                  <a:lnTo>
                    <a:pt x="22479" y="381"/>
                  </a:lnTo>
                  <a:lnTo>
                    <a:pt x="22860" y="27101"/>
                  </a:lnTo>
                  <a:lnTo>
                    <a:pt x="28169" y="27241"/>
                  </a:lnTo>
                  <a:lnTo>
                    <a:pt x="33439" y="27787"/>
                  </a:lnTo>
                  <a:lnTo>
                    <a:pt x="38659" y="28740"/>
                  </a:lnTo>
                  <a:lnTo>
                    <a:pt x="48057" y="5219"/>
                  </a:lnTo>
                  <a:lnTo>
                    <a:pt x="46279" y="4330"/>
                  </a:lnTo>
                  <a:lnTo>
                    <a:pt x="44450" y="3556"/>
                  </a:lnTo>
                  <a:lnTo>
                    <a:pt x="42570" y="2908"/>
                  </a:lnTo>
                  <a:lnTo>
                    <a:pt x="36030" y="838"/>
                  </a:lnTo>
                  <a:lnTo>
                    <a:pt x="29337" y="0"/>
                  </a:lnTo>
                  <a:close/>
                </a:path>
                <a:path w="65404" h="34925">
                  <a:moveTo>
                    <a:pt x="3289" y="22198"/>
                  </a:moveTo>
                  <a:lnTo>
                    <a:pt x="3289" y="24549"/>
                  </a:lnTo>
                  <a:lnTo>
                    <a:pt x="7442" y="28702"/>
                  </a:lnTo>
                  <a:lnTo>
                    <a:pt x="17691" y="28702"/>
                  </a:lnTo>
                  <a:lnTo>
                    <a:pt x="19393" y="27004"/>
                  </a:lnTo>
                  <a:lnTo>
                    <a:pt x="17424" y="26885"/>
                  </a:lnTo>
                  <a:lnTo>
                    <a:pt x="17259" y="26885"/>
                  </a:lnTo>
                  <a:lnTo>
                    <a:pt x="17120" y="26835"/>
                  </a:lnTo>
                  <a:lnTo>
                    <a:pt x="6594" y="22656"/>
                  </a:lnTo>
                  <a:lnTo>
                    <a:pt x="3873" y="22656"/>
                  </a:lnTo>
                  <a:lnTo>
                    <a:pt x="3289" y="22198"/>
                  </a:lnTo>
                  <a:close/>
                </a:path>
                <a:path w="65404" h="34925">
                  <a:moveTo>
                    <a:pt x="61150" y="17043"/>
                  </a:moveTo>
                  <a:lnTo>
                    <a:pt x="51422" y="17043"/>
                  </a:lnTo>
                  <a:lnTo>
                    <a:pt x="47485" y="20980"/>
                  </a:lnTo>
                  <a:lnTo>
                    <a:pt x="47485" y="28436"/>
                  </a:lnTo>
                  <a:lnTo>
                    <a:pt x="61381" y="17272"/>
                  </a:lnTo>
                  <a:lnTo>
                    <a:pt x="61150" y="17043"/>
                  </a:lnTo>
                  <a:close/>
                </a:path>
                <a:path w="65404" h="34925">
                  <a:moveTo>
                    <a:pt x="22656" y="12814"/>
                  </a:moveTo>
                  <a:lnTo>
                    <a:pt x="21946" y="12814"/>
                  </a:lnTo>
                  <a:lnTo>
                    <a:pt x="21684" y="14127"/>
                  </a:lnTo>
                  <a:lnTo>
                    <a:pt x="21857" y="14300"/>
                  </a:lnTo>
                  <a:lnTo>
                    <a:pt x="21857" y="24549"/>
                  </a:lnTo>
                  <a:lnTo>
                    <a:pt x="19393" y="27004"/>
                  </a:lnTo>
                  <a:lnTo>
                    <a:pt x="22860" y="27101"/>
                  </a:lnTo>
                  <a:lnTo>
                    <a:pt x="22656" y="12814"/>
                  </a:lnTo>
                  <a:close/>
                </a:path>
                <a:path w="65404" h="34925">
                  <a:moveTo>
                    <a:pt x="21684" y="14127"/>
                  </a:moveTo>
                  <a:lnTo>
                    <a:pt x="21272" y="16192"/>
                  </a:lnTo>
                  <a:lnTo>
                    <a:pt x="5271" y="22137"/>
                  </a:lnTo>
                  <a:lnTo>
                    <a:pt x="17018" y="26746"/>
                  </a:lnTo>
                  <a:lnTo>
                    <a:pt x="17259" y="26885"/>
                  </a:lnTo>
                  <a:lnTo>
                    <a:pt x="19393" y="27004"/>
                  </a:lnTo>
                  <a:lnTo>
                    <a:pt x="21857" y="24549"/>
                  </a:lnTo>
                  <a:lnTo>
                    <a:pt x="21857" y="14300"/>
                  </a:lnTo>
                  <a:lnTo>
                    <a:pt x="21684" y="14127"/>
                  </a:lnTo>
                  <a:close/>
                </a:path>
                <a:path w="65404" h="34925">
                  <a:moveTo>
                    <a:pt x="3289" y="21360"/>
                  </a:moveTo>
                  <a:lnTo>
                    <a:pt x="3289" y="22198"/>
                  </a:lnTo>
                  <a:lnTo>
                    <a:pt x="3873" y="22656"/>
                  </a:lnTo>
                  <a:lnTo>
                    <a:pt x="5271" y="22137"/>
                  </a:lnTo>
                  <a:lnTo>
                    <a:pt x="3289" y="21360"/>
                  </a:lnTo>
                  <a:close/>
                </a:path>
                <a:path w="65404" h="34925">
                  <a:moveTo>
                    <a:pt x="5271" y="22137"/>
                  </a:moveTo>
                  <a:lnTo>
                    <a:pt x="3873" y="22656"/>
                  </a:lnTo>
                  <a:lnTo>
                    <a:pt x="6594" y="22656"/>
                  </a:lnTo>
                  <a:lnTo>
                    <a:pt x="5271" y="22137"/>
                  </a:lnTo>
                  <a:close/>
                </a:path>
                <a:path w="65404" h="34925">
                  <a:moveTo>
                    <a:pt x="1156" y="20523"/>
                  </a:moveTo>
                  <a:lnTo>
                    <a:pt x="3289" y="22198"/>
                  </a:lnTo>
                  <a:lnTo>
                    <a:pt x="3289" y="21360"/>
                  </a:lnTo>
                  <a:lnTo>
                    <a:pt x="1156" y="20523"/>
                  </a:lnTo>
                  <a:close/>
                </a:path>
                <a:path w="65404" h="34925">
                  <a:moveTo>
                    <a:pt x="20794" y="13241"/>
                  </a:moveTo>
                  <a:lnTo>
                    <a:pt x="3289" y="19732"/>
                  </a:lnTo>
                  <a:lnTo>
                    <a:pt x="3289" y="21360"/>
                  </a:lnTo>
                  <a:lnTo>
                    <a:pt x="5271" y="22137"/>
                  </a:lnTo>
                  <a:lnTo>
                    <a:pt x="21272" y="16192"/>
                  </a:lnTo>
                  <a:lnTo>
                    <a:pt x="21684" y="14127"/>
                  </a:lnTo>
                  <a:lnTo>
                    <a:pt x="20794" y="13241"/>
                  </a:lnTo>
                  <a:close/>
                </a:path>
                <a:path w="65404" h="34925">
                  <a:moveTo>
                    <a:pt x="3289" y="19732"/>
                  </a:moveTo>
                  <a:lnTo>
                    <a:pt x="1156" y="20523"/>
                  </a:lnTo>
                  <a:lnTo>
                    <a:pt x="3289" y="21360"/>
                  </a:lnTo>
                  <a:lnTo>
                    <a:pt x="3289" y="19732"/>
                  </a:lnTo>
                  <a:close/>
                </a:path>
                <a:path w="65404" h="34925">
                  <a:moveTo>
                    <a:pt x="22479" y="381"/>
                  </a:moveTo>
                  <a:lnTo>
                    <a:pt x="0" y="16763"/>
                  </a:lnTo>
                  <a:lnTo>
                    <a:pt x="178" y="18262"/>
                  </a:lnTo>
                  <a:lnTo>
                    <a:pt x="1156" y="20523"/>
                  </a:lnTo>
                  <a:lnTo>
                    <a:pt x="3289" y="19732"/>
                  </a:lnTo>
                  <a:lnTo>
                    <a:pt x="3289" y="14300"/>
                  </a:lnTo>
                  <a:lnTo>
                    <a:pt x="7442" y="10147"/>
                  </a:lnTo>
                  <a:lnTo>
                    <a:pt x="22618" y="10147"/>
                  </a:lnTo>
                  <a:lnTo>
                    <a:pt x="22479" y="381"/>
                  </a:lnTo>
                  <a:close/>
                </a:path>
                <a:path w="65404" h="34925">
                  <a:moveTo>
                    <a:pt x="17691" y="10147"/>
                  </a:moveTo>
                  <a:lnTo>
                    <a:pt x="7442" y="10147"/>
                  </a:lnTo>
                  <a:lnTo>
                    <a:pt x="3289" y="14300"/>
                  </a:lnTo>
                  <a:lnTo>
                    <a:pt x="3289" y="19732"/>
                  </a:lnTo>
                  <a:lnTo>
                    <a:pt x="20794" y="13241"/>
                  </a:lnTo>
                  <a:lnTo>
                    <a:pt x="17691" y="10147"/>
                  </a:lnTo>
                  <a:close/>
                </a:path>
                <a:path w="65404" h="34925">
                  <a:moveTo>
                    <a:pt x="62014" y="16763"/>
                  </a:moveTo>
                  <a:lnTo>
                    <a:pt x="61397" y="17288"/>
                  </a:lnTo>
                  <a:lnTo>
                    <a:pt x="62550" y="18438"/>
                  </a:lnTo>
                  <a:lnTo>
                    <a:pt x="62014" y="16763"/>
                  </a:lnTo>
                  <a:close/>
                </a:path>
                <a:path w="65404" h="34925">
                  <a:moveTo>
                    <a:pt x="62014" y="16763"/>
                  </a:moveTo>
                  <a:lnTo>
                    <a:pt x="61381" y="17272"/>
                  </a:lnTo>
                  <a:lnTo>
                    <a:pt x="62014" y="16763"/>
                  </a:lnTo>
                  <a:close/>
                </a:path>
                <a:path w="65404" h="34925">
                  <a:moveTo>
                    <a:pt x="61666" y="17043"/>
                  </a:moveTo>
                  <a:lnTo>
                    <a:pt x="61150" y="17043"/>
                  </a:lnTo>
                  <a:lnTo>
                    <a:pt x="61381" y="17272"/>
                  </a:lnTo>
                  <a:lnTo>
                    <a:pt x="61666" y="17043"/>
                  </a:lnTo>
                  <a:close/>
                </a:path>
                <a:path w="65404" h="34925">
                  <a:moveTo>
                    <a:pt x="21946" y="12814"/>
                  </a:moveTo>
                  <a:lnTo>
                    <a:pt x="20794" y="13241"/>
                  </a:lnTo>
                  <a:lnTo>
                    <a:pt x="21684" y="14127"/>
                  </a:lnTo>
                  <a:lnTo>
                    <a:pt x="21946" y="12814"/>
                  </a:lnTo>
                  <a:close/>
                </a:path>
                <a:path w="65404" h="34925">
                  <a:moveTo>
                    <a:pt x="22618" y="10147"/>
                  </a:moveTo>
                  <a:lnTo>
                    <a:pt x="17691" y="10147"/>
                  </a:lnTo>
                  <a:lnTo>
                    <a:pt x="20794" y="13241"/>
                  </a:lnTo>
                  <a:lnTo>
                    <a:pt x="21946" y="12814"/>
                  </a:lnTo>
                  <a:lnTo>
                    <a:pt x="22656" y="12814"/>
                  </a:lnTo>
                  <a:lnTo>
                    <a:pt x="22618" y="1014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4775" y="4429061"/>
              <a:ext cx="102971" cy="1194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195113" y="5040466"/>
            <a:ext cx="2087245" cy="127000"/>
          </a:xfrm>
          <a:custGeom>
            <a:avLst/>
            <a:gdLst/>
            <a:ahLst/>
            <a:cxnLst/>
            <a:rect l="l" t="t" r="r" b="b"/>
            <a:pathLst>
              <a:path w="2087245" h="127000">
                <a:moveTo>
                  <a:pt x="2072520" y="123276"/>
                </a:moveTo>
                <a:lnTo>
                  <a:pt x="2075721" y="126515"/>
                </a:lnTo>
                <a:lnTo>
                  <a:pt x="2083607" y="126515"/>
                </a:lnTo>
                <a:lnTo>
                  <a:pt x="2085334" y="124788"/>
                </a:lnTo>
                <a:lnTo>
                  <a:pt x="2075009" y="124788"/>
                </a:lnTo>
                <a:lnTo>
                  <a:pt x="2072520" y="123276"/>
                </a:lnTo>
                <a:close/>
              </a:path>
              <a:path w="2087245" h="127000">
                <a:moveTo>
                  <a:pt x="2080115" y="108964"/>
                </a:moveTo>
                <a:lnTo>
                  <a:pt x="2072520" y="117824"/>
                </a:lnTo>
                <a:lnTo>
                  <a:pt x="2072584" y="123315"/>
                </a:lnTo>
                <a:lnTo>
                  <a:pt x="2075009" y="124788"/>
                </a:lnTo>
                <a:lnTo>
                  <a:pt x="2084306" y="113942"/>
                </a:lnTo>
                <a:lnTo>
                  <a:pt x="2080115" y="108964"/>
                </a:lnTo>
                <a:close/>
              </a:path>
              <a:path w="2087245" h="127000">
                <a:moveTo>
                  <a:pt x="2083607" y="112228"/>
                </a:moveTo>
                <a:lnTo>
                  <a:pt x="2082862" y="112228"/>
                </a:lnTo>
                <a:lnTo>
                  <a:pt x="2084306" y="113942"/>
                </a:lnTo>
                <a:lnTo>
                  <a:pt x="2075009" y="124788"/>
                </a:lnTo>
                <a:lnTo>
                  <a:pt x="2085334" y="124788"/>
                </a:lnTo>
                <a:lnTo>
                  <a:pt x="2086808" y="123315"/>
                </a:lnTo>
                <a:lnTo>
                  <a:pt x="2086808" y="115428"/>
                </a:lnTo>
                <a:lnTo>
                  <a:pt x="2083607" y="112228"/>
                </a:lnTo>
                <a:close/>
              </a:path>
              <a:path w="2087245" h="127000">
                <a:moveTo>
                  <a:pt x="2072520" y="117824"/>
                </a:moveTo>
                <a:lnTo>
                  <a:pt x="2069447" y="121410"/>
                </a:lnTo>
                <a:lnTo>
                  <a:pt x="2072520" y="123276"/>
                </a:lnTo>
                <a:lnTo>
                  <a:pt x="2072520" y="117824"/>
                </a:lnTo>
                <a:close/>
              </a:path>
              <a:path w="2087245" h="127000">
                <a:moveTo>
                  <a:pt x="2053165" y="98969"/>
                </a:moveTo>
                <a:lnTo>
                  <a:pt x="2050625" y="118286"/>
                </a:lnTo>
                <a:lnTo>
                  <a:pt x="2056836" y="118806"/>
                </a:lnTo>
                <a:lnTo>
                  <a:pt x="2062944" y="119848"/>
                </a:lnTo>
                <a:lnTo>
                  <a:pt x="2069129" y="121435"/>
                </a:lnTo>
                <a:lnTo>
                  <a:pt x="2069345" y="121435"/>
                </a:lnTo>
                <a:lnTo>
                  <a:pt x="2072520" y="117824"/>
                </a:lnTo>
                <a:lnTo>
                  <a:pt x="2072520" y="115428"/>
                </a:lnTo>
                <a:lnTo>
                  <a:pt x="2075721" y="112228"/>
                </a:lnTo>
                <a:lnTo>
                  <a:pt x="2077317" y="112228"/>
                </a:lnTo>
                <a:lnTo>
                  <a:pt x="2080115" y="108964"/>
                </a:lnTo>
                <a:lnTo>
                  <a:pt x="2059477" y="99858"/>
                </a:lnTo>
                <a:lnTo>
                  <a:pt x="2053165" y="98969"/>
                </a:lnTo>
                <a:close/>
              </a:path>
              <a:path w="2087245" h="127000">
                <a:moveTo>
                  <a:pt x="2000587" y="94295"/>
                </a:moveTo>
                <a:lnTo>
                  <a:pt x="1999584" y="114933"/>
                </a:lnTo>
                <a:lnTo>
                  <a:pt x="2012362" y="115528"/>
                </a:lnTo>
                <a:lnTo>
                  <a:pt x="2025128" y="116285"/>
                </a:lnTo>
                <a:lnTo>
                  <a:pt x="2037883" y="117205"/>
                </a:lnTo>
                <a:lnTo>
                  <a:pt x="2050625" y="118286"/>
                </a:lnTo>
                <a:lnTo>
                  <a:pt x="2053165" y="98969"/>
                </a:lnTo>
                <a:lnTo>
                  <a:pt x="2040064" y="97335"/>
                </a:lnTo>
                <a:lnTo>
                  <a:pt x="2026933" y="96013"/>
                </a:lnTo>
                <a:lnTo>
                  <a:pt x="2013775" y="95001"/>
                </a:lnTo>
                <a:lnTo>
                  <a:pt x="2000587" y="94295"/>
                </a:lnTo>
                <a:close/>
              </a:path>
              <a:path w="2087245" h="127000">
                <a:moveTo>
                  <a:pt x="2077317" y="112228"/>
                </a:moveTo>
                <a:lnTo>
                  <a:pt x="2075721" y="112228"/>
                </a:lnTo>
                <a:lnTo>
                  <a:pt x="2072520" y="115428"/>
                </a:lnTo>
                <a:lnTo>
                  <a:pt x="2072520" y="117824"/>
                </a:lnTo>
                <a:lnTo>
                  <a:pt x="2077317" y="112228"/>
                </a:lnTo>
                <a:close/>
              </a:path>
              <a:path w="2087245" h="127000">
                <a:moveTo>
                  <a:pt x="1895342" y="90143"/>
                </a:moveTo>
                <a:lnTo>
                  <a:pt x="1894695" y="111479"/>
                </a:lnTo>
                <a:lnTo>
                  <a:pt x="1999584" y="114933"/>
                </a:lnTo>
                <a:lnTo>
                  <a:pt x="2000587" y="94295"/>
                </a:lnTo>
                <a:lnTo>
                  <a:pt x="1895342" y="90143"/>
                </a:lnTo>
                <a:close/>
              </a:path>
              <a:path w="2087245" h="127000">
                <a:moveTo>
                  <a:pt x="1752506" y="86625"/>
                </a:moveTo>
                <a:lnTo>
                  <a:pt x="1752163" y="108507"/>
                </a:lnTo>
                <a:lnTo>
                  <a:pt x="1894695" y="111479"/>
                </a:lnTo>
                <a:lnTo>
                  <a:pt x="1895342" y="90143"/>
                </a:lnTo>
                <a:lnTo>
                  <a:pt x="1752506" y="86625"/>
                </a:lnTo>
                <a:close/>
              </a:path>
              <a:path w="2087245" h="127000">
                <a:moveTo>
                  <a:pt x="1632300" y="84224"/>
                </a:moveTo>
                <a:lnTo>
                  <a:pt x="1631729" y="106233"/>
                </a:lnTo>
                <a:lnTo>
                  <a:pt x="1752163" y="108507"/>
                </a:lnTo>
                <a:lnTo>
                  <a:pt x="1752506" y="86625"/>
                </a:lnTo>
                <a:lnTo>
                  <a:pt x="1632300" y="84224"/>
                </a:lnTo>
                <a:close/>
              </a:path>
              <a:path w="2087245" h="127000">
                <a:moveTo>
                  <a:pt x="1532923" y="80770"/>
                </a:moveTo>
                <a:lnTo>
                  <a:pt x="1531957" y="102779"/>
                </a:lnTo>
                <a:lnTo>
                  <a:pt x="1631729" y="106233"/>
                </a:lnTo>
                <a:lnTo>
                  <a:pt x="1632300" y="84224"/>
                </a:lnTo>
                <a:lnTo>
                  <a:pt x="1532923" y="80770"/>
                </a:lnTo>
                <a:close/>
              </a:path>
              <a:path w="2087245" h="127000">
                <a:moveTo>
                  <a:pt x="1404589" y="74293"/>
                </a:moveTo>
                <a:lnTo>
                  <a:pt x="1403370" y="96213"/>
                </a:lnTo>
                <a:lnTo>
                  <a:pt x="1531957" y="102779"/>
                </a:lnTo>
                <a:lnTo>
                  <a:pt x="1532923" y="80770"/>
                </a:lnTo>
                <a:lnTo>
                  <a:pt x="1404589" y="74293"/>
                </a:lnTo>
                <a:close/>
              </a:path>
              <a:path w="2087245" h="127000">
                <a:moveTo>
                  <a:pt x="1248354" y="65035"/>
                </a:moveTo>
                <a:lnTo>
                  <a:pt x="1246982" y="86980"/>
                </a:lnTo>
                <a:lnTo>
                  <a:pt x="1403370" y="96213"/>
                </a:lnTo>
                <a:lnTo>
                  <a:pt x="1404589" y="74293"/>
                </a:lnTo>
                <a:lnTo>
                  <a:pt x="1248354" y="65035"/>
                </a:lnTo>
                <a:close/>
              </a:path>
              <a:path w="2087245" h="127000">
                <a:moveTo>
                  <a:pt x="1087191" y="54583"/>
                </a:moveTo>
                <a:lnTo>
                  <a:pt x="1085743" y="76706"/>
                </a:lnTo>
                <a:lnTo>
                  <a:pt x="1246982" y="86980"/>
                </a:lnTo>
                <a:lnTo>
                  <a:pt x="1248354" y="65035"/>
                </a:lnTo>
                <a:lnTo>
                  <a:pt x="1087191" y="54583"/>
                </a:lnTo>
                <a:close/>
              </a:path>
              <a:path w="2087245" h="127000">
                <a:moveTo>
                  <a:pt x="926612" y="42314"/>
                </a:moveTo>
                <a:lnTo>
                  <a:pt x="924669" y="64285"/>
                </a:lnTo>
                <a:lnTo>
                  <a:pt x="964910" y="67762"/>
                </a:lnTo>
                <a:lnTo>
                  <a:pt x="1085743" y="76706"/>
                </a:lnTo>
                <a:lnTo>
                  <a:pt x="1087191" y="54583"/>
                </a:lnTo>
                <a:lnTo>
                  <a:pt x="926612" y="42314"/>
                </a:lnTo>
                <a:close/>
              </a:path>
              <a:path w="2087245" h="127000">
                <a:moveTo>
                  <a:pt x="769551" y="27519"/>
                </a:moveTo>
                <a:lnTo>
                  <a:pt x="767328" y="48944"/>
                </a:lnTo>
                <a:lnTo>
                  <a:pt x="924669" y="64285"/>
                </a:lnTo>
                <a:lnTo>
                  <a:pt x="926612" y="42314"/>
                </a:lnTo>
                <a:lnTo>
                  <a:pt x="769551" y="27519"/>
                </a:lnTo>
                <a:close/>
              </a:path>
              <a:path w="2087245" h="127000">
                <a:moveTo>
                  <a:pt x="640836" y="15505"/>
                </a:moveTo>
                <a:lnTo>
                  <a:pt x="639135" y="36612"/>
                </a:lnTo>
                <a:lnTo>
                  <a:pt x="671207" y="39453"/>
                </a:lnTo>
                <a:lnTo>
                  <a:pt x="767328" y="48944"/>
                </a:lnTo>
                <a:lnTo>
                  <a:pt x="769551" y="27519"/>
                </a:lnTo>
                <a:lnTo>
                  <a:pt x="640836" y="15505"/>
                </a:lnTo>
                <a:close/>
              </a:path>
              <a:path w="2087245" h="127000">
                <a:moveTo>
                  <a:pt x="542450" y="9574"/>
                </a:moveTo>
                <a:lnTo>
                  <a:pt x="541535" y="30199"/>
                </a:lnTo>
                <a:lnTo>
                  <a:pt x="590359" y="33000"/>
                </a:lnTo>
                <a:lnTo>
                  <a:pt x="639135" y="36612"/>
                </a:lnTo>
                <a:lnTo>
                  <a:pt x="640836" y="15505"/>
                </a:lnTo>
                <a:lnTo>
                  <a:pt x="591672" y="12077"/>
                </a:lnTo>
                <a:lnTo>
                  <a:pt x="542450" y="9574"/>
                </a:lnTo>
                <a:close/>
              </a:path>
              <a:path w="2087245" h="127000">
                <a:moveTo>
                  <a:pt x="430245" y="6500"/>
                </a:moveTo>
                <a:lnTo>
                  <a:pt x="429851" y="26427"/>
                </a:lnTo>
                <a:lnTo>
                  <a:pt x="457776" y="27111"/>
                </a:lnTo>
                <a:lnTo>
                  <a:pt x="541535" y="30199"/>
                </a:lnTo>
                <a:lnTo>
                  <a:pt x="542450" y="9574"/>
                </a:lnTo>
                <a:lnTo>
                  <a:pt x="458303" y="7036"/>
                </a:lnTo>
                <a:lnTo>
                  <a:pt x="430245" y="6500"/>
                </a:lnTo>
                <a:close/>
              </a:path>
              <a:path w="2087245" h="127000">
                <a:moveTo>
                  <a:pt x="2005" y="12059"/>
                </a:moveTo>
                <a:lnTo>
                  <a:pt x="0" y="14070"/>
                </a:lnTo>
                <a:lnTo>
                  <a:pt x="114" y="24421"/>
                </a:lnTo>
                <a:lnTo>
                  <a:pt x="4154" y="28471"/>
                </a:lnTo>
                <a:lnTo>
                  <a:pt x="14403" y="28471"/>
                </a:lnTo>
                <a:lnTo>
                  <a:pt x="18442" y="24421"/>
                </a:lnTo>
                <a:lnTo>
                  <a:pt x="18557" y="21969"/>
                </a:lnTo>
                <a:lnTo>
                  <a:pt x="18131" y="21969"/>
                </a:lnTo>
                <a:lnTo>
                  <a:pt x="425" y="16406"/>
                </a:lnTo>
                <a:lnTo>
                  <a:pt x="2005" y="12059"/>
                </a:lnTo>
                <a:close/>
              </a:path>
              <a:path w="2087245" h="127000">
                <a:moveTo>
                  <a:pt x="286075" y="4646"/>
                </a:moveTo>
                <a:lnTo>
                  <a:pt x="285846" y="23899"/>
                </a:lnTo>
                <a:lnTo>
                  <a:pt x="429851" y="26427"/>
                </a:lnTo>
                <a:lnTo>
                  <a:pt x="430245" y="6500"/>
                </a:lnTo>
                <a:lnTo>
                  <a:pt x="286075" y="4646"/>
                </a:lnTo>
                <a:close/>
              </a:path>
              <a:path w="2087245" h="127000">
                <a:moveTo>
                  <a:pt x="160802" y="2017"/>
                </a:moveTo>
                <a:lnTo>
                  <a:pt x="159976" y="20661"/>
                </a:lnTo>
                <a:lnTo>
                  <a:pt x="222897" y="22747"/>
                </a:lnTo>
                <a:lnTo>
                  <a:pt x="285846" y="23899"/>
                </a:lnTo>
                <a:lnTo>
                  <a:pt x="286075" y="4646"/>
                </a:lnTo>
                <a:lnTo>
                  <a:pt x="223429" y="3775"/>
                </a:lnTo>
                <a:lnTo>
                  <a:pt x="160802" y="2017"/>
                </a:lnTo>
                <a:close/>
              </a:path>
              <a:path w="2087245" h="127000">
                <a:moveTo>
                  <a:pt x="1915" y="12317"/>
                </a:moveTo>
                <a:lnTo>
                  <a:pt x="425" y="16406"/>
                </a:lnTo>
                <a:lnTo>
                  <a:pt x="18131" y="21969"/>
                </a:lnTo>
                <a:lnTo>
                  <a:pt x="18477" y="20661"/>
                </a:lnTo>
                <a:lnTo>
                  <a:pt x="18557" y="20191"/>
                </a:lnTo>
                <a:lnTo>
                  <a:pt x="17432" y="20191"/>
                </a:lnTo>
                <a:lnTo>
                  <a:pt x="1915" y="12317"/>
                </a:lnTo>
                <a:close/>
              </a:path>
              <a:path w="2087245" h="127000">
                <a:moveTo>
                  <a:pt x="18557" y="20358"/>
                </a:moveTo>
                <a:lnTo>
                  <a:pt x="18131" y="21969"/>
                </a:lnTo>
                <a:lnTo>
                  <a:pt x="18557" y="21969"/>
                </a:lnTo>
                <a:lnTo>
                  <a:pt x="18557" y="20358"/>
                </a:lnTo>
                <a:close/>
              </a:path>
              <a:path w="2087245" h="127000">
                <a:moveTo>
                  <a:pt x="75547" y="61"/>
                </a:moveTo>
                <a:lnTo>
                  <a:pt x="75471" y="18286"/>
                </a:lnTo>
                <a:lnTo>
                  <a:pt x="117733" y="19049"/>
                </a:lnTo>
                <a:lnTo>
                  <a:pt x="138857" y="19749"/>
                </a:lnTo>
                <a:lnTo>
                  <a:pt x="159976" y="20661"/>
                </a:lnTo>
                <a:lnTo>
                  <a:pt x="160802" y="2017"/>
                </a:lnTo>
                <a:lnTo>
                  <a:pt x="118184" y="639"/>
                </a:lnTo>
                <a:lnTo>
                  <a:pt x="75547" y="61"/>
                </a:lnTo>
                <a:close/>
              </a:path>
              <a:path w="2087245" h="127000">
                <a:moveTo>
                  <a:pt x="18723" y="19729"/>
                </a:moveTo>
                <a:lnTo>
                  <a:pt x="18557" y="20358"/>
                </a:lnTo>
                <a:lnTo>
                  <a:pt x="18723" y="19729"/>
                </a:lnTo>
                <a:close/>
              </a:path>
              <a:path w="2087245" h="127000">
                <a:moveTo>
                  <a:pt x="1915" y="12317"/>
                </a:moveTo>
                <a:lnTo>
                  <a:pt x="17432" y="20191"/>
                </a:lnTo>
                <a:lnTo>
                  <a:pt x="18557" y="19789"/>
                </a:lnTo>
                <a:lnTo>
                  <a:pt x="18557" y="17537"/>
                </a:lnTo>
                <a:lnTo>
                  <a:pt x="1915" y="12317"/>
                </a:lnTo>
                <a:close/>
              </a:path>
              <a:path w="2087245" h="127000">
                <a:moveTo>
                  <a:pt x="18557" y="19789"/>
                </a:moveTo>
                <a:lnTo>
                  <a:pt x="17432" y="20191"/>
                </a:lnTo>
                <a:lnTo>
                  <a:pt x="18557" y="20191"/>
                </a:lnTo>
                <a:lnTo>
                  <a:pt x="18557" y="19789"/>
                </a:lnTo>
                <a:close/>
              </a:path>
              <a:path w="2087245" h="127000">
                <a:moveTo>
                  <a:pt x="18557" y="17537"/>
                </a:moveTo>
                <a:lnTo>
                  <a:pt x="18557" y="19789"/>
                </a:lnTo>
                <a:lnTo>
                  <a:pt x="18723" y="19729"/>
                </a:lnTo>
                <a:lnTo>
                  <a:pt x="19245" y="17753"/>
                </a:lnTo>
                <a:lnTo>
                  <a:pt x="18557" y="17537"/>
                </a:lnTo>
                <a:close/>
              </a:path>
              <a:path w="2087245" h="127000">
                <a:moveTo>
                  <a:pt x="23692" y="9904"/>
                </a:moveTo>
                <a:lnTo>
                  <a:pt x="14403" y="9904"/>
                </a:lnTo>
                <a:lnTo>
                  <a:pt x="18557" y="14070"/>
                </a:lnTo>
                <a:lnTo>
                  <a:pt x="18557" y="17537"/>
                </a:lnTo>
                <a:lnTo>
                  <a:pt x="19245" y="17753"/>
                </a:lnTo>
                <a:lnTo>
                  <a:pt x="18723" y="19729"/>
                </a:lnTo>
                <a:lnTo>
                  <a:pt x="19671" y="19391"/>
                </a:lnTo>
                <a:lnTo>
                  <a:pt x="21996" y="18946"/>
                </a:lnTo>
                <a:lnTo>
                  <a:pt x="24408" y="18883"/>
                </a:lnTo>
                <a:lnTo>
                  <a:pt x="23692" y="9904"/>
                </a:lnTo>
                <a:close/>
              </a:path>
              <a:path w="2087245" h="127000">
                <a:moveTo>
                  <a:pt x="62398" y="0"/>
                </a:moveTo>
                <a:lnTo>
                  <a:pt x="49255" y="138"/>
                </a:lnTo>
                <a:lnTo>
                  <a:pt x="36117" y="476"/>
                </a:lnTo>
                <a:lnTo>
                  <a:pt x="22984" y="1014"/>
                </a:lnTo>
                <a:lnTo>
                  <a:pt x="24408" y="18883"/>
                </a:lnTo>
                <a:lnTo>
                  <a:pt x="37168" y="18482"/>
                </a:lnTo>
                <a:lnTo>
                  <a:pt x="49931" y="18251"/>
                </a:lnTo>
                <a:lnTo>
                  <a:pt x="75471" y="18186"/>
                </a:lnTo>
                <a:lnTo>
                  <a:pt x="75547" y="61"/>
                </a:lnTo>
                <a:lnTo>
                  <a:pt x="62398" y="0"/>
                </a:lnTo>
                <a:close/>
              </a:path>
              <a:path w="2087245" h="127000">
                <a:moveTo>
                  <a:pt x="75471" y="18186"/>
                </a:moveTo>
                <a:lnTo>
                  <a:pt x="62699" y="18186"/>
                </a:lnTo>
                <a:lnTo>
                  <a:pt x="75471" y="18286"/>
                </a:lnTo>
                <a:close/>
              </a:path>
              <a:path w="2087245" h="127000">
                <a:moveTo>
                  <a:pt x="14403" y="9904"/>
                </a:moveTo>
                <a:lnTo>
                  <a:pt x="4154" y="9904"/>
                </a:lnTo>
                <a:lnTo>
                  <a:pt x="2005" y="12059"/>
                </a:lnTo>
                <a:lnTo>
                  <a:pt x="1915" y="12317"/>
                </a:lnTo>
                <a:lnTo>
                  <a:pt x="18557" y="17537"/>
                </a:lnTo>
                <a:lnTo>
                  <a:pt x="18557" y="14070"/>
                </a:lnTo>
                <a:lnTo>
                  <a:pt x="14403" y="9904"/>
                </a:lnTo>
                <a:close/>
              </a:path>
              <a:path w="2087245" h="127000">
                <a:moveTo>
                  <a:pt x="22984" y="1014"/>
                </a:moveTo>
                <a:lnTo>
                  <a:pt x="2005" y="12059"/>
                </a:lnTo>
                <a:lnTo>
                  <a:pt x="4154" y="9904"/>
                </a:lnTo>
                <a:lnTo>
                  <a:pt x="23692" y="9904"/>
                </a:lnTo>
                <a:lnTo>
                  <a:pt x="22984" y="101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7224" y="2000186"/>
            <a:ext cx="2079625" cy="137160"/>
          </a:xfrm>
          <a:custGeom>
            <a:avLst/>
            <a:gdLst/>
            <a:ahLst/>
            <a:cxnLst/>
            <a:rect l="l" t="t" r="r" b="b"/>
            <a:pathLst>
              <a:path w="2079625" h="137160">
                <a:moveTo>
                  <a:pt x="13296" y="131659"/>
                </a:moveTo>
                <a:lnTo>
                  <a:pt x="13296" y="133350"/>
                </a:lnTo>
                <a:lnTo>
                  <a:pt x="17449" y="137160"/>
                </a:lnTo>
                <a:lnTo>
                  <a:pt x="27698" y="137160"/>
                </a:lnTo>
                <a:lnTo>
                  <a:pt x="30467" y="134620"/>
                </a:lnTo>
                <a:lnTo>
                  <a:pt x="16103" y="134620"/>
                </a:lnTo>
                <a:lnTo>
                  <a:pt x="13296" y="131659"/>
                </a:lnTo>
                <a:close/>
              </a:path>
              <a:path w="2079625" h="137160">
                <a:moveTo>
                  <a:pt x="22415" y="115570"/>
                </a:moveTo>
                <a:lnTo>
                  <a:pt x="13296" y="124960"/>
                </a:lnTo>
                <a:lnTo>
                  <a:pt x="13296" y="131659"/>
                </a:lnTo>
                <a:lnTo>
                  <a:pt x="16103" y="134620"/>
                </a:lnTo>
                <a:lnTo>
                  <a:pt x="29032" y="121920"/>
                </a:lnTo>
                <a:lnTo>
                  <a:pt x="22415" y="115570"/>
                </a:lnTo>
                <a:close/>
              </a:path>
              <a:path w="2079625" h="137160">
                <a:moveTo>
                  <a:pt x="27698" y="119380"/>
                </a:moveTo>
                <a:lnTo>
                  <a:pt x="26385" y="119380"/>
                </a:lnTo>
                <a:lnTo>
                  <a:pt x="29032" y="121920"/>
                </a:lnTo>
                <a:lnTo>
                  <a:pt x="16103" y="134620"/>
                </a:lnTo>
                <a:lnTo>
                  <a:pt x="30467" y="134620"/>
                </a:lnTo>
                <a:lnTo>
                  <a:pt x="31851" y="133350"/>
                </a:lnTo>
                <a:lnTo>
                  <a:pt x="31851" y="123189"/>
                </a:lnTo>
                <a:lnTo>
                  <a:pt x="27698" y="119380"/>
                </a:lnTo>
                <a:close/>
              </a:path>
              <a:path w="2079625" h="137160">
                <a:moveTo>
                  <a:pt x="13296" y="124960"/>
                </a:moveTo>
                <a:lnTo>
                  <a:pt x="10083" y="128270"/>
                </a:lnTo>
                <a:lnTo>
                  <a:pt x="13296" y="131659"/>
                </a:lnTo>
                <a:lnTo>
                  <a:pt x="13296" y="124960"/>
                </a:lnTo>
                <a:close/>
              </a:path>
              <a:path w="2079625" h="137160">
                <a:moveTo>
                  <a:pt x="17729" y="107951"/>
                </a:moveTo>
                <a:lnTo>
                  <a:pt x="292" y="110489"/>
                </a:lnTo>
                <a:lnTo>
                  <a:pt x="558" y="111760"/>
                </a:lnTo>
                <a:lnTo>
                  <a:pt x="965" y="113030"/>
                </a:lnTo>
                <a:lnTo>
                  <a:pt x="1485" y="114300"/>
                </a:lnTo>
                <a:lnTo>
                  <a:pt x="3327" y="120650"/>
                </a:lnTo>
                <a:lnTo>
                  <a:pt x="6197" y="124460"/>
                </a:lnTo>
                <a:lnTo>
                  <a:pt x="10083" y="128270"/>
                </a:lnTo>
                <a:lnTo>
                  <a:pt x="13296" y="124960"/>
                </a:lnTo>
                <a:lnTo>
                  <a:pt x="13296" y="123189"/>
                </a:lnTo>
                <a:lnTo>
                  <a:pt x="17449" y="119380"/>
                </a:lnTo>
                <a:lnTo>
                  <a:pt x="18715" y="119380"/>
                </a:lnTo>
                <a:lnTo>
                  <a:pt x="22415" y="115570"/>
                </a:lnTo>
                <a:lnTo>
                  <a:pt x="20358" y="114300"/>
                </a:lnTo>
                <a:lnTo>
                  <a:pt x="18910" y="111760"/>
                </a:lnTo>
                <a:lnTo>
                  <a:pt x="18059" y="110489"/>
                </a:lnTo>
                <a:lnTo>
                  <a:pt x="17856" y="109220"/>
                </a:lnTo>
                <a:lnTo>
                  <a:pt x="17729" y="107951"/>
                </a:lnTo>
                <a:close/>
              </a:path>
              <a:path w="2079625" h="137160">
                <a:moveTo>
                  <a:pt x="18715" y="119380"/>
                </a:moveTo>
                <a:lnTo>
                  <a:pt x="17449" y="119380"/>
                </a:lnTo>
                <a:lnTo>
                  <a:pt x="13296" y="123189"/>
                </a:lnTo>
                <a:lnTo>
                  <a:pt x="13296" y="124960"/>
                </a:lnTo>
                <a:lnTo>
                  <a:pt x="18715" y="119380"/>
                </a:lnTo>
                <a:close/>
              </a:path>
              <a:path w="2079625" h="137160">
                <a:moveTo>
                  <a:pt x="12382" y="88900"/>
                </a:moveTo>
                <a:lnTo>
                  <a:pt x="8762" y="90170"/>
                </a:lnTo>
                <a:lnTo>
                  <a:pt x="5753" y="92710"/>
                </a:lnTo>
                <a:lnTo>
                  <a:pt x="3340" y="96520"/>
                </a:lnTo>
                <a:lnTo>
                  <a:pt x="2641" y="97789"/>
                </a:lnTo>
                <a:lnTo>
                  <a:pt x="2057" y="97789"/>
                </a:lnTo>
                <a:lnTo>
                  <a:pt x="1549" y="99060"/>
                </a:lnTo>
                <a:lnTo>
                  <a:pt x="952" y="101600"/>
                </a:lnTo>
                <a:lnTo>
                  <a:pt x="533" y="102870"/>
                </a:lnTo>
                <a:lnTo>
                  <a:pt x="0" y="105410"/>
                </a:lnTo>
                <a:lnTo>
                  <a:pt x="0" y="107951"/>
                </a:lnTo>
                <a:lnTo>
                  <a:pt x="292" y="110489"/>
                </a:lnTo>
                <a:lnTo>
                  <a:pt x="17741" y="107950"/>
                </a:lnTo>
                <a:lnTo>
                  <a:pt x="17818" y="106680"/>
                </a:lnTo>
                <a:lnTo>
                  <a:pt x="18834" y="106680"/>
                </a:lnTo>
                <a:lnTo>
                  <a:pt x="19977" y="105410"/>
                </a:lnTo>
                <a:lnTo>
                  <a:pt x="21234" y="105410"/>
                </a:lnTo>
                <a:lnTo>
                  <a:pt x="12382" y="88900"/>
                </a:lnTo>
                <a:close/>
              </a:path>
              <a:path w="2079625" h="137160">
                <a:moveTo>
                  <a:pt x="44754" y="76200"/>
                </a:moveTo>
                <a:lnTo>
                  <a:pt x="37970" y="78739"/>
                </a:lnTo>
                <a:lnTo>
                  <a:pt x="31259" y="80010"/>
                </a:lnTo>
                <a:lnTo>
                  <a:pt x="18059" y="85089"/>
                </a:lnTo>
                <a:lnTo>
                  <a:pt x="16128" y="86360"/>
                </a:lnTo>
                <a:lnTo>
                  <a:pt x="12382" y="88900"/>
                </a:lnTo>
                <a:lnTo>
                  <a:pt x="21234" y="105410"/>
                </a:lnTo>
                <a:lnTo>
                  <a:pt x="22745" y="104139"/>
                </a:lnTo>
                <a:lnTo>
                  <a:pt x="24295" y="104139"/>
                </a:lnTo>
                <a:lnTo>
                  <a:pt x="25869" y="102870"/>
                </a:lnTo>
                <a:lnTo>
                  <a:pt x="49872" y="95250"/>
                </a:lnTo>
                <a:lnTo>
                  <a:pt x="44754" y="76200"/>
                </a:lnTo>
                <a:close/>
              </a:path>
              <a:path w="2079625" h="137160">
                <a:moveTo>
                  <a:pt x="89369" y="66039"/>
                </a:moveTo>
                <a:lnTo>
                  <a:pt x="44754" y="76200"/>
                </a:lnTo>
                <a:lnTo>
                  <a:pt x="49872" y="95250"/>
                </a:lnTo>
                <a:lnTo>
                  <a:pt x="71647" y="90170"/>
                </a:lnTo>
                <a:lnTo>
                  <a:pt x="82576" y="88900"/>
                </a:lnTo>
                <a:lnTo>
                  <a:pt x="93535" y="86360"/>
                </a:lnTo>
                <a:lnTo>
                  <a:pt x="89369" y="66039"/>
                </a:lnTo>
                <a:close/>
              </a:path>
              <a:path w="2079625" h="137160">
                <a:moveTo>
                  <a:pt x="143738" y="55880"/>
                </a:moveTo>
                <a:lnTo>
                  <a:pt x="130110" y="58420"/>
                </a:lnTo>
                <a:lnTo>
                  <a:pt x="116506" y="59689"/>
                </a:lnTo>
                <a:lnTo>
                  <a:pt x="102926" y="63500"/>
                </a:lnTo>
                <a:lnTo>
                  <a:pt x="89369" y="66039"/>
                </a:lnTo>
                <a:lnTo>
                  <a:pt x="93535" y="86360"/>
                </a:lnTo>
                <a:lnTo>
                  <a:pt x="133715" y="78739"/>
                </a:lnTo>
                <a:lnTo>
                  <a:pt x="147154" y="77470"/>
                </a:lnTo>
                <a:lnTo>
                  <a:pt x="143738" y="55880"/>
                </a:lnTo>
                <a:close/>
              </a:path>
              <a:path w="2079625" h="137160">
                <a:moveTo>
                  <a:pt x="219303" y="44450"/>
                </a:moveTo>
                <a:lnTo>
                  <a:pt x="162591" y="52070"/>
                </a:lnTo>
                <a:lnTo>
                  <a:pt x="143738" y="55880"/>
                </a:lnTo>
                <a:lnTo>
                  <a:pt x="147154" y="77470"/>
                </a:lnTo>
                <a:lnTo>
                  <a:pt x="165862" y="73660"/>
                </a:lnTo>
                <a:lnTo>
                  <a:pt x="203333" y="68580"/>
                </a:lnTo>
                <a:lnTo>
                  <a:pt x="222097" y="67310"/>
                </a:lnTo>
                <a:lnTo>
                  <a:pt x="219303" y="44450"/>
                </a:lnTo>
                <a:close/>
              </a:path>
              <a:path w="2079625" h="137160">
                <a:moveTo>
                  <a:pt x="318604" y="33020"/>
                </a:moveTo>
                <a:lnTo>
                  <a:pt x="268920" y="38100"/>
                </a:lnTo>
                <a:lnTo>
                  <a:pt x="244104" y="41910"/>
                </a:lnTo>
                <a:lnTo>
                  <a:pt x="219303" y="44450"/>
                </a:lnTo>
                <a:lnTo>
                  <a:pt x="222097" y="67310"/>
                </a:lnTo>
                <a:lnTo>
                  <a:pt x="246784" y="63500"/>
                </a:lnTo>
                <a:lnTo>
                  <a:pt x="320928" y="55880"/>
                </a:lnTo>
                <a:lnTo>
                  <a:pt x="318604" y="33020"/>
                </a:lnTo>
                <a:close/>
              </a:path>
              <a:path w="2079625" h="137160">
                <a:moveTo>
                  <a:pt x="442912" y="21589"/>
                </a:moveTo>
                <a:lnTo>
                  <a:pt x="380725" y="26670"/>
                </a:lnTo>
                <a:lnTo>
                  <a:pt x="349656" y="30480"/>
                </a:lnTo>
                <a:lnTo>
                  <a:pt x="318604" y="33020"/>
                </a:lnTo>
                <a:lnTo>
                  <a:pt x="320928" y="55880"/>
                </a:lnTo>
                <a:lnTo>
                  <a:pt x="444779" y="45720"/>
                </a:lnTo>
                <a:lnTo>
                  <a:pt x="442912" y="21589"/>
                </a:lnTo>
                <a:close/>
              </a:path>
              <a:path w="2079625" h="137160">
                <a:moveTo>
                  <a:pt x="548728" y="13970"/>
                </a:moveTo>
                <a:lnTo>
                  <a:pt x="522263" y="15239"/>
                </a:lnTo>
                <a:lnTo>
                  <a:pt x="495806" y="17780"/>
                </a:lnTo>
                <a:lnTo>
                  <a:pt x="469356" y="19050"/>
                </a:lnTo>
                <a:lnTo>
                  <a:pt x="442912" y="21589"/>
                </a:lnTo>
                <a:lnTo>
                  <a:pt x="444779" y="45720"/>
                </a:lnTo>
                <a:lnTo>
                  <a:pt x="497432" y="40639"/>
                </a:lnTo>
                <a:lnTo>
                  <a:pt x="550113" y="38100"/>
                </a:lnTo>
                <a:lnTo>
                  <a:pt x="548728" y="13970"/>
                </a:lnTo>
                <a:close/>
              </a:path>
              <a:path w="2079625" h="137160">
                <a:moveTo>
                  <a:pt x="1694573" y="12700"/>
                </a:moveTo>
                <a:lnTo>
                  <a:pt x="1693532" y="35560"/>
                </a:lnTo>
                <a:lnTo>
                  <a:pt x="1737056" y="36830"/>
                </a:lnTo>
                <a:lnTo>
                  <a:pt x="1780587" y="39370"/>
                </a:lnTo>
                <a:lnTo>
                  <a:pt x="1824123" y="40639"/>
                </a:lnTo>
                <a:lnTo>
                  <a:pt x="1867662" y="43180"/>
                </a:lnTo>
                <a:lnTo>
                  <a:pt x="1868233" y="19050"/>
                </a:lnTo>
                <a:lnTo>
                  <a:pt x="1737974" y="15239"/>
                </a:lnTo>
                <a:lnTo>
                  <a:pt x="1694573" y="12700"/>
                </a:lnTo>
                <a:close/>
              </a:path>
              <a:path w="2079625" h="137160">
                <a:moveTo>
                  <a:pt x="1868233" y="19050"/>
                </a:moveTo>
                <a:lnTo>
                  <a:pt x="1867662" y="43180"/>
                </a:lnTo>
                <a:lnTo>
                  <a:pt x="1951151" y="43180"/>
                </a:lnTo>
                <a:lnTo>
                  <a:pt x="1951151" y="20320"/>
                </a:lnTo>
                <a:lnTo>
                  <a:pt x="1888960" y="20320"/>
                </a:lnTo>
                <a:lnTo>
                  <a:pt x="1868233" y="19050"/>
                </a:lnTo>
                <a:close/>
              </a:path>
              <a:path w="2079625" h="137160">
                <a:moveTo>
                  <a:pt x="2012835" y="19050"/>
                </a:moveTo>
                <a:lnTo>
                  <a:pt x="1997421" y="20320"/>
                </a:lnTo>
                <a:lnTo>
                  <a:pt x="1951151" y="20320"/>
                </a:lnTo>
                <a:lnTo>
                  <a:pt x="1951151" y="43180"/>
                </a:lnTo>
                <a:lnTo>
                  <a:pt x="1998950" y="43180"/>
                </a:lnTo>
                <a:lnTo>
                  <a:pt x="2014854" y="41910"/>
                </a:lnTo>
                <a:lnTo>
                  <a:pt x="2012835" y="19050"/>
                </a:lnTo>
                <a:close/>
              </a:path>
              <a:path w="2079625" h="137160">
                <a:moveTo>
                  <a:pt x="2051024" y="17780"/>
                </a:moveTo>
                <a:lnTo>
                  <a:pt x="2031925" y="17780"/>
                </a:lnTo>
                <a:lnTo>
                  <a:pt x="2022379" y="19050"/>
                </a:lnTo>
                <a:lnTo>
                  <a:pt x="2012835" y="19050"/>
                </a:lnTo>
                <a:lnTo>
                  <a:pt x="2014854" y="41910"/>
                </a:lnTo>
                <a:lnTo>
                  <a:pt x="2043537" y="38100"/>
                </a:lnTo>
                <a:lnTo>
                  <a:pt x="2053031" y="35560"/>
                </a:lnTo>
                <a:lnTo>
                  <a:pt x="2051024" y="17780"/>
                </a:lnTo>
                <a:close/>
              </a:path>
              <a:path w="2079625" h="137160">
                <a:moveTo>
                  <a:pt x="665276" y="8889"/>
                </a:moveTo>
                <a:lnTo>
                  <a:pt x="548728" y="13970"/>
                </a:lnTo>
                <a:lnTo>
                  <a:pt x="550113" y="38100"/>
                </a:lnTo>
                <a:lnTo>
                  <a:pt x="579155" y="35560"/>
                </a:lnTo>
                <a:lnTo>
                  <a:pt x="666305" y="31750"/>
                </a:lnTo>
                <a:lnTo>
                  <a:pt x="665276" y="8889"/>
                </a:lnTo>
                <a:close/>
              </a:path>
              <a:path w="2079625" h="137160">
                <a:moveTo>
                  <a:pt x="1489265" y="3810"/>
                </a:moveTo>
                <a:lnTo>
                  <a:pt x="1488452" y="26670"/>
                </a:lnTo>
                <a:lnTo>
                  <a:pt x="1539730" y="29210"/>
                </a:lnTo>
                <a:lnTo>
                  <a:pt x="1591002" y="30480"/>
                </a:lnTo>
                <a:lnTo>
                  <a:pt x="1693532" y="35560"/>
                </a:lnTo>
                <a:lnTo>
                  <a:pt x="1694573" y="12700"/>
                </a:lnTo>
                <a:lnTo>
                  <a:pt x="1591924" y="7620"/>
                </a:lnTo>
                <a:lnTo>
                  <a:pt x="1540595" y="6350"/>
                </a:lnTo>
                <a:lnTo>
                  <a:pt x="1489265" y="3810"/>
                </a:lnTo>
                <a:close/>
              </a:path>
              <a:path w="2079625" h="137160">
                <a:moveTo>
                  <a:pt x="2067877" y="17780"/>
                </a:moveTo>
                <a:lnTo>
                  <a:pt x="2051024" y="17780"/>
                </a:lnTo>
                <a:lnTo>
                  <a:pt x="2053031" y="35560"/>
                </a:lnTo>
                <a:lnTo>
                  <a:pt x="2072639" y="31750"/>
                </a:lnTo>
                <a:lnTo>
                  <a:pt x="2067877" y="31750"/>
                </a:lnTo>
                <a:lnTo>
                  <a:pt x="2064664" y="27939"/>
                </a:lnTo>
                <a:lnTo>
                  <a:pt x="2064664" y="20320"/>
                </a:lnTo>
                <a:lnTo>
                  <a:pt x="2067877" y="17780"/>
                </a:lnTo>
                <a:close/>
              </a:path>
              <a:path w="2079625" h="137160">
                <a:moveTo>
                  <a:pt x="787057" y="3810"/>
                </a:moveTo>
                <a:lnTo>
                  <a:pt x="665276" y="8889"/>
                </a:lnTo>
                <a:lnTo>
                  <a:pt x="666305" y="31750"/>
                </a:lnTo>
                <a:lnTo>
                  <a:pt x="726976" y="29210"/>
                </a:lnTo>
                <a:lnTo>
                  <a:pt x="757320" y="29210"/>
                </a:lnTo>
                <a:lnTo>
                  <a:pt x="787666" y="27939"/>
                </a:lnTo>
                <a:lnTo>
                  <a:pt x="787057" y="3810"/>
                </a:lnTo>
                <a:close/>
              </a:path>
              <a:path w="2079625" h="137160">
                <a:moveTo>
                  <a:pt x="2071052" y="17780"/>
                </a:moveTo>
                <a:lnTo>
                  <a:pt x="2067877" y="17780"/>
                </a:lnTo>
                <a:lnTo>
                  <a:pt x="2064664" y="20320"/>
                </a:lnTo>
                <a:lnTo>
                  <a:pt x="2064664" y="27939"/>
                </a:lnTo>
                <a:lnTo>
                  <a:pt x="2067877" y="31750"/>
                </a:lnTo>
                <a:lnTo>
                  <a:pt x="2072639" y="31750"/>
                </a:lnTo>
                <a:lnTo>
                  <a:pt x="2071052" y="17780"/>
                </a:lnTo>
                <a:close/>
              </a:path>
              <a:path w="2079625" h="137160">
                <a:moveTo>
                  <a:pt x="2075814" y="17780"/>
                </a:moveTo>
                <a:lnTo>
                  <a:pt x="2071052" y="17780"/>
                </a:lnTo>
                <a:lnTo>
                  <a:pt x="2072639" y="31750"/>
                </a:lnTo>
                <a:lnTo>
                  <a:pt x="2075814" y="31750"/>
                </a:lnTo>
                <a:lnTo>
                  <a:pt x="2079028" y="27939"/>
                </a:lnTo>
                <a:lnTo>
                  <a:pt x="2079028" y="20320"/>
                </a:lnTo>
                <a:lnTo>
                  <a:pt x="2075814" y="17780"/>
                </a:lnTo>
                <a:close/>
              </a:path>
              <a:path w="2079625" h="137160">
                <a:moveTo>
                  <a:pt x="916012" y="1270"/>
                </a:moveTo>
                <a:lnTo>
                  <a:pt x="883770" y="1270"/>
                </a:lnTo>
                <a:lnTo>
                  <a:pt x="851530" y="2539"/>
                </a:lnTo>
                <a:lnTo>
                  <a:pt x="819291" y="2539"/>
                </a:lnTo>
                <a:lnTo>
                  <a:pt x="787057" y="3810"/>
                </a:lnTo>
                <a:lnTo>
                  <a:pt x="787666" y="27939"/>
                </a:lnTo>
                <a:lnTo>
                  <a:pt x="819842" y="26670"/>
                </a:lnTo>
                <a:lnTo>
                  <a:pt x="852017" y="26670"/>
                </a:lnTo>
                <a:lnTo>
                  <a:pt x="884193" y="25400"/>
                </a:lnTo>
                <a:lnTo>
                  <a:pt x="916368" y="25400"/>
                </a:lnTo>
                <a:lnTo>
                  <a:pt x="916012" y="1270"/>
                </a:lnTo>
                <a:close/>
              </a:path>
              <a:path w="2079625" h="137160">
                <a:moveTo>
                  <a:pt x="1407290" y="1270"/>
                </a:moveTo>
                <a:lnTo>
                  <a:pt x="1379956" y="1270"/>
                </a:lnTo>
                <a:lnTo>
                  <a:pt x="1379626" y="24130"/>
                </a:lnTo>
                <a:lnTo>
                  <a:pt x="1406837" y="24130"/>
                </a:lnTo>
                <a:lnTo>
                  <a:pt x="1434044" y="25400"/>
                </a:lnTo>
                <a:lnTo>
                  <a:pt x="1461249" y="25400"/>
                </a:lnTo>
                <a:lnTo>
                  <a:pt x="1488452" y="26670"/>
                </a:lnTo>
                <a:lnTo>
                  <a:pt x="1489265" y="3810"/>
                </a:lnTo>
                <a:lnTo>
                  <a:pt x="1461945" y="2539"/>
                </a:lnTo>
                <a:lnTo>
                  <a:pt x="1434620" y="2539"/>
                </a:lnTo>
                <a:lnTo>
                  <a:pt x="1407290" y="1270"/>
                </a:lnTo>
                <a:close/>
              </a:path>
              <a:path w="2079625" h="137160">
                <a:moveTo>
                  <a:pt x="1090294" y="0"/>
                </a:moveTo>
                <a:lnTo>
                  <a:pt x="1003149" y="0"/>
                </a:lnTo>
                <a:lnTo>
                  <a:pt x="959580" y="1270"/>
                </a:lnTo>
                <a:lnTo>
                  <a:pt x="916012" y="1270"/>
                </a:lnTo>
                <a:lnTo>
                  <a:pt x="916368" y="25400"/>
                </a:lnTo>
                <a:lnTo>
                  <a:pt x="959861" y="25400"/>
                </a:lnTo>
                <a:lnTo>
                  <a:pt x="1003357" y="24130"/>
                </a:lnTo>
                <a:lnTo>
                  <a:pt x="1090345" y="24130"/>
                </a:lnTo>
                <a:lnTo>
                  <a:pt x="1090294" y="0"/>
                </a:lnTo>
                <a:close/>
              </a:path>
              <a:path w="2079625" h="137160">
                <a:moveTo>
                  <a:pt x="1259331" y="0"/>
                </a:moveTo>
                <a:lnTo>
                  <a:pt x="1090294" y="0"/>
                </a:lnTo>
                <a:lnTo>
                  <a:pt x="1090345" y="24130"/>
                </a:lnTo>
                <a:lnTo>
                  <a:pt x="1174838" y="24130"/>
                </a:lnTo>
                <a:lnTo>
                  <a:pt x="1259331" y="22860"/>
                </a:lnTo>
                <a:lnTo>
                  <a:pt x="1259331" y="0"/>
                </a:lnTo>
                <a:close/>
              </a:path>
              <a:path w="2079625" h="137160">
                <a:moveTo>
                  <a:pt x="1349800" y="0"/>
                </a:moveTo>
                <a:lnTo>
                  <a:pt x="1259331" y="0"/>
                </a:lnTo>
                <a:lnTo>
                  <a:pt x="1259331" y="22860"/>
                </a:lnTo>
                <a:lnTo>
                  <a:pt x="1319479" y="22860"/>
                </a:lnTo>
                <a:lnTo>
                  <a:pt x="1349553" y="24130"/>
                </a:lnTo>
                <a:lnTo>
                  <a:pt x="1379626" y="24130"/>
                </a:lnTo>
                <a:lnTo>
                  <a:pt x="1379956" y="1270"/>
                </a:lnTo>
                <a:lnTo>
                  <a:pt x="1349800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6010" y="2794088"/>
            <a:ext cx="307235" cy="1771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95777" y="2739986"/>
            <a:ext cx="948055" cy="246379"/>
            <a:chOff x="5295777" y="2739986"/>
            <a:chExt cx="948055" cy="246379"/>
          </a:xfrm>
        </p:grpSpPr>
        <p:sp>
          <p:nvSpPr>
            <p:cNvPr id="24" name="object 24"/>
            <p:cNvSpPr/>
            <p:nvPr/>
          </p:nvSpPr>
          <p:spPr>
            <a:xfrm>
              <a:off x="5319890" y="2739986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600" y="31987"/>
                  </a:moveTo>
                  <a:lnTo>
                    <a:pt x="23" y="32564"/>
                  </a:lnTo>
                  <a:lnTo>
                    <a:pt x="0" y="42837"/>
                  </a:lnTo>
                  <a:lnTo>
                    <a:pt x="4152" y="46989"/>
                  </a:lnTo>
                  <a:lnTo>
                    <a:pt x="14401" y="46989"/>
                  </a:lnTo>
                  <a:lnTo>
                    <a:pt x="18554" y="42837"/>
                  </a:lnTo>
                  <a:lnTo>
                    <a:pt x="18478" y="38874"/>
                  </a:lnTo>
                  <a:lnTo>
                    <a:pt x="63" y="36550"/>
                  </a:lnTo>
                  <a:lnTo>
                    <a:pt x="600" y="31987"/>
                  </a:lnTo>
                  <a:close/>
                </a:path>
                <a:path w="46989" h="46989">
                  <a:moveTo>
                    <a:pt x="33337" y="40736"/>
                  </a:moveTo>
                  <a:lnTo>
                    <a:pt x="33337" y="42189"/>
                  </a:lnTo>
                  <a:lnTo>
                    <a:pt x="36347" y="45199"/>
                  </a:lnTo>
                  <a:lnTo>
                    <a:pt x="43776" y="45199"/>
                  </a:lnTo>
                  <a:lnTo>
                    <a:pt x="46786" y="42189"/>
                  </a:lnTo>
                  <a:lnTo>
                    <a:pt x="34378" y="42075"/>
                  </a:lnTo>
                  <a:lnTo>
                    <a:pt x="33337" y="40736"/>
                  </a:lnTo>
                  <a:close/>
                </a:path>
                <a:path w="46989" h="46989">
                  <a:moveTo>
                    <a:pt x="43776" y="31762"/>
                  </a:moveTo>
                  <a:lnTo>
                    <a:pt x="36347" y="31762"/>
                  </a:lnTo>
                  <a:lnTo>
                    <a:pt x="33337" y="34772"/>
                  </a:lnTo>
                  <a:lnTo>
                    <a:pt x="33337" y="40736"/>
                  </a:lnTo>
                  <a:lnTo>
                    <a:pt x="34378" y="42075"/>
                  </a:lnTo>
                  <a:lnTo>
                    <a:pt x="45745" y="34886"/>
                  </a:lnTo>
                  <a:lnTo>
                    <a:pt x="44578" y="32564"/>
                  </a:lnTo>
                  <a:lnTo>
                    <a:pt x="43776" y="31762"/>
                  </a:lnTo>
                  <a:close/>
                </a:path>
                <a:path w="46989" h="46989">
                  <a:moveTo>
                    <a:pt x="44578" y="32564"/>
                  </a:moveTo>
                  <a:lnTo>
                    <a:pt x="45745" y="34886"/>
                  </a:lnTo>
                  <a:lnTo>
                    <a:pt x="34378" y="42075"/>
                  </a:lnTo>
                  <a:lnTo>
                    <a:pt x="46786" y="42075"/>
                  </a:lnTo>
                  <a:lnTo>
                    <a:pt x="46786" y="34772"/>
                  </a:lnTo>
                  <a:lnTo>
                    <a:pt x="44578" y="32564"/>
                  </a:lnTo>
                  <a:close/>
                </a:path>
                <a:path w="46989" h="46989">
                  <a:moveTo>
                    <a:pt x="37617" y="18707"/>
                  </a:moveTo>
                  <a:lnTo>
                    <a:pt x="23253" y="27774"/>
                  </a:lnTo>
                  <a:lnTo>
                    <a:pt x="33337" y="40736"/>
                  </a:lnTo>
                  <a:lnTo>
                    <a:pt x="33337" y="34772"/>
                  </a:lnTo>
                  <a:lnTo>
                    <a:pt x="36347" y="31762"/>
                  </a:lnTo>
                  <a:lnTo>
                    <a:pt x="44175" y="31762"/>
                  </a:lnTo>
                  <a:lnTo>
                    <a:pt x="37617" y="18707"/>
                  </a:lnTo>
                  <a:close/>
                </a:path>
                <a:path w="46989" h="46989">
                  <a:moveTo>
                    <a:pt x="14401" y="28435"/>
                  </a:moveTo>
                  <a:lnTo>
                    <a:pt x="4152" y="28435"/>
                  </a:lnTo>
                  <a:lnTo>
                    <a:pt x="600" y="31987"/>
                  </a:lnTo>
                  <a:lnTo>
                    <a:pt x="63" y="36550"/>
                  </a:lnTo>
                  <a:lnTo>
                    <a:pt x="18478" y="38874"/>
                  </a:lnTo>
                  <a:lnTo>
                    <a:pt x="18531" y="32564"/>
                  </a:lnTo>
                  <a:lnTo>
                    <a:pt x="14401" y="28435"/>
                  </a:lnTo>
                  <a:close/>
                </a:path>
                <a:path w="46989" h="46989">
                  <a:moveTo>
                    <a:pt x="18554" y="38312"/>
                  </a:moveTo>
                  <a:lnTo>
                    <a:pt x="18478" y="38874"/>
                  </a:lnTo>
                  <a:lnTo>
                    <a:pt x="18554" y="38312"/>
                  </a:lnTo>
                  <a:close/>
                </a:path>
                <a:path w="46989" h="46989">
                  <a:moveTo>
                    <a:pt x="19892" y="28435"/>
                  </a:moveTo>
                  <a:lnTo>
                    <a:pt x="14401" y="28435"/>
                  </a:lnTo>
                  <a:lnTo>
                    <a:pt x="18531" y="32564"/>
                  </a:lnTo>
                  <a:lnTo>
                    <a:pt x="18554" y="38312"/>
                  </a:lnTo>
                  <a:lnTo>
                    <a:pt x="19892" y="28435"/>
                  </a:lnTo>
                  <a:close/>
                </a:path>
                <a:path w="46989" h="46989">
                  <a:moveTo>
                    <a:pt x="44175" y="31762"/>
                  </a:moveTo>
                  <a:lnTo>
                    <a:pt x="43776" y="31762"/>
                  </a:lnTo>
                  <a:lnTo>
                    <a:pt x="44578" y="32564"/>
                  </a:lnTo>
                  <a:lnTo>
                    <a:pt x="44175" y="31762"/>
                  </a:lnTo>
                  <a:close/>
                </a:path>
                <a:path w="46989" h="46989">
                  <a:moveTo>
                    <a:pt x="1536" y="24041"/>
                  </a:moveTo>
                  <a:lnTo>
                    <a:pt x="600" y="31987"/>
                  </a:lnTo>
                  <a:lnTo>
                    <a:pt x="4152" y="28435"/>
                  </a:lnTo>
                  <a:lnTo>
                    <a:pt x="19892" y="28435"/>
                  </a:lnTo>
                  <a:lnTo>
                    <a:pt x="20167" y="26403"/>
                  </a:lnTo>
                  <a:lnTo>
                    <a:pt x="1536" y="24041"/>
                  </a:lnTo>
                  <a:close/>
                </a:path>
                <a:path w="46989" h="46989">
                  <a:moveTo>
                    <a:pt x="16382" y="0"/>
                  </a:moveTo>
                  <a:lnTo>
                    <a:pt x="13982" y="533"/>
                  </a:lnTo>
                  <a:lnTo>
                    <a:pt x="11747" y="1765"/>
                  </a:lnTo>
                  <a:lnTo>
                    <a:pt x="22567" y="17856"/>
                  </a:lnTo>
                  <a:lnTo>
                    <a:pt x="22326" y="18097"/>
                  </a:lnTo>
                  <a:lnTo>
                    <a:pt x="22136" y="18389"/>
                  </a:lnTo>
                  <a:lnTo>
                    <a:pt x="21081" y="21208"/>
                  </a:lnTo>
                  <a:lnTo>
                    <a:pt x="20472" y="23761"/>
                  </a:lnTo>
                  <a:lnTo>
                    <a:pt x="20422" y="24190"/>
                  </a:lnTo>
                  <a:lnTo>
                    <a:pt x="21120" y="24955"/>
                  </a:lnTo>
                  <a:lnTo>
                    <a:pt x="23253" y="27774"/>
                  </a:lnTo>
                  <a:lnTo>
                    <a:pt x="37617" y="18707"/>
                  </a:lnTo>
                  <a:lnTo>
                    <a:pt x="35115" y="13360"/>
                  </a:lnTo>
                  <a:lnTo>
                    <a:pt x="31838" y="8572"/>
                  </a:lnTo>
                  <a:lnTo>
                    <a:pt x="18935" y="152"/>
                  </a:lnTo>
                  <a:lnTo>
                    <a:pt x="16382" y="0"/>
                  </a:lnTo>
                  <a:close/>
                </a:path>
                <a:path w="46989" h="46989">
                  <a:moveTo>
                    <a:pt x="11747" y="1765"/>
                  </a:moveTo>
                  <a:lnTo>
                    <a:pt x="1536" y="24041"/>
                  </a:lnTo>
                  <a:lnTo>
                    <a:pt x="20167" y="26403"/>
                  </a:lnTo>
                  <a:lnTo>
                    <a:pt x="20422" y="24190"/>
                  </a:lnTo>
                  <a:lnTo>
                    <a:pt x="18757" y="22364"/>
                  </a:lnTo>
                  <a:lnTo>
                    <a:pt x="16167" y="19977"/>
                  </a:lnTo>
                  <a:lnTo>
                    <a:pt x="15798" y="19659"/>
                  </a:lnTo>
                  <a:lnTo>
                    <a:pt x="15405" y="19405"/>
                  </a:lnTo>
                  <a:lnTo>
                    <a:pt x="14986" y="19215"/>
                  </a:lnTo>
                  <a:lnTo>
                    <a:pt x="11747" y="1765"/>
                  </a:lnTo>
                  <a:close/>
                </a:path>
                <a:path w="46989" h="46989">
                  <a:moveTo>
                    <a:pt x="11747" y="1765"/>
                  </a:moveTo>
                  <a:lnTo>
                    <a:pt x="14986" y="19215"/>
                  </a:lnTo>
                  <a:lnTo>
                    <a:pt x="15405" y="19405"/>
                  </a:lnTo>
                  <a:lnTo>
                    <a:pt x="15798" y="19659"/>
                  </a:lnTo>
                  <a:lnTo>
                    <a:pt x="16167" y="19977"/>
                  </a:lnTo>
                  <a:lnTo>
                    <a:pt x="18757" y="22364"/>
                  </a:lnTo>
                  <a:lnTo>
                    <a:pt x="20422" y="24190"/>
                  </a:lnTo>
                  <a:lnTo>
                    <a:pt x="20472" y="23761"/>
                  </a:lnTo>
                  <a:lnTo>
                    <a:pt x="21081" y="21208"/>
                  </a:lnTo>
                  <a:lnTo>
                    <a:pt x="22136" y="18389"/>
                  </a:lnTo>
                  <a:lnTo>
                    <a:pt x="22326" y="18097"/>
                  </a:lnTo>
                  <a:lnTo>
                    <a:pt x="22567" y="17856"/>
                  </a:lnTo>
                  <a:lnTo>
                    <a:pt x="11747" y="1765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5777" y="2761868"/>
              <a:ext cx="947822" cy="22397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323009" y="2688158"/>
            <a:ext cx="303634" cy="2377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13492" y="2712151"/>
            <a:ext cx="164941" cy="234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6850" y="2796095"/>
            <a:ext cx="54610" cy="45085"/>
          </a:xfrm>
          <a:custGeom>
            <a:avLst/>
            <a:gdLst/>
            <a:ahLst/>
            <a:cxnLst/>
            <a:rect l="l" t="t" r="r" b="b"/>
            <a:pathLst>
              <a:path w="54609" h="45085">
                <a:moveTo>
                  <a:pt x="40134" y="33467"/>
                </a:moveTo>
                <a:lnTo>
                  <a:pt x="38506" y="35102"/>
                </a:lnTo>
                <a:lnTo>
                  <a:pt x="38506" y="42113"/>
                </a:lnTo>
                <a:lnTo>
                  <a:pt x="41338" y="44945"/>
                </a:lnTo>
                <a:lnTo>
                  <a:pt x="48348" y="44945"/>
                </a:lnTo>
                <a:lnTo>
                  <a:pt x="50160" y="43141"/>
                </a:lnTo>
                <a:lnTo>
                  <a:pt x="49288" y="43141"/>
                </a:lnTo>
                <a:lnTo>
                  <a:pt x="40551" y="34217"/>
                </a:lnTo>
                <a:lnTo>
                  <a:pt x="40134" y="33467"/>
                </a:lnTo>
                <a:close/>
              </a:path>
              <a:path w="54609" h="45085">
                <a:moveTo>
                  <a:pt x="40593" y="34259"/>
                </a:moveTo>
                <a:lnTo>
                  <a:pt x="49288" y="43141"/>
                </a:lnTo>
                <a:lnTo>
                  <a:pt x="51053" y="41592"/>
                </a:lnTo>
                <a:lnTo>
                  <a:pt x="40593" y="34259"/>
                </a:lnTo>
                <a:close/>
              </a:path>
              <a:path w="54609" h="45085">
                <a:moveTo>
                  <a:pt x="51193" y="41450"/>
                </a:moveTo>
                <a:lnTo>
                  <a:pt x="51053" y="41592"/>
                </a:lnTo>
                <a:lnTo>
                  <a:pt x="49288" y="43141"/>
                </a:lnTo>
                <a:lnTo>
                  <a:pt x="50160" y="43141"/>
                </a:lnTo>
                <a:lnTo>
                  <a:pt x="51193" y="42113"/>
                </a:lnTo>
                <a:lnTo>
                  <a:pt x="51193" y="41450"/>
                </a:lnTo>
                <a:close/>
              </a:path>
              <a:path w="54609" h="45085">
                <a:moveTo>
                  <a:pt x="41986" y="32334"/>
                </a:moveTo>
                <a:lnTo>
                  <a:pt x="40448" y="34032"/>
                </a:lnTo>
                <a:lnTo>
                  <a:pt x="40593" y="34259"/>
                </a:lnTo>
                <a:lnTo>
                  <a:pt x="51053" y="41592"/>
                </a:lnTo>
                <a:lnTo>
                  <a:pt x="41986" y="32334"/>
                </a:lnTo>
                <a:close/>
              </a:path>
              <a:path w="54609" h="45085">
                <a:moveTo>
                  <a:pt x="48425" y="32334"/>
                </a:moveTo>
                <a:lnTo>
                  <a:pt x="41986" y="32334"/>
                </a:lnTo>
                <a:lnTo>
                  <a:pt x="51053" y="41592"/>
                </a:lnTo>
                <a:lnTo>
                  <a:pt x="51193" y="41450"/>
                </a:lnTo>
                <a:lnTo>
                  <a:pt x="51193" y="35102"/>
                </a:lnTo>
                <a:lnTo>
                  <a:pt x="48425" y="32334"/>
                </a:lnTo>
                <a:close/>
              </a:path>
              <a:path w="54609" h="45085">
                <a:moveTo>
                  <a:pt x="54538" y="32257"/>
                </a:moveTo>
                <a:lnTo>
                  <a:pt x="48348" y="32257"/>
                </a:lnTo>
                <a:lnTo>
                  <a:pt x="51193" y="35102"/>
                </a:lnTo>
                <a:lnTo>
                  <a:pt x="51193" y="41450"/>
                </a:lnTo>
                <a:lnTo>
                  <a:pt x="52400" y="40220"/>
                </a:lnTo>
                <a:lnTo>
                  <a:pt x="53314" y="38607"/>
                </a:lnTo>
                <a:lnTo>
                  <a:pt x="53797" y="36741"/>
                </a:lnTo>
                <a:lnTo>
                  <a:pt x="54429" y="33718"/>
                </a:lnTo>
                <a:lnTo>
                  <a:pt x="54538" y="32257"/>
                </a:lnTo>
                <a:close/>
              </a:path>
              <a:path w="54609" h="45085">
                <a:moveTo>
                  <a:pt x="7480" y="32307"/>
                </a:moveTo>
                <a:lnTo>
                  <a:pt x="7480" y="34721"/>
                </a:lnTo>
                <a:lnTo>
                  <a:pt x="11633" y="38887"/>
                </a:lnTo>
                <a:lnTo>
                  <a:pt x="21882" y="38887"/>
                </a:lnTo>
                <a:lnTo>
                  <a:pt x="26035" y="34721"/>
                </a:lnTo>
                <a:lnTo>
                  <a:pt x="26035" y="33718"/>
                </a:lnTo>
                <a:lnTo>
                  <a:pt x="8432" y="33718"/>
                </a:lnTo>
                <a:lnTo>
                  <a:pt x="7480" y="32307"/>
                </a:lnTo>
                <a:close/>
              </a:path>
              <a:path w="54609" h="45085">
                <a:moveTo>
                  <a:pt x="40448" y="34032"/>
                </a:moveTo>
                <a:lnTo>
                  <a:pt x="40551" y="34217"/>
                </a:lnTo>
                <a:lnTo>
                  <a:pt x="40448" y="34032"/>
                </a:lnTo>
                <a:close/>
              </a:path>
              <a:path w="54609" h="45085">
                <a:moveTo>
                  <a:pt x="48348" y="32257"/>
                </a:moveTo>
                <a:lnTo>
                  <a:pt x="41338" y="32257"/>
                </a:lnTo>
                <a:lnTo>
                  <a:pt x="40134" y="33467"/>
                </a:lnTo>
                <a:lnTo>
                  <a:pt x="40448" y="34032"/>
                </a:lnTo>
                <a:lnTo>
                  <a:pt x="41986" y="32334"/>
                </a:lnTo>
                <a:lnTo>
                  <a:pt x="48425" y="32334"/>
                </a:lnTo>
                <a:close/>
              </a:path>
              <a:path w="54609" h="45085">
                <a:moveTo>
                  <a:pt x="15964" y="22740"/>
                </a:moveTo>
                <a:lnTo>
                  <a:pt x="7480" y="26938"/>
                </a:lnTo>
                <a:lnTo>
                  <a:pt x="7498" y="32334"/>
                </a:lnTo>
                <a:lnTo>
                  <a:pt x="8432" y="33718"/>
                </a:lnTo>
                <a:lnTo>
                  <a:pt x="25069" y="25488"/>
                </a:lnTo>
                <a:lnTo>
                  <a:pt x="24436" y="23596"/>
                </a:lnTo>
                <a:lnTo>
                  <a:pt x="17437" y="23596"/>
                </a:lnTo>
                <a:lnTo>
                  <a:pt x="15964" y="22740"/>
                </a:lnTo>
                <a:close/>
              </a:path>
              <a:path w="54609" h="45085">
                <a:moveTo>
                  <a:pt x="24641" y="23088"/>
                </a:moveTo>
                <a:lnTo>
                  <a:pt x="24272" y="23107"/>
                </a:lnTo>
                <a:lnTo>
                  <a:pt x="25069" y="25488"/>
                </a:lnTo>
                <a:lnTo>
                  <a:pt x="8432" y="33718"/>
                </a:lnTo>
                <a:lnTo>
                  <a:pt x="26035" y="33718"/>
                </a:lnTo>
                <a:lnTo>
                  <a:pt x="26035" y="24485"/>
                </a:lnTo>
                <a:lnTo>
                  <a:pt x="24641" y="23088"/>
                </a:lnTo>
                <a:close/>
              </a:path>
              <a:path w="54609" h="45085">
                <a:moveTo>
                  <a:pt x="54279" y="26809"/>
                </a:moveTo>
                <a:lnTo>
                  <a:pt x="38760" y="30797"/>
                </a:lnTo>
                <a:lnTo>
                  <a:pt x="39526" y="32334"/>
                </a:lnTo>
                <a:lnTo>
                  <a:pt x="40134" y="33467"/>
                </a:lnTo>
                <a:lnTo>
                  <a:pt x="41338" y="32257"/>
                </a:lnTo>
                <a:lnTo>
                  <a:pt x="54538" y="32257"/>
                </a:lnTo>
                <a:lnTo>
                  <a:pt x="54436" y="28282"/>
                </a:lnTo>
                <a:lnTo>
                  <a:pt x="54279" y="26809"/>
                </a:lnTo>
                <a:close/>
              </a:path>
              <a:path w="54609" h="45085">
                <a:moveTo>
                  <a:pt x="7480" y="26938"/>
                </a:moveTo>
                <a:lnTo>
                  <a:pt x="4762" y="28282"/>
                </a:lnTo>
                <a:lnTo>
                  <a:pt x="7480" y="32307"/>
                </a:lnTo>
                <a:lnTo>
                  <a:pt x="7480" y="26938"/>
                </a:lnTo>
                <a:close/>
              </a:path>
              <a:path w="54609" h="45085">
                <a:moveTo>
                  <a:pt x="44488" y="8839"/>
                </a:moveTo>
                <a:lnTo>
                  <a:pt x="31724" y="25184"/>
                </a:lnTo>
                <a:lnTo>
                  <a:pt x="34467" y="26581"/>
                </a:lnTo>
                <a:lnTo>
                  <a:pt x="36804" y="28447"/>
                </a:lnTo>
                <a:lnTo>
                  <a:pt x="38760" y="30797"/>
                </a:lnTo>
                <a:lnTo>
                  <a:pt x="54279" y="26809"/>
                </a:lnTo>
                <a:lnTo>
                  <a:pt x="54128" y="25488"/>
                </a:lnTo>
                <a:lnTo>
                  <a:pt x="53784" y="23736"/>
                </a:lnTo>
                <a:lnTo>
                  <a:pt x="53327" y="22237"/>
                </a:lnTo>
                <a:lnTo>
                  <a:pt x="51523" y="17030"/>
                </a:lnTo>
                <a:lnTo>
                  <a:pt x="48577" y="12560"/>
                </a:lnTo>
                <a:lnTo>
                  <a:pt x="44488" y="8839"/>
                </a:lnTo>
                <a:close/>
              </a:path>
              <a:path w="54609" h="45085">
                <a:moveTo>
                  <a:pt x="63" y="13500"/>
                </a:moveTo>
                <a:lnTo>
                  <a:pt x="4762" y="28282"/>
                </a:lnTo>
                <a:lnTo>
                  <a:pt x="7480" y="26938"/>
                </a:lnTo>
                <a:lnTo>
                  <a:pt x="7480" y="24485"/>
                </a:lnTo>
                <a:lnTo>
                  <a:pt x="11633" y="20319"/>
                </a:lnTo>
                <a:lnTo>
                  <a:pt x="11798" y="20319"/>
                </a:lnTo>
                <a:lnTo>
                  <a:pt x="63" y="13500"/>
                </a:lnTo>
                <a:close/>
              </a:path>
              <a:path w="54609" h="45085">
                <a:moveTo>
                  <a:pt x="11798" y="20319"/>
                </a:moveTo>
                <a:lnTo>
                  <a:pt x="11633" y="20319"/>
                </a:lnTo>
                <a:lnTo>
                  <a:pt x="7480" y="24485"/>
                </a:lnTo>
                <a:lnTo>
                  <a:pt x="7480" y="26938"/>
                </a:lnTo>
                <a:lnTo>
                  <a:pt x="15964" y="22740"/>
                </a:lnTo>
                <a:lnTo>
                  <a:pt x="11798" y="20319"/>
                </a:lnTo>
                <a:close/>
              </a:path>
              <a:path w="54609" h="45085">
                <a:moveTo>
                  <a:pt x="33380" y="23063"/>
                </a:moveTo>
                <a:lnTo>
                  <a:pt x="25107" y="23063"/>
                </a:lnTo>
                <a:lnTo>
                  <a:pt x="28498" y="23698"/>
                </a:lnTo>
                <a:lnTo>
                  <a:pt x="31724" y="25184"/>
                </a:lnTo>
                <a:lnTo>
                  <a:pt x="33380" y="23063"/>
                </a:lnTo>
                <a:close/>
              </a:path>
              <a:path w="54609" h="45085">
                <a:moveTo>
                  <a:pt x="21539" y="19982"/>
                </a:moveTo>
                <a:lnTo>
                  <a:pt x="15964" y="22740"/>
                </a:lnTo>
                <a:lnTo>
                  <a:pt x="17437" y="23596"/>
                </a:lnTo>
                <a:lnTo>
                  <a:pt x="18796" y="23380"/>
                </a:lnTo>
                <a:lnTo>
                  <a:pt x="20167" y="23266"/>
                </a:lnTo>
                <a:lnTo>
                  <a:pt x="21539" y="23253"/>
                </a:lnTo>
                <a:lnTo>
                  <a:pt x="21539" y="19982"/>
                </a:lnTo>
                <a:close/>
              </a:path>
              <a:path w="54609" h="45085">
                <a:moveTo>
                  <a:pt x="24272" y="23107"/>
                </a:moveTo>
                <a:lnTo>
                  <a:pt x="21539" y="23253"/>
                </a:lnTo>
                <a:lnTo>
                  <a:pt x="20167" y="23266"/>
                </a:lnTo>
                <a:lnTo>
                  <a:pt x="18796" y="23380"/>
                </a:lnTo>
                <a:lnTo>
                  <a:pt x="17437" y="23596"/>
                </a:lnTo>
                <a:lnTo>
                  <a:pt x="24436" y="23596"/>
                </a:lnTo>
                <a:lnTo>
                  <a:pt x="24272" y="23107"/>
                </a:lnTo>
                <a:close/>
              </a:path>
              <a:path w="54609" h="45085">
                <a:moveTo>
                  <a:pt x="22987" y="19265"/>
                </a:moveTo>
                <a:lnTo>
                  <a:pt x="21539" y="19982"/>
                </a:lnTo>
                <a:lnTo>
                  <a:pt x="21539" y="23253"/>
                </a:lnTo>
                <a:lnTo>
                  <a:pt x="24272" y="23107"/>
                </a:lnTo>
                <a:lnTo>
                  <a:pt x="24076" y="22521"/>
                </a:lnTo>
                <a:lnTo>
                  <a:pt x="21882" y="20319"/>
                </a:lnTo>
                <a:lnTo>
                  <a:pt x="23339" y="20319"/>
                </a:lnTo>
                <a:lnTo>
                  <a:pt x="22987" y="19265"/>
                </a:lnTo>
                <a:close/>
              </a:path>
              <a:path w="54609" h="45085">
                <a:moveTo>
                  <a:pt x="24076" y="22521"/>
                </a:moveTo>
                <a:lnTo>
                  <a:pt x="24272" y="23107"/>
                </a:lnTo>
                <a:lnTo>
                  <a:pt x="24641" y="23088"/>
                </a:lnTo>
                <a:lnTo>
                  <a:pt x="24076" y="22521"/>
                </a:lnTo>
                <a:close/>
              </a:path>
              <a:path w="54609" h="45085">
                <a:moveTo>
                  <a:pt x="21539" y="241"/>
                </a:moveTo>
                <a:lnTo>
                  <a:pt x="21539" y="15182"/>
                </a:lnTo>
                <a:lnTo>
                  <a:pt x="22440" y="15252"/>
                </a:lnTo>
                <a:lnTo>
                  <a:pt x="22394" y="17030"/>
                </a:lnTo>
                <a:lnTo>
                  <a:pt x="22580" y="18072"/>
                </a:lnTo>
                <a:lnTo>
                  <a:pt x="24076" y="22521"/>
                </a:lnTo>
                <a:lnTo>
                  <a:pt x="24641" y="23088"/>
                </a:lnTo>
                <a:lnTo>
                  <a:pt x="25107" y="23063"/>
                </a:lnTo>
                <a:lnTo>
                  <a:pt x="33380" y="23063"/>
                </a:lnTo>
                <a:lnTo>
                  <a:pt x="44488" y="8839"/>
                </a:lnTo>
                <a:lnTo>
                  <a:pt x="43078" y="7569"/>
                </a:lnTo>
                <a:lnTo>
                  <a:pt x="41567" y="6426"/>
                </a:lnTo>
                <a:lnTo>
                  <a:pt x="39966" y="5410"/>
                </a:lnTo>
                <a:lnTo>
                  <a:pt x="34302" y="2031"/>
                </a:lnTo>
                <a:lnTo>
                  <a:pt x="28155" y="304"/>
                </a:lnTo>
                <a:lnTo>
                  <a:pt x="21539" y="241"/>
                </a:lnTo>
                <a:close/>
              </a:path>
              <a:path w="54609" h="45085">
                <a:moveTo>
                  <a:pt x="63" y="13500"/>
                </a:moveTo>
                <a:lnTo>
                  <a:pt x="15964" y="22740"/>
                </a:lnTo>
                <a:lnTo>
                  <a:pt x="21539" y="19982"/>
                </a:lnTo>
                <a:lnTo>
                  <a:pt x="21539" y="15182"/>
                </a:lnTo>
                <a:lnTo>
                  <a:pt x="63" y="13500"/>
                </a:lnTo>
                <a:close/>
              </a:path>
              <a:path w="54609" h="45085">
                <a:moveTo>
                  <a:pt x="23339" y="20319"/>
                </a:moveTo>
                <a:lnTo>
                  <a:pt x="21882" y="20319"/>
                </a:lnTo>
                <a:lnTo>
                  <a:pt x="24076" y="22521"/>
                </a:lnTo>
                <a:lnTo>
                  <a:pt x="23339" y="20319"/>
                </a:lnTo>
                <a:close/>
              </a:path>
              <a:path w="54609" h="45085">
                <a:moveTo>
                  <a:pt x="21539" y="15182"/>
                </a:moveTo>
                <a:lnTo>
                  <a:pt x="21539" y="19982"/>
                </a:lnTo>
                <a:lnTo>
                  <a:pt x="22987" y="19265"/>
                </a:lnTo>
                <a:lnTo>
                  <a:pt x="22580" y="18072"/>
                </a:lnTo>
                <a:lnTo>
                  <a:pt x="22394" y="17030"/>
                </a:lnTo>
                <a:lnTo>
                  <a:pt x="22440" y="15252"/>
                </a:lnTo>
                <a:lnTo>
                  <a:pt x="21539" y="15182"/>
                </a:lnTo>
                <a:close/>
              </a:path>
              <a:path w="54609" h="45085">
                <a:moveTo>
                  <a:pt x="16992" y="0"/>
                </a:moveTo>
                <a:lnTo>
                  <a:pt x="63" y="13500"/>
                </a:lnTo>
                <a:lnTo>
                  <a:pt x="21539" y="15182"/>
                </a:lnTo>
                <a:lnTo>
                  <a:pt x="21539" y="241"/>
                </a:lnTo>
                <a:lnTo>
                  <a:pt x="16992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4476" y="2893301"/>
            <a:ext cx="94399" cy="85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2034" y="3504730"/>
            <a:ext cx="292100" cy="323850"/>
          </a:xfrm>
          <a:custGeom>
            <a:avLst/>
            <a:gdLst/>
            <a:ahLst/>
            <a:cxnLst/>
            <a:rect l="l" t="t" r="r" b="b"/>
            <a:pathLst>
              <a:path w="292100" h="323850">
                <a:moveTo>
                  <a:pt x="102810" y="299720"/>
                </a:moveTo>
                <a:lnTo>
                  <a:pt x="99432" y="321310"/>
                </a:lnTo>
                <a:lnTo>
                  <a:pt x="114709" y="323850"/>
                </a:lnTo>
                <a:lnTo>
                  <a:pt x="130090" y="323850"/>
                </a:lnTo>
                <a:lnTo>
                  <a:pt x="129633" y="302260"/>
                </a:lnTo>
                <a:lnTo>
                  <a:pt x="116174" y="302260"/>
                </a:lnTo>
                <a:lnTo>
                  <a:pt x="102810" y="299720"/>
                </a:lnTo>
                <a:close/>
              </a:path>
              <a:path w="292100" h="323850">
                <a:moveTo>
                  <a:pt x="148403" y="300990"/>
                </a:moveTo>
                <a:lnTo>
                  <a:pt x="142218" y="302260"/>
                </a:lnTo>
                <a:lnTo>
                  <a:pt x="129633" y="302260"/>
                </a:lnTo>
                <a:lnTo>
                  <a:pt x="130090" y="323850"/>
                </a:lnTo>
                <a:lnTo>
                  <a:pt x="145304" y="323850"/>
                </a:lnTo>
                <a:lnTo>
                  <a:pt x="152810" y="321310"/>
                </a:lnTo>
                <a:lnTo>
                  <a:pt x="148403" y="300990"/>
                </a:lnTo>
                <a:close/>
              </a:path>
              <a:path w="292100" h="323850">
                <a:moveTo>
                  <a:pt x="79976" y="294640"/>
                </a:moveTo>
                <a:lnTo>
                  <a:pt x="78706" y="294640"/>
                </a:lnTo>
                <a:lnTo>
                  <a:pt x="70057" y="314960"/>
                </a:lnTo>
                <a:lnTo>
                  <a:pt x="71784" y="314960"/>
                </a:lnTo>
                <a:lnTo>
                  <a:pt x="73549" y="316230"/>
                </a:lnTo>
                <a:lnTo>
                  <a:pt x="75340" y="316230"/>
                </a:lnTo>
                <a:lnTo>
                  <a:pt x="83239" y="318770"/>
                </a:lnTo>
                <a:lnTo>
                  <a:pt x="99432" y="321310"/>
                </a:lnTo>
                <a:lnTo>
                  <a:pt x="102810" y="299720"/>
                </a:lnTo>
                <a:lnTo>
                  <a:pt x="82592" y="295910"/>
                </a:lnTo>
                <a:lnTo>
                  <a:pt x="81271" y="295910"/>
                </a:lnTo>
                <a:lnTo>
                  <a:pt x="79976" y="294640"/>
                </a:lnTo>
                <a:close/>
              </a:path>
              <a:path w="292100" h="323850">
                <a:moveTo>
                  <a:pt x="167809" y="294640"/>
                </a:moveTo>
                <a:lnTo>
                  <a:pt x="161560" y="297180"/>
                </a:lnTo>
                <a:lnTo>
                  <a:pt x="155096" y="298450"/>
                </a:lnTo>
                <a:lnTo>
                  <a:pt x="148403" y="300990"/>
                </a:lnTo>
                <a:lnTo>
                  <a:pt x="152810" y="321310"/>
                </a:lnTo>
                <a:lnTo>
                  <a:pt x="161002" y="320040"/>
                </a:lnTo>
                <a:lnTo>
                  <a:pt x="168952" y="317500"/>
                </a:lnTo>
                <a:lnTo>
                  <a:pt x="176648" y="314960"/>
                </a:lnTo>
                <a:lnTo>
                  <a:pt x="167809" y="294640"/>
                </a:lnTo>
                <a:close/>
              </a:path>
              <a:path w="292100" h="323850">
                <a:moveTo>
                  <a:pt x="65244" y="287020"/>
                </a:moveTo>
                <a:lnTo>
                  <a:pt x="52632" y="304800"/>
                </a:lnTo>
                <a:lnTo>
                  <a:pt x="58106" y="308610"/>
                </a:lnTo>
                <a:lnTo>
                  <a:pt x="63910" y="312420"/>
                </a:lnTo>
                <a:lnTo>
                  <a:pt x="70057" y="314960"/>
                </a:lnTo>
                <a:lnTo>
                  <a:pt x="78706" y="294640"/>
                </a:lnTo>
                <a:lnTo>
                  <a:pt x="73956" y="292100"/>
                </a:lnTo>
                <a:lnTo>
                  <a:pt x="69473" y="289560"/>
                </a:lnTo>
                <a:lnTo>
                  <a:pt x="65244" y="287020"/>
                </a:lnTo>
                <a:close/>
              </a:path>
              <a:path w="292100" h="323850">
                <a:moveTo>
                  <a:pt x="186922" y="284480"/>
                </a:moveTo>
                <a:lnTo>
                  <a:pt x="180763" y="288290"/>
                </a:lnTo>
                <a:lnTo>
                  <a:pt x="174387" y="290830"/>
                </a:lnTo>
                <a:lnTo>
                  <a:pt x="167809" y="294640"/>
                </a:lnTo>
                <a:lnTo>
                  <a:pt x="176648" y="314960"/>
                </a:lnTo>
                <a:lnTo>
                  <a:pt x="184204" y="311150"/>
                </a:lnTo>
                <a:lnTo>
                  <a:pt x="191507" y="307340"/>
                </a:lnTo>
                <a:lnTo>
                  <a:pt x="198568" y="303530"/>
                </a:lnTo>
                <a:lnTo>
                  <a:pt x="186922" y="284480"/>
                </a:lnTo>
                <a:close/>
              </a:path>
              <a:path w="292100" h="323850">
                <a:moveTo>
                  <a:pt x="53052" y="276860"/>
                </a:moveTo>
                <a:lnTo>
                  <a:pt x="37202" y="290830"/>
                </a:lnTo>
                <a:lnTo>
                  <a:pt x="41914" y="295910"/>
                </a:lnTo>
                <a:lnTo>
                  <a:pt x="47057" y="300990"/>
                </a:lnTo>
                <a:lnTo>
                  <a:pt x="52632" y="304800"/>
                </a:lnTo>
                <a:lnTo>
                  <a:pt x="65244" y="287020"/>
                </a:lnTo>
                <a:lnTo>
                  <a:pt x="60837" y="283210"/>
                </a:lnTo>
                <a:lnTo>
                  <a:pt x="56773" y="280670"/>
                </a:lnTo>
                <a:lnTo>
                  <a:pt x="53052" y="276860"/>
                </a:lnTo>
                <a:close/>
              </a:path>
              <a:path w="292100" h="323850">
                <a:moveTo>
                  <a:pt x="204537" y="271780"/>
                </a:moveTo>
                <a:lnTo>
                  <a:pt x="198975" y="275590"/>
                </a:lnTo>
                <a:lnTo>
                  <a:pt x="193094" y="280670"/>
                </a:lnTo>
                <a:lnTo>
                  <a:pt x="186922" y="284480"/>
                </a:lnTo>
                <a:lnTo>
                  <a:pt x="198568" y="303530"/>
                </a:lnTo>
                <a:lnTo>
                  <a:pt x="205756" y="299720"/>
                </a:lnTo>
                <a:lnTo>
                  <a:pt x="212602" y="294640"/>
                </a:lnTo>
                <a:lnTo>
                  <a:pt x="219091" y="289560"/>
                </a:lnTo>
                <a:lnTo>
                  <a:pt x="204537" y="271780"/>
                </a:lnTo>
                <a:close/>
              </a:path>
              <a:path w="292100" h="323850">
                <a:moveTo>
                  <a:pt x="42587" y="262890"/>
                </a:moveTo>
                <a:lnTo>
                  <a:pt x="24400" y="275590"/>
                </a:lnTo>
                <a:lnTo>
                  <a:pt x="28210" y="280670"/>
                </a:lnTo>
                <a:lnTo>
                  <a:pt x="32465" y="285750"/>
                </a:lnTo>
                <a:lnTo>
                  <a:pt x="37202" y="290830"/>
                </a:lnTo>
                <a:lnTo>
                  <a:pt x="53052" y="276860"/>
                </a:lnTo>
                <a:lnTo>
                  <a:pt x="49191" y="271780"/>
                </a:lnTo>
                <a:lnTo>
                  <a:pt x="45711" y="267970"/>
                </a:lnTo>
                <a:lnTo>
                  <a:pt x="42587" y="262890"/>
                </a:lnTo>
                <a:close/>
              </a:path>
              <a:path w="292100" h="323850">
                <a:moveTo>
                  <a:pt x="222279" y="255270"/>
                </a:moveTo>
                <a:lnTo>
                  <a:pt x="216640" y="260350"/>
                </a:lnTo>
                <a:lnTo>
                  <a:pt x="210722" y="266700"/>
                </a:lnTo>
                <a:lnTo>
                  <a:pt x="204537" y="271780"/>
                </a:lnTo>
                <a:lnTo>
                  <a:pt x="219091" y="289560"/>
                </a:lnTo>
                <a:lnTo>
                  <a:pt x="224178" y="284480"/>
                </a:lnTo>
                <a:lnTo>
                  <a:pt x="229148" y="280670"/>
                </a:lnTo>
                <a:lnTo>
                  <a:pt x="234002" y="275590"/>
                </a:lnTo>
                <a:lnTo>
                  <a:pt x="238738" y="270510"/>
                </a:lnTo>
                <a:lnTo>
                  <a:pt x="222279" y="255270"/>
                </a:lnTo>
                <a:close/>
              </a:path>
              <a:path w="292100" h="323850">
                <a:moveTo>
                  <a:pt x="30611" y="238760"/>
                </a:moveTo>
                <a:lnTo>
                  <a:pt x="10621" y="247650"/>
                </a:lnTo>
                <a:lnTo>
                  <a:pt x="13654" y="254000"/>
                </a:lnTo>
                <a:lnTo>
                  <a:pt x="16963" y="261620"/>
                </a:lnTo>
                <a:lnTo>
                  <a:pt x="20545" y="267970"/>
                </a:lnTo>
                <a:lnTo>
                  <a:pt x="24400" y="275590"/>
                </a:lnTo>
                <a:lnTo>
                  <a:pt x="42587" y="262890"/>
                </a:lnTo>
                <a:lnTo>
                  <a:pt x="33468" y="246380"/>
                </a:lnTo>
                <a:lnTo>
                  <a:pt x="30611" y="238760"/>
                </a:lnTo>
                <a:close/>
              </a:path>
              <a:path w="292100" h="323850">
                <a:moveTo>
                  <a:pt x="237849" y="236220"/>
                </a:moveTo>
                <a:lnTo>
                  <a:pt x="233087" y="242570"/>
                </a:lnTo>
                <a:lnTo>
                  <a:pt x="227892" y="248920"/>
                </a:lnTo>
                <a:lnTo>
                  <a:pt x="222279" y="255270"/>
                </a:lnTo>
                <a:lnTo>
                  <a:pt x="238738" y="270510"/>
                </a:lnTo>
                <a:lnTo>
                  <a:pt x="243467" y="265430"/>
                </a:lnTo>
                <a:lnTo>
                  <a:pt x="248014" y="260350"/>
                </a:lnTo>
                <a:lnTo>
                  <a:pt x="252378" y="255270"/>
                </a:lnTo>
                <a:lnTo>
                  <a:pt x="256556" y="250190"/>
                </a:lnTo>
                <a:lnTo>
                  <a:pt x="237849" y="236220"/>
                </a:lnTo>
                <a:close/>
              </a:path>
              <a:path w="292100" h="323850">
                <a:moveTo>
                  <a:pt x="250460" y="215900"/>
                </a:moveTo>
                <a:lnTo>
                  <a:pt x="246701" y="223520"/>
                </a:lnTo>
                <a:lnTo>
                  <a:pt x="242497" y="229870"/>
                </a:lnTo>
                <a:lnTo>
                  <a:pt x="237849" y="236220"/>
                </a:lnTo>
                <a:lnTo>
                  <a:pt x="256556" y="250190"/>
                </a:lnTo>
                <a:lnTo>
                  <a:pt x="260435" y="245110"/>
                </a:lnTo>
                <a:lnTo>
                  <a:pt x="264108" y="238760"/>
                </a:lnTo>
                <a:lnTo>
                  <a:pt x="267574" y="233680"/>
                </a:lnTo>
                <a:lnTo>
                  <a:pt x="270831" y="227330"/>
                </a:lnTo>
                <a:lnTo>
                  <a:pt x="250460" y="215900"/>
                </a:lnTo>
                <a:close/>
              </a:path>
              <a:path w="292100" h="323850">
                <a:moveTo>
                  <a:pt x="22432" y="214630"/>
                </a:moveTo>
                <a:lnTo>
                  <a:pt x="943" y="217170"/>
                </a:lnTo>
                <a:lnTo>
                  <a:pt x="1236" y="218440"/>
                </a:lnTo>
                <a:lnTo>
                  <a:pt x="1629" y="220980"/>
                </a:lnTo>
                <a:lnTo>
                  <a:pt x="2099" y="223520"/>
                </a:lnTo>
                <a:lnTo>
                  <a:pt x="3883" y="229870"/>
                </a:lnTo>
                <a:lnTo>
                  <a:pt x="5898" y="234950"/>
                </a:lnTo>
                <a:lnTo>
                  <a:pt x="8145" y="241300"/>
                </a:lnTo>
                <a:lnTo>
                  <a:pt x="10621" y="247650"/>
                </a:lnTo>
                <a:lnTo>
                  <a:pt x="30611" y="238760"/>
                </a:lnTo>
                <a:lnTo>
                  <a:pt x="27677" y="232410"/>
                </a:lnTo>
                <a:lnTo>
                  <a:pt x="25251" y="226060"/>
                </a:lnTo>
                <a:lnTo>
                  <a:pt x="23308" y="218440"/>
                </a:lnTo>
                <a:lnTo>
                  <a:pt x="22940" y="217170"/>
                </a:lnTo>
                <a:lnTo>
                  <a:pt x="22648" y="215900"/>
                </a:lnTo>
                <a:lnTo>
                  <a:pt x="22432" y="214630"/>
                </a:lnTo>
                <a:close/>
              </a:path>
              <a:path w="292100" h="323850">
                <a:moveTo>
                  <a:pt x="260163" y="195580"/>
                </a:moveTo>
                <a:lnTo>
                  <a:pt x="257395" y="203200"/>
                </a:lnTo>
                <a:lnTo>
                  <a:pt x="254169" y="209550"/>
                </a:lnTo>
                <a:lnTo>
                  <a:pt x="250460" y="215900"/>
                </a:lnTo>
                <a:lnTo>
                  <a:pt x="270831" y="227330"/>
                </a:lnTo>
                <a:lnTo>
                  <a:pt x="273813" y="220980"/>
                </a:lnTo>
                <a:lnTo>
                  <a:pt x="276584" y="215900"/>
                </a:lnTo>
                <a:lnTo>
                  <a:pt x="279147" y="209550"/>
                </a:lnTo>
                <a:lnTo>
                  <a:pt x="281499" y="203200"/>
                </a:lnTo>
                <a:lnTo>
                  <a:pt x="260163" y="195580"/>
                </a:lnTo>
                <a:close/>
              </a:path>
              <a:path w="292100" h="323850">
                <a:moveTo>
                  <a:pt x="5960" y="124460"/>
                </a:moveTo>
                <a:lnTo>
                  <a:pt x="647" y="162560"/>
                </a:lnTo>
                <a:lnTo>
                  <a:pt x="0" y="195580"/>
                </a:lnTo>
                <a:lnTo>
                  <a:pt x="113" y="203200"/>
                </a:lnTo>
                <a:lnTo>
                  <a:pt x="334" y="210820"/>
                </a:lnTo>
                <a:lnTo>
                  <a:pt x="461" y="212090"/>
                </a:lnTo>
                <a:lnTo>
                  <a:pt x="664" y="214630"/>
                </a:lnTo>
                <a:lnTo>
                  <a:pt x="943" y="217170"/>
                </a:lnTo>
                <a:lnTo>
                  <a:pt x="22432" y="214630"/>
                </a:lnTo>
                <a:lnTo>
                  <a:pt x="22216" y="212090"/>
                </a:lnTo>
                <a:lnTo>
                  <a:pt x="22064" y="210820"/>
                </a:lnTo>
                <a:lnTo>
                  <a:pt x="21975" y="208280"/>
                </a:lnTo>
                <a:lnTo>
                  <a:pt x="21859" y="203200"/>
                </a:lnTo>
                <a:lnTo>
                  <a:pt x="21917" y="181610"/>
                </a:lnTo>
                <a:lnTo>
                  <a:pt x="22114" y="175260"/>
                </a:lnTo>
                <a:lnTo>
                  <a:pt x="22521" y="165100"/>
                </a:lnTo>
                <a:lnTo>
                  <a:pt x="23588" y="152400"/>
                </a:lnTo>
                <a:lnTo>
                  <a:pt x="25264" y="140970"/>
                </a:lnTo>
                <a:lnTo>
                  <a:pt x="27550" y="129540"/>
                </a:lnTo>
                <a:lnTo>
                  <a:pt x="5960" y="124460"/>
                </a:lnTo>
                <a:close/>
              </a:path>
              <a:path w="292100" h="323850">
                <a:moveTo>
                  <a:pt x="266272" y="175260"/>
                </a:moveTo>
                <a:lnTo>
                  <a:pt x="264722" y="181610"/>
                </a:lnTo>
                <a:lnTo>
                  <a:pt x="262690" y="189230"/>
                </a:lnTo>
                <a:lnTo>
                  <a:pt x="260163" y="195580"/>
                </a:lnTo>
                <a:lnTo>
                  <a:pt x="281499" y="203200"/>
                </a:lnTo>
                <a:lnTo>
                  <a:pt x="284255" y="195580"/>
                </a:lnTo>
                <a:lnTo>
                  <a:pt x="286478" y="187960"/>
                </a:lnTo>
                <a:lnTo>
                  <a:pt x="288141" y="179070"/>
                </a:lnTo>
                <a:lnTo>
                  <a:pt x="266272" y="175260"/>
                </a:lnTo>
                <a:close/>
              </a:path>
              <a:path w="292100" h="323850">
                <a:moveTo>
                  <a:pt x="269625" y="146050"/>
                </a:moveTo>
                <a:lnTo>
                  <a:pt x="269137" y="153670"/>
                </a:lnTo>
                <a:lnTo>
                  <a:pt x="268415" y="160020"/>
                </a:lnTo>
                <a:lnTo>
                  <a:pt x="267460" y="167640"/>
                </a:lnTo>
                <a:lnTo>
                  <a:pt x="266272" y="175260"/>
                </a:lnTo>
                <a:lnTo>
                  <a:pt x="288141" y="179070"/>
                </a:lnTo>
                <a:lnTo>
                  <a:pt x="289365" y="171450"/>
                </a:lnTo>
                <a:lnTo>
                  <a:pt x="290315" y="163830"/>
                </a:lnTo>
                <a:lnTo>
                  <a:pt x="290990" y="154940"/>
                </a:lnTo>
                <a:lnTo>
                  <a:pt x="291392" y="147320"/>
                </a:lnTo>
                <a:lnTo>
                  <a:pt x="269625" y="146050"/>
                </a:lnTo>
                <a:close/>
              </a:path>
              <a:path w="292100" h="323850">
                <a:moveTo>
                  <a:pt x="290859" y="115570"/>
                </a:moveTo>
                <a:lnTo>
                  <a:pt x="270145" y="118110"/>
                </a:lnTo>
                <a:lnTo>
                  <a:pt x="270214" y="134620"/>
                </a:lnTo>
                <a:lnTo>
                  <a:pt x="270072" y="138430"/>
                </a:lnTo>
                <a:lnTo>
                  <a:pt x="269625" y="146050"/>
                </a:lnTo>
                <a:lnTo>
                  <a:pt x="291392" y="147320"/>
                </a:lnTo>
                <a:lnTo>
                  <a:pt x="291654" y="140970"/>
                </a:lnTo>
                <a:lnTo>
                  <a:pt x="291687" y="128270"/>
                </a:lnTo>
                <a:lnTo>
                  <a:pt x="291456" y="121920"/>
                </a:lnTo>
                <a:lnTo>
                  <a:pt x="291316" y="119380"/>
                </a:lnTo>
                <a:lnTo>
                  <a:pt x="291126" y="118110"/>
                </a:lnTo>
                <a:lnTo>
                  <a:pt x="290859" y="115570"/>
                </a:lnTo>
                <a:close/>
              </a:path>
              <a:path w="292100" h="323850">
                <a:moveTo>
                  <a:pt x="142015" y="119380"/>
                </a:moveTo>
                <a:lnTo>
                  <a:pt x="131766" y="119380"/>
                </a:lnTo>
                <a:lnTo>
                  <a:pt x="127613" y="123190"/>
                </a:lnTo>
                <a:lnTo>
                  <a:pt x="127613" y="133350"/>
                </a:lnTo>
                <a:lnTo>
                  <a:pt x="131766" y="138430"/>
                </a:lnTo>
                <a:lnTo>
                  <a:pt x="142015" y="138430"/>
                </a:lnTo>
                <a:lnTo>
                  <a:pt x="146168" y="133350"/>
                </a:lnTo>
                <a:lnTo>
                  <a:pt x="146168" y="123190"/>
                </a:lnTo>
                <a:lnTo>
                  <a:pt x="142015" y="119380"/>
                </a:lnTo>
                <a:close/>
              </a:path>
              <a:path w="292100" h="323850">
                <a:moveTo>
                  <a:pt x="19739" y="83820"/>
                </a:moveTo>
                <a:lnTo>
                  <a:pt x="15600" y="93980"/>
                </a:lnTo>
                <a:lnTo>
                  <a:pt x="11926" y="104140"/>
                </a:lnTo>
                <a:lnTo>
                  <a:pt x="8713" y="114300"/>
                </a:lnTo>
                <a:lnTo>
                  <a:pt x="5960" y="124460"/>
                </a:lnTo>
                <a:lnTo>
                  <a:pt x="27550" y="129540"/>
                </a:lnTo>
                <a:lnTo>
                  <a:pt x="30124" y="120650"/>
                </a:lnTo>
                <a:lnTo>
                  <a:pt x="33103" y="110490"/>
                </a:lnTo>
                <a:lnTo>
                  <a:pt x="36487" y="101600"/>
                </a:lnTo>
                <a:lnTo>
                  <a:pt x="40275" y="92710"/>
                </a:lnTo>
                <a:lnTo>
                  <a:pt x="19739" y="83820"/>
                </a:lnTo>
                <a:close/>
              </a:path>
              <a:path w="292100" h="323850">
                <a:moveTo>
                  <a:pt x="145063" y="27940"/>
                </a:moveTo>
                <a:lnTo>
                  <a:pt x="125823" y="33020"/>
                </a:lnTo>
                <a:lnTo>
                  <a:pt x="126140" y="34290"/>
                </a:lnTo>
                <a:lnTo>
                  <a:pt x="126458" y="38100"/>
                </a:lnTo>
                <a:lnTo>
                  <a:pt x="127613" y="128270"/>
                </a:lnTo>
                <a:lnTo>
                  <a:pt x="127613" y="123190"/>
                </a:lnTo>
                <a:lnTo>
                  <a:pt x="131766" y="119380"/>
                </a:lnTo>
                <a:lnTo>
                  <a:pt x="146205" y="119380"/>
                </a:lnTo>
                <a:lnTo>
                  <a:pt x="146316" y="92710"/>
                </a:lnTo>
                <a:lnTo>
                  <a:pt x="146255" y="53340"/>
                </a:lnTo>
                <a:lnTo>
                  <a:pt x="146137" y="46990"/>
                </a:lnTo>
                <a:lnTo>
                  <a:pt x="145787" y="34290"/>
                </a:lnTo>
                <a:lnTo>
                  <a:pt x="145431" y="30480"/>
                </a:lnTo>
                <a:lnTo>
                  <a:pt x="145063" y="27940"/>
                </a:lnTo>
                <a:close/>
              </a:path>
              <a:path w="292100" h="323850">
                <a:moveTo>
                  <a:pt x="146205" y="119380"/>
                </a:moveTo>
                <a:lnTo>
                  <a:pt x="142015" y="119380"/>
                </a:lnTo>
                <a:lnTo>
                  <a:pt x="146168" y="123190"/>
                </a:lnTo>
                <a:lnTo>
                  <a:pt x="146168" y="128270"/>
                </a:lnTo>
                <a:lnTo>
                  <a:pt x="146205" y="119380"/>
                </a:lnTo>
                <a:close/>
              </a:path>
              <a:path w="292100" h="323850">
                <a:moveTo>
                  <a:pt x="285411" y="95250"/>
                </a:moveTo>
                <a:lnTo>
                  <a:pt x="266767" y="102870"/>
                </a:lnTo>
                <a:lnTo>
                  <a:pt x="268558" y="107950"/>
                </a:lnTo>
                <a:lnTo>
                  <a:pt x="269688" y="113030"/>
                </a:lnTo>
                <a:lnTo>
                  <a:pt x="270145" y="118110"/>
                </a:lnTo>
                <a:lnTo>
                  <a:pt x="290859" y="115570"/>
                </a:lnTo>
                <a:lnTo>
                  <a:pt x="289830" y="109220"/>
                </a:lnTo>
                <a:lnTo>
                  <a:pt x="288014" y="101600"/>
                </a:lnTo>
                <a:lnTo>
                  <a:pt x="285411" y="95250"/>
                </a:lnTo>
                <a:close/>
              </a:path>
              <a:path w="292100" h="323850">
                <a:moveTo>
                  <a:pt x="275644" y="77470"/>
                </a:moveTo>
                <a:lnTo>
                  <a:pt x="259414" y="87630"/>
                </a:lnTo>
                <a:lnTo>
                  <a:pt x="262398" y="92710"/>
                </a:lnTo>
                <a:lnTo>
                  <a:pt x="264849" y="97790"/>
                </a:lnTo>
                <a:lnTo>
                  <a:pt x="266767" y="102870"/>
                </a:lnTo>
                <a:lnTo>
                  <a:pt x="285411" y="95250"/>
                </a:lnTo>
                <a:lnTo>
                  <a:pt x="282782" y="88900"/>
                </a:lnTo>
                <a:lnTo>
                  <a:pt x="279518" y="82550"/>
                </a:lnTo>
                <a:lnTo>
                  <a:pt x="275644" y="77470"/>
                </a:lnTo>
                <a:close/>
              </a:path>
              <a:path w="292100" h="323850">
                <a:moveTo>
                  <a:pt x="39704" y="48260"/>
                </a:moveTo>
                <a:lnTo>
                  <a:pt x="34106" y="57150"/>
                </a:lnTo>
                <a:lnTo>
                  <a:pt x="28912" y="66040"/>
                </a:lnTo>
                <a:lnTo>
                  <a:pt x="24123" y="74930"/>
                </a:lnTo>
                <a:lnTo>
                  <a:pt x="19739" y="83820"/>
                </a:lnTo>
                <a:lnTo>
                  <a:pt x="40275" y="92710"/>
                </a:lnTo>
                <a:lnTo>
                  <a:pt x="44231" y="85090"/>
                </a:lnTo>
                <a:lnTo>
                  <a:pt x="48534" y="77470"/>
                </a:lnTo>
                <a:lnTo>
                  <a:pt x="53184" y="69850"/>
                </a:lnTo>
                <a:lnTo>
                  <a:pt x="58182" y="62230"/>
                </a:lnTo>
                <a:lnTo>
                  <a:pt x="39704" y="48260"/>
                </a:lnTo>
                <a:close/>
              </a:path>
              <a:path w="292100" h="323850">
                <a:moveTo>
                  <a:pt x="254613" y="53340"/>
                </a:moveTo>
                <a:lnTo>
                  <a:pt x="241278" y="67310"/>
                </a:lnTo>
                <a:lnTo>
                  <a:pt x="246727" y="72390"/>
                </a:lnTo>
                <a:lnTo>
                  <a:pt x="251870" y="77470"/>
                </a:lnTo>
                <a:lnTo>
                  <a:pt x="257649" y="85090"/>
                </a:lnTo>
                <a:lnTo>
                  <a:pt x="258563" y="86360"/>
                </a:lnTo>
                <a:lnTo>
                  <a:pt x="259414" y="87630"/>
                </a:lnTo>
                <a:lnTo>
                  <a:pt x="275644" y="77470"/>
                </a:lnTo>
                <a:lnTo>
                  <a:pt x="274527" y="76200"/>
                </a:lnTo>
                <a:lnTo>
                  <a:pt x="273371" y="73660"/>
                </a:lnTo>
                <a:lnTo>
                  <a:pt x="272152" y="72390"/>
                </a:lnTo>
                <a:lnTo>
                  <a:pt x="267963" y="67310"/>
                </a:lnTo>
                <a:lnTo>
                  <a:pt x="263645" y="62230"/>
                </a:lnTo>
                <a:lnTo>
                  <a:pt x="259195" y="58420"/>
                </a:lnTo>
                <a:lnTo>
                  <a:pt x="254613" y="53340"/>
                </a:lnTo>
                <a:close/>
              </a:path>
              <a:path w="292100" h="323850">
                <a:moveTo>
                  <a:pt x="222241" y="26670"/>
                </a:moveTo>
                <a:lnTo>
                  <a:pt x="211890" y="41910"/>
                </a:lnTo>
                <a:lnTo>
                  <a:pt x="219651" y="48260"/>
                </a:lnTo>
                <a:lnTo>
                  <a:pt x="227137" y="53340"/>
                </a:lnTo>
                <a:lnTo>
                  <a:pt x="234347" y="59690"/>
                </a:lnTo>
                <a:lnTo>
                  <a:pt x="241278" y="67310"/>
                </a:lnTo>
                <a:lnTo>
                  <a:pt x="254613" y="53340"/>
                </a:lnTo>
                <a:lnTo>
                  <a:pt x="246967" y="46990"/>
                </a:lnTo>
                <a:lnTo>
                  <a:pt x="239022" y="39370"/>
                </a:lnTo>
                <a:lnTo>
                  <a:pt x="230780" y="33020"/>
                </a:lnTo>
                <a:lnTo>
                  <a:pt x="222241" y="26670"/>
                </a:lnTo>
                <a:close/>
              </a:path>
              <a:path w="292100" h="323850">
                <a:moveTo>
                  <a:pt x="63415" y="20320"/>
                </a:moveTo>
                <a:lnTo>
                  <a:pt x="56983" y="27940"/>
                </a:lnTo>
                <a:lnTo>
                  <a:pt x="50888" y="34290"/>
                </a:lnTo>
                <a:lnTo>
                  <a:pt x="45129" y="41910"/>
                </a:lnTo>
                <a:lnTo>
                  <a:pt x="39704" y="48260"/>
                </a:lnTo>
                <a:lnTo>
                  <a:pt x="58182" y="62230"/>
                </a:lnTo>
                <a:lnTo>
                  <a:pt x="62909" y="54610"/>
                </a:lnTo>
                <a:lnTo>
                  <a:pt x="67926" y="48260"/>
                </a:lnTo>
                <a:lnTo>
                  <a:pt x="73234" y="43180"/>
                </a:lnTo>
                <a:lnTo>
                  <a:pt x="78833" y="36830"/>
                </a:lnTo>
                <a:lnTo>
                  <a:pt x="63415" y="20320"/>
                </a:lnTo>
                <a:close/>
              </a:path>
              <a:path w="292100" h="323850">
                <a:moveTo>
                  <a:pt x="189170" y="8890"/>
                </a:moveTo>
                <a:lnTo>
                  <a:pt x="182833" y="24130"/>
                </a:lnTo>
                <a:lnTo>
                  <a:pt x="190349" y="27940"/>
                </a:lnTo>
                <a:lnTo>
                  <a:pt x="197695" y="33020"/>
                </a:lnTo>
                <a:lnTo>
                  <a:pt x="204875" y="36830"/>
                </a:lnTo>
                <a:lnTo>
                  <a:pt x="211890" y="41910"/>
                </a:lnTo>
                <a:lnTo>
                  <a:pt x="222241" y="26670"/>
                </a:lnTo>
                <a:lnTo>
                  <a:pt x="214359" y="21590"/>
                </a:lnTo>
                <a:lnTo>
                  <a:pt x="206220" y="17780"/>
                </a:lnTo>
                <a:lnTo>
                  <a:pt x="197824" y="12700"/>
                </a:lnTo>
                <a:lnTo>
                  <a:pt x="189170" y="8890"/>
                </a:lnTo>
                <a:close/>
              </a:path>
              <a:path w="292100" h="323850">
                <a:moveTo>
                  <a:pt x="88573" y="3810"/>
                </a:moveTo>
                <a:lnTo>
                  <a:pt x="86541" y="5080"/>
                </a:lnTo>
                <a:lnTo>
                  <a:pt x="84560" y="5080"/>
                </a:lnTo>
                <a:lnTo>
                  <a:pt x="82630" y="6350"/>
                </a:lnTo>
                <a:lnTo>
                  <a:pt x="75607" y="10160"/>
                </a:lnTo>
                <a:lnTo>
                  <a:pt x="69206" y="15240"/>
                </a:lnTo>
                <a:lnTo>
                  <a:pt x="63415" y="20320"/>
                </a:lnTo>
                <a:lnTo>
                  <a:pt x="78833" y="36830"/>
                </a:lnTo>
                <a:lnTo>
                  <a:pt x="83049" y="33020"/>
                </a:lnTo>
                <a:lnTo>
                  <a:pt x="87697" y="29210"/>
                </a:lnTo>
                <a:lnTo>
                  <a:pt x="92777" y="26670"/>
                </a:lnTo>
                <a:lnTo>
                  <a:pt x="93996" y="25400"/>
                </a:lnTo>
                <a:lnTo>
                  <a:pt x="95254" y="25400"/>
                </a:lnTo>
                <a:lnTo>
                  <a:pt x="96549" y="24130"/>
                </a:lnTo>
                <a:lnTo>
                  <a:pt x="88573" y="3810"/>
                </a:lnTo>
                <a:close/>
              </a:path>
              <a:path w="292100" h="323850">
                <a:moveTo>
                  <a:pt x="133546" y="13642"/>
                </a:moveTo>
                <a:lnTo>
                  <a:pt x="120806" y="25400"/>
                </a:lnTo>
                <a:lnTo>
                  <a:pt x="123117" y="26670"/>
                </a:lnTo>
                <a:lnTo>
                  <a:pt x="124794" y="29210"/>
                </a:lnTo>
                <a:lnTo>
                  <a:pt x="125823" y="33020"/>
                </a:lnTo>
                <a:lnTo>
                  <a:pt x="145063" y="27940"/>
                </a:lnTo>
                <a:lnTo>
                  <a:pt x="144746" y="26670"/>
                </a:lnTo>
                <a:lnTo>
                  <a:pt x="144339" y="25400"/>
                </a:lnTo>
                <a:lnTo>
                  <a:pt x="143831" y="24130"/>
                </a:lnTo>
                <a:lnTo>
                  <a:pt x="141990" y="19050"/>
                </a:lnTo>
                <a:lnTo>
                  <a:pt x="139361" y="15240"/>
                </a:lnTo>
                <a:lnTo>
                  <a:pt x="138222" y="13970"/>
                </a:lnTo>
                <a:lnTo>
                  <a:pt x="133557" y="13970"/>
                </a:lnTo>
                <a:lnTo>
                  <a:pt x="133546" y="13642"/>
                </a:lnTo>
                <a:close/>
              </a:path>
              <a:path w="292100" h="323850">
                <a:moveTo>
                  <a:pt x="113516" y="0"/>
                </a:moveTo>
                <a:lnTo>
                  <a:pt x="111599" y="21590"/>
                </a:lnTo>
                <a:lnTo>
                  <a:pt x="114278" y="21590"/>
                </a:lnTo>
                <a:lnTo>
                  <a:pt x="116793" y="22860"/>
                </a:lnTo>
                <a:lnTo>
                  <a:pt x="119155" y="24130"/>
                </a:lnTo>
                <a:lnTo>
                  <a:pt x="120298" y="24130"/>
                </a:lnTo>
                <a:lnTo>
                  <a:pt x="120806" y="25400"/>
                </a:lnTo>
                <a:lnTo>
                  <a:pt x="133192" y="13970"/>
                </a:lnTo>
                <a:lnTo>
                  <a:pt x="129848" y="13970"/>
                </a:lnTo>
                <a:lnTo>
                  <a:pt x="127016" y="11430"/>
                </a:lnTo>
                <a:lnTo>
                  <a:pt x="127016" y="4351"/>
                </a:lnTo>
                <a:lnTo>
                  <a:pt x="126242" y="3810"/>
                </a:lnTo>
                <a:lnTo>
                  <a:pt x="120196" y="1270"/>
                </a:lnTo>
                <a:lnTo>
                  <a:pt x="113516" y="0"/>
                </a:lnTo>
                <a:close/>
              </a:path>
              <a:path w="292100" h="323850">
                <a:moveTo>
                  <a:pt x="113516" y="0"/>
                </a:moveTo>
                <a:lnTo>
                  <a:pt x="107135" y="0"/>
                </a:lnTo>
                <a:lnTo>
                  <a:pt x="100850" y="1270"/>
                </a:lnTo>
                <a:lnTo>
                  <a:pt x="94662" y="1270"/>
                </a:lnTo>
                <a:lnTo>
                  <a:pt x="88573" y="3810"/>
                </a:lnTo>
                <a:lnTo>
                  <a:pt x="96549" y="24130"/>
                </a:lnTo>
                <a:lnTo>
                  <a:pt x="106404" y="21590"/>
                </a:lnTo>
                <a:lnTo>
                  <a:pt x="111599" y="21590"/>
                </a:lnTo>
                <a:lnTo>
                  <a:pt x="113516" y="0"/>
                </a:lnTo>
                <a:close/>
              </a:path>
              <a:path w="292100" h="323850">
                <a:moveTo>
                  <a:pt x="159922" y="2540"/>
                </a:moveTo>
                <a:lnTo>
                  <a:pt x="157941" y="15240"/>
                </a:lnTo>
                <a:lnTo>
                  <a:pt x="164368" y="17780"/>
                </a:lnTo>
                <a:lnTo>
                  <a:pt x="170658" y="19050"/>
                </a:lnTo>
                <a:lnTo>
                  <a:pt x="182833" y="24130"/>
                </a:lnTo>
                <a:lnTo>
                  <a:pt x="189170" y="8890"/>
                </a:lnTo>
                <a:lnTo>
                  <a:pt x="182014" y="6350"/>
                </a:lnTo>
                <a:lnTo>
                  <a:pt x="159922" y="2540"/>
                </a:lnTo>
                <a:close/>
              </a:path>
              <a:path w="292100" h="323850">
                <a:moveTo>
                  <a:pt x="153191" y="1270"/>
                </a:moveTo>
                <a:lnTo>
                  <a:pt x="139653" y="1270"/>
                </a:lnTo>
                <a:lnTo>
                  <a:pt x="140059" y="13970"/>
                </a:lnTo>
                <a:lnTo>
                  <a:pt x="148187" y="13970"/>
                </a:lnTo>
                <a:lnTo>
                  <a:pt x="153077" y="15240"/>
                </a:lnTo>
                <a:lnTo>
                  <a:pt x="157941" y="15240"/>
                </a:lnTo>
                <a:lnTo>
                  <a:pt x="159922" y="2540"/>
                </a:lnTo>
                <a:lnTo>
                  <a:pt x="153191" y="1270"/>
                </a:lnTo>
                <a:close/>
              </a:path>
              <a:path w="292100" h="323850">
                <a:moveTo>
                  <a:pt x="127016" y="4351"/>
                </a:moveTo>
                <a:lnTo>
                  <a:pt x="127016" y="11430"/>
                </a:lnTo>
                <a:lnTo>
                  <a:pt x="129848" y="13970"/>
                </a:lnTo>
                <a:lnTo>
                  <a:pt x="133192" y="13970"/>
                </a:lnTo>
                <a:lnTo>
                  <a:pt x="133546" y="13642"/>
                </a:lnTo>
                <a:lnTo>
                  <a:pt x="133399" y="9045"/>
                </a:lnTo>
                <a:lnTo>
                  <a:pt x="131690" y="7620"/>
                </a:lnTo>
                <a:lnTo>
                  <a:pt x="127016" y="4351"/>
                </a:lnTo>
                <a:close/>
              </a:path>
              <a:path w="292100" h="323850">
                <a:moveTo>
                  <a:pt x="135944" y="11430"/>
                </a:moveTo>
                <a:lnTo>
                  <a:pt x="133546" y="13642"/>
                </a:lnTo>
                <a:lnTo>
                  <a:pt x="133557" y="13970"/>
                </a:lnTo>
                <a:lnTo>
                  <a:pt x="136846" y="13970"/>
                </a:lnTo>
                <a:lnTo>
                  <a:pt x="137610" y="13287"/>
                </a:lnTo>
                <a:lnTo>
                  <a:pt x="135944" y="11430"/>
                </a:lnTo>
                <a:close/>
              </a:path>
              <a:path w="292100" h="323850">
                <a:moveTo>
                  <a:pt x="137610" y="13287"/>
                </a:moveTo>
                <a:lnTo>
                  <a:pt x="136846" y="13970"/>
                </a:lnTo>
                <a:lnTo>
                  <a:pt x="138222" y="13970"/>
                </a:lnTo>
                <a:lnTo>
                  <a:pt x="137610" y="13287"/>
                </a:lnTo>
                <a:close/>
              </a:path>
              <a:path w="292100" h="323850">
                <a:moveTo>
                  <a:pt x="139653" y="1270"/>
                </a:moveTo>
                <a:lnTo>
                  <a:pt x="136846" y="1270"/>
                </a:lnTo>
                <a:lnTo>
                  <a:pt x="139691" y="3810"/>
                </a:lnTo>
                <a:lnTo>
                  <a:pt x="139691" y="11430"/>
                </a:lnTo>
                <a:lnTo>
                  <a:pt x="137610" y="13287"/>
                </a:lnTo>
                <a:lnTo>
                  <a:pt x="138222" y="13970"/>
                </a:lnTo>
                <a:lnTo>
                  <a:pt x="140059" y="13970"/>
                </a:lnTo>
                <a:lnTo>
                  <a:pt x="139653" y="1270"/>
                </a:lnTo>
                <a:close/>
              </a:path>
              <a:path w="292100" h="323850">
                <a:moveTo>
                  <a:pt x="133399" y="9045"/>
                </a:moveTo>
                <a:lnTo>
                  <a:pt x="133546" y="13642"/>
                </a:lnTo>
                <a:lnTo>
                  <a:pt x="135944" y="11430"/>
                </a:lnTo>
                <a:lnTo>
                  <a:pt x="134636" y="10160"/>
                </a:lnTo>
                <a:lnTo>
                  <a:pt x="133399" y="9045"/>
                </a:lnTo>
                <a:close/>
              </a:path>
              <a:path w="292100" h="323850">
                <a:moveTo>
                  <a:pt x="136846" y="1270"/>
                </a:moveTo>
                <a:lnTo>
                  <a:pt x="133150" y="1270"/>
                </a:lnTo>
                <a:lnTo>
                  <a:pt x="133399" y="9045"/>
                </a:lnTo>
                <a:lnTo>
                  <a:pt x="134636" y="10160"/>
                </a:lnTo>
                <a:lnTo>
                  <a:pt x="135944" y="11430"/>
                </a:lnTo>
                <a:lnTo>
                  <a:pt x="137610" y="13287"/>
                </a:lnTo>
                <a:lnTo>
                  <a:pt x="139691" y="11430"/>
                </a:lnTo>
                <a:lnTo>
                  <a:pt x="139691" y="3810"/>
                </a:lnTo>
                <a:lnTo>
                  <a:pt x="136846" y="1270"/>
                </a:lnTo>
                <a:close/>
              </a:path>
              <a:path w="292100" h="323850">
                <a:moveTo>
                  <a:pt x="133150" y="1270"/>
                </a:moveTo>
                <a:lnTo>
                  <a:pt x="129848" y="1270"/>
                </a:lnTo>
                <a:lnTo>
                  <a:pt x="127016" y="3810"/>
                </a:lnTo>
                <a:lnTo>
                  <a:pt x="127016" y="4351"/>
                </a:lnTo>
                <a:lnTo>
                  <a:pt x="131690" y="7620"/>
                </a:lnTo>
                <a:lnTo>
                  <a:pt x="133399" y="9045"/>
                </a:lnTo>
                <a:lnTo>
                  <a:pt x="133150" y="127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1108" y="3175558"/>
            <a:ext cx="191630" cy="15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9999" y="3132861"/>
            <a:ext cx="918057" cy="2006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1459" y="3080016"/>
            <a:ext cx="277320" cy="2456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9871" y="3114507"/>
            <a:ext cx="156514" cy="2387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7067" y="3171469"/>
            <a:ext cx="47625" cy="54610"/>
          </a:xfrm>
          <a:custGeom>
            <a:avLst/>
            <a:gdLst/>
            <a:ahLst/>
            <a:cxnLst/>
            <a:rect l="l" t="t" r="r" b="b"/>
            <a:pathLst>
              <a:path w="47625" h="54610">
                <a:moveTo>
                  <a:pt x="46762" y="42990"/>
                </a:moveTo>
                <a:lnTo>
                  <a:pt x="46901" y="45859"/>
                </a:lnTo>
                <a:lnTo>
                  <a:pt x="32867" y="48552"/>
                </a:lnTo>
                <a:lnTo>
                  <a:pt x="32740" y="51155"/>
                </a:lnTo>
                <a:lnTo>
                  <a:pt x="35940" y="54356"/>
                </a:lnTo>
                <a:lnTo>
                  <a:pt x="43827" y="54356"/>
                </a:lnTo>
                <a:lnTo>
                  <a:pt x="47028" y="51155"/>
                </a:lnTo>
                <a:lnTo>
                  <a:pt x="47028" y="43256"/>
                </a:lnTo>
                <a:lnTo>
                  <a:pt x="46762" y="42990"/>
                </a:lnTo>
                <a:close/>
              </a:path>
              <a:path w="47625" h="54610">
                <a:moveTo>
                  <a:pt x="32740" y="48180"/>
                </a:moveTo>
                <a:lnTo>
                  <a:pt x="32740" y="48552"/>
                </a:lnTo>
                <a:lnTo>
                  <a:pt x="32740" y="48180"/>
                </a:lnTo>
                <a:close/>
              </a:path>
              <a:path w="47625" h="54610">
                <a:moveTo>
                  <a:pt x="43827" y="40055"/>
                </a:moveTo>
                <a:lnTo>
                  <a:pt x="35940" y="40055"/>
                </a:lnTo>
                <a:lnTo>
                  <a:pt x="32740" y="43256"/>
                </a:lnTo>
                <a:lnTo>
                  <a:pt x="32867" y="48552"/>
                </a:lnTo>
                <a:lnTo>
                  <a:pt x="46901" y="45859"/>
                </a:lnTo>
                <a:lnTo>
                  <a:pt x="46762" y="42990"/>
                </a:lnTo>
                <a:lnTo>
                  <a:pt x="43827" y="40055"/>
                </a:lnTo>
                <a:close/>
              </a:path>
              <a:path w="47625" h="54610">
                <a:moveTo>
                  <a:pt x="46189" y="31140"/>
                </a:moveTo>
                <a:lnTo>
                  <a:pt x="28092" y="34594"/>
                </a:lnTo>
                <a:lnTo>
                  <a:pt x="32740" y="48180"/>
                </a:lnTo>
                <a:lnTo>
                  <a:pt x="32740" y="43256"/>
                </a:lnTo>
                <a:lnTo>
                  <a:pt x="35940" y="40055"/>
                </a:lnTo>
                <a:lnTo>
                  <a:pt x="46620" y="40055"/>
                </a:lnTo>
                <a:lnTo>
                  <a:pt x="46189" y="31140"/>
                </a:lnTo>
                <a:close/>
              </a:path>
              <a:path w="47625" h="54610">
                <a:moveTo>
                  <a:pt x="46620" y="40055"/>
                </a:moveTo>
                <a:lnTo>
                  <a:pt x="43827" y="40055"/>
                </a:lnTo>
                <a:lnTo>
                  <a:pt x="46762" y="42990"/>
                </a:lnTo>
                <a:lnTo>
                  <a:pt x="46620" y="40055"/>
                </a:lnTo>
                <a:close/>
              </a:path>
              <a:path w="47625" h="54610">
                <a:moveTo>
                  <a:pt x="45210" y="21196"/>
                </a:moveTo>
                <a:lnTo>
                  <a:pt x="22783" y="21196"/>
                </a:lnTo>
                <a:lnTo>
                  <a:pt x="23088" y="21310"/>
                </a:lnTo>
                <a:lnTo>
                  <a:pt x="23304" y="21564"/>
                </a:lnTo>
                <a:lnTo>
                  <a:pt x="22161" y="21628"/>
                </a:lnTo>
                <a:lnTo>
                  <a:pt x="22542" y="22136"/>
                </a:lnTo>
                <a:lnTo>
                  <a:pt x="22936" y="22707"/>
                </a:lnTo>
                <a:lnTo>
                  <a:pt x="25184" y="26949"/>
                </a:lnTo>
                <a:lnTo>
                  <a:pt x="26784" y="30708"/>
                </a:lnTo>
                <a:lnTo>
                  <a:pt x="28092" y="34594"/>
                </a:lnTo>
                <a:lnTo>
                  <a:pt x="46189" y="31140"/>
                </a:lnTo>
                <a:lnTo>
                  <a:pt x="45974" y="25590"/>
                </a:lnTo>
                <a:lnTo>
                  <a:pt x="45210" y="21196"/>
                </a:lnTo>
                <a:close/>
              </a:path>
              <a:path w="47625" h="54610">
                <a:moveTo>
                  <a:pt x="2375" y="15353"/>
                </a:moveTo>
                <a:lnTo>
                  <a:pt x="0" y="17729"/>
                </a:lnTo>
                <a:lnTo>
                  <a:pt x="0" y="27978"/>
                </a:lnTo>
                <a:lnTo>
                  <a:pt x="4152" y="32131"/>
                </a:lnTo>
                <a:lnTo>
                  <a:pt x="14401" y="32131"/>
                </a:lnTo>
                <a:lnTo>
                  <a:pt x="18567" y="27978"/>
                </a:lnTo>
                <a:lnTo>
                  <a:pt x="18567" y="26441"/>
                </a:lnTo>
                <a:lnTo>
                  <a:pt x="17843" y="26441"/>
                </a:lnTo>
                <a:lnTo>
                  <a:pt x="723" y="19278"/>
                </a:lnTo>
                <a:lnTo>
                  <a:pt x="2375" y="15353"/>
                </a:lnTo>
                <a:close/>
              </a:path>
              <a:path w="47625" h="54610">
                <a:moveTo>
                  <a:pt x="3174" y="14554"/>
                </a:moveTo>
                <a:lnTo>
                  <a:pt x="2375" y="15353"/>
                </a:lnTo>
                <a:lnTo>
                  <a:pt x="723" y="19278"/>
                </a:lnTo>
                <a:lnTo>
                  <a:pt x="17843" y="26441"/>
                </a:lnTo>
                <a:lnTo>
                  <a:pt x="18567" y="24704"/>
                </a:lnTo>
                <a:lnTo>
                  <a:pt x="18567" y="21015"/>
                </a:lnTo>
                <a:lnTo>
                  <a:pt x="3174" y="14554"/>
                </a:lnTo>
                <a:close/>
              </a:path>
              <a:path w="47625" h="54610">
                <a:moveTo>
                  <a:pt x="18567" y="24704"/>
                </a:moveTo>
                <a:lnTo>
                  <a:pt x="17843" y="26441"/>
                </a:lnTo>
                <a:lnTo>
                  <a:pt x="18567" y="26441"/>
                </a:lnTo>
                <a:lnTo>
                  <a:pt x="18567" y="24704"/>
                </a:lnTo>
                <a:close/>
              </a:path>
              <a:path w="47625" h="54610">
                <a:moveTo>
                  <a:pt x="18567" y="21015"/>
                </a:moveTo>
                <a:lnTo>
                  <a:pt x="18567" y="24704"/>
                </a:lnTo>
                <a:lnTo>
                  <a:pt x="19875" y="21564"/>
                </a:lnTo>
                <a:lnTo>
                  <a:pt x="18567" y="21015"/>
                </a:lnTo>
                <a:close/>
              </a:path>
              <a:path w="47625" h="54610">
                <a:moveTo>
                  <a:pt x="22617" y="21213"/>
                </a:moveTo>
                <a:lnTo>
                  <a:pt x="22265" y="21450"/>
                </a:lnTo>
                <a:lnTo>
                  <a:pt x="22140" y="21628"/>
                </a:lnTo>
                <a:lnTo>
                  <a:pt x="22617" y="21213"/>
                </a:lnTo>
                <a:close/>
              </a:path>
              <a:path w="47625" h="54610">
                <a:moveTo>
                  <a:pt x="20444" y="13576"/>
                </a:moveTo>
                <a:lnTo>
                  <a:pt x="14401" y="13576"/>
                </a:lnTo>
                <a:lnTo>
                  <a:pt x="18567" y="17729"/>
                </a:lnTo>
                <a:lnTo>
                  <a:pt x="18567" y="21015"/>
                </a:lnTo>
                <a:lnTo>
                  <a:pt x="19875" y="21564"/>
                </a:lnTo>
                <a:lnTo>
                  <a:pt x="20777" y="21323"/>
                </a:lnTo>
                <a:lnTo>
                  <a:pt x="21589" y="21247"/>
                </a:lnTo>
                <a:lnTo>
                  <a:pt x="22415" y="21234"/>
                </a:lnTo>
                <a:lnTo>
                  <a:pt x="20444" y="13576"/>
                </a:lnTo>
                <a:close/>
              </a:path>
              <a:path w="47625" h="54610">
                <a:moveTo>
                  <a:pt x="26568" y="0"/>
                </a:moveTo>
                <a:lnTo>
                  <a:pt x="21971" y="12"/>
                </a:lnTo>
                <a:lnTo>
                  <a:pt x="17360" y="1600"/>
                </a:lnTo>
                <a:lnTo>
                  <a:pt x="22415" y="21234"/>
                </a:lnTo>
                <a:lnTo>
                  <a:pt x="22545" y="21196"/>
                </a:lnTo>
                <a:lnTo>
                  <a:pt x="38633" y="6642"/>
                </a:lnTo>
                <a:lnTo>
                  <a:pt x="36512" y="4394"/>
                </a:lnTo>
                <a:lnTo>
                  <a:pt x="34023" y="2705"/>
                </a:lnTo>
                <a:lnTo>
                  <a:pt x="31153" y="1574"/>
                </a:lnTo>
                <a:lnTo>
                  <a:pt x="26568" y="0"/>
                </a:lnTo>
                <a:close/>
              </a:path>
              <a:path w="47625" h="54610">
                <a:moveTo>
                  <a:pt x="38633" y="6642"/>
                </a:moveTo>
                <a:lnTo>
                  <a:pt x="22515" y="21224"/>
                </a:lnTo>
                <a:lnTo>
                  <a:pt x="38633" y="6642"/>
                </a:lnTo>
                <a:close/>
              </a:path>
              <a:path w="47625" h="54610">
                <a:moveTo>
                  <a:pt x="38633" y="6642"/>
                </a:moveTo>
                <a:lnTo>
                  <a:pt x="22617" y="21213"/>
                </a:lnTo>
                <a:lnTo>
                  <a:pt x="22783" y="21196"/>
                </a:lnTo>
                <a:lnTo>
                  <a:pt x="45210" y="21196"/>
                </a:lnTo>
                <a:lnTo>
                  <a:pt x="39814" y="7962"/>
                </a:lnTo>
                <a:lnTo>
                  <a:pt x="38633" y="6642"/>
                </a:lnTo>
                <a:close/>
              </a:path>
              <a:path w="47625" h="54610">
                <a:moveTo>
                  <a:pt x="14401" y="13576"/>
                </a:moveTo>
                <a:lnTo>
                  <a:pt x="4152" y="13576"/>
                </a:lnTo>
                <a:lnTo>
                  <a:pt x="3174" y="14554"/>
                </a:lnTo>
                <a:lnTo>
                  <a:pt x="18567" y="21015"/>
                </a:lnTo>
                <a:lnTo>
                  <a:pt x="18567" y="17729"/>
                </a:lnTo>
                <a:lnTo>
                  <a:pt x="14401" y="13576"/>
                </a:lnTo>
                <a:close/>
              </a:path>
              <a:path w="47625" h="54610">
                <a:moveTo>
                  <a:pt x="2781" y="14389"/>
                </a:moveTo>
                <a:lnTo>
                  <a:pt x="2375" y="15353"/>
                </a:lnTo>
                <a:lnTo>
                  <a:pt x="3174" y="14554"/>
                </a:lnTo>
                <a:lnTo>
                  <a:pt x="2781" y="14389"/>
                </a:lnTo>
                <a:close/>
              </a:path>
              <a:path w="47625" h="54610">
                <a:moveTo>
                  <a:pt x="17360" y="1600"/>
                </a:moveTo>
                <a:lnTo>
                  <a:pt x="2781" y="14389"/>
                </a:lnTo>
                <a:lnTo>
                  <a:pt x="3174" y="14554"/>
                </a:lnTo>
                <a:lnTo>
                  <a:pt x="4152" y="13576"/>
                </a:lnTo>
                <a:lnTo>
                  <a:pt x="20444" y="13576"/>
                </a:lnTo>
                <a:lnTo>
                  <a:pt x="17360" y="160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5512" y="327503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7066" y="42354"/>
                </a:moveTo>
                <a:lnTo>
                  <a:pt x="3568" y="42354"/>
                </a:lnTo>
                <a:lnTo>
                  <a:pt x="0" y="45910"/>
                </a:lnTo>
                <a:lnTo>
                  <a:pt x="0" y="54698"/>
                </a:lnTo>
                <a:lnTo>
                  <a:pt x="3568" y="58254"/>
                </a:lnTo>
                <a:lnTo>
                  <a:pt x="12344" y="58254"/>
                </a:lnTo>
                <a:lnTo>
                  <a:pt x="9283" y="58140"/>
                </a:lnTo>
                <a:lnTo>
                  <a:pt x="6629" y="42468"/>
                </a:lnTo>
                <a:lnTo>
                  <a:pt x="7066" y="42354"/>
                </a:lnTo>
                <a:close/>
              </a:path>
              <a:path w="71120" h="58420">
                <a:moveTo>
                  <a:pt x="20421" y="38862"/>
                </a:moveTo>
                <a:lnTo>
                  <a:pt x="6629" y="42468"/>
                </a:lnTo>
                <a:lnTo>
                  <a:pt x="9283" y="58140"/>
                </a:lnTo>
                <a:lnTo>
                  <a:pt x="12736" y="57862"/>
                </a:lnTo>
                <a:lnTo>
                  <a:pt x="15900" y="54698"/>
                </a:lnTo>
                <a:lnTo>
                  <a:pt x="15900" y="45910"/>
                </a:lnTo>
                <a:lnTo>
                  <a:pt x="12344" y="42354"/>
                </a:lnTo>
                <a:lnTo>
                  <a:pt x="21013" y="42354"/>
                </a:lnTo>
                <a:lnTo>
                  <a:pt x="20421" y="38862"/>
                </a:lnTo>
                <a:close/>
              </a:path>
              <a:path w="71120" h="58420">
                <a:moveTo>
                  <a:pt x="12736" y="57862"/>
                </a:moveTo>
                <a:lnTo>
                  <a:pt x="9283" y="58140"/>
                </a:lnTo>
                <a:lnTo>
                  <a:pt x="12458" y="58140"/>
                </a:lnTo>
                <a:lnTo>
                  <a:pt x="12736" y="57862"/>
                </a:lnTo>
                <a:close/>
              </a:path>
              <a:path w="71120" h="58420">
                <a:moveTo>
                  <a:pt x="21013" y="42354"/>
                </a:moveTo>
                <a:lnTo>
                  <a:pt x="12344" y="42354"/>
                </a:lnTo>
                <a:lnTo>
                  <a:pt x="15900" y="45910"/>
                </a:lnTo>
                <a:lnTo>
                  <a:pt x="15900" y="54698"/>
                </a:lnTo>
                <a:lnTo>
                  <a:pt x="12736" y="57862"/>
                </a:lnTo>
                <a:lnTo>
                  <a:pt x="23495" y="56997"/>
                </a:lnTo>
                <a:lnTo>
                  <a:pt x="21013" y="42354"/>
                </a:lnTo>
                <a:close/>
              </a:path>
              <a:path w="71120" h="58420">
                <a:moveTo>
                  <a:pt x="33426" y="33400"/>
                </a:moveTo>
                <a:lnTo>
                  <a:pt x="20421" y="38862"/>
                </a:lnTo>
                <a:lnTo>
                  <a:pt x="23495" y="56997"/>
                </a:lnTo>
                <a:lnTo>
                  <a:pt x="48336" y="46558"/>
                </a:lnTo>
                <a:lnTo>
                  <a:pt x="33426" y="33400"/>
                </a:lnTo>
                <a:close/>
              </a:path>
              <a:path w="71120" h="58420">
                <a:moveTo>
                  <a:pt x="45923" y="16814"/>
                </a:moveTo>
                <a:lnTo>
                  <a:pt x="33426" y="33400"/>
                </a:lnTo>
                <a:lnTo>
                  <a:pt x="48336" y="46558"/>
                </a:lnTo>
                <a:lnTo>
                  <a:pt x="53086" y="40208"/>
                </a:lnTo>
                <a:lnTo>
                  <a:pt x="57543" y="33642"/>
                </a:lnTo>
                <a:lnTo>
                  <a:pt x="61709" y="26873"/>
                </a:lnTo>
                <a:lnTo>
                  <a:pt x="45923" y="16814"/>
                </a:lnTo>
                <a:close/>
              </a:path>
              <a:path w="71120" h="58420">
                <a:moveTo>
                  <a:pt x="52539" y="6551"/>
                </a:moveTo>
                <a:lnTo>
                  <a:pt x="45923" y="16814"/>
                </a:lnTo>
                <a:lnTo>
                  <a:pt x="61709" y="26873"/>
                </a:lnTo>
                <a:lnTo>
                  <a:pt x="66933" y="18567"/>
                </a:lnTo>
                <a:lnTo>
                  <a:pt x="56692" y="18567"/>
                </a:lnTo>
                <a:lnTo>
                  <a:pt x="52539" y="14414"/>
                </a:lnTo>
                <a:lnTo>
                  <a:pt x="52539" y="6551"/>
                </a:lnTo>
                <a:close/>
              </a:path>
              <a:path w="71120" h="58420">
                <a:moveTo>
                  <a:pt x="53987" y="4305"/>
                </a:moveTo>
                <a:lnTo>
                  <a:pt x="52539" y="6551"/>
                </a:lnTo>
                <a:lnTo>
                  <a:pt x="52539" y="14414"/>
                </a:lnTo>
                <a:lnTo>
                  <a:pt x="56692" y="18567"/>
                </a:lnTo>
                <a:lnTo>
                  <a:pt x="66933" y="18567"/>
                </a:lnTo>
                <a:lnTo>
                  <a:pt x="69634" y="14274"/>
                </a:lnTo>
                <a:lnTo>
                  <a:pt x="53987" y="4305"/>
                </a:lnTo>
                <a:close/>
              </a:path>
              <a:path w="71120" h="58420">
                <a:moveTo>
                  <a:pt x="71094" y="4305"/>
                </a:moveTo>
                <a:lnTo>
                  <a:pt x="53987" y="4305"/>
                </a:lnTo>
                <a:lnTo>
                  <a:pt x="69634" y="14274"/>
                </a:lnTo>
                <a:lnTo>
                  <a:pt x="66933" y="18567"/>
                </a:lnTo>
                <a:lnTo>
                  <a:pt x="71094" y="14414"/>
                </a:lnTo>
                <a:lnTo>
                  <a:pt x="71094" y="4305"/>
                </a:lnTo>
                <a:close/>
              </a:path>
              <a:path w="71120" h="58420">
                <a:moveTo>
                  <a:pt x="66941" y="0"/>
                </a:moveTo>
                <a:lnTo>
                  <a:pt x="56692" y="0"/>
                </a:lnTo>
                <a:lnTo>
                  <a:pt x="52539" y="4165"/>
                </a:lnTo>
                <a:lnTo>
                  <a:pt x="52539" y="6551"/>
                </a:lnTo>
                <a:lnTo>
                  <a:pt x="53987" y="4305"/>
                </a:lnTo>
                <a:lnTo>
                  <a:pt x="71094" y="4305"/>
                </a:lnTo>
                <a:lnTo>
                  <a:pt x="71094" y="4165"/>
                </a:lnTo>
                <a:lnTo>
                  <a:pt x="6694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6903" y="2737700"/>
            <a:ext cx="188874" cy="2334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575460" y="3112096"/>
            <a:ext cx="208915" cy="260985"/>
            <a:chOff x="7575460" y="3112096"/>
            <a:chExt cx="208915" cy="260985"/>
          </a:xfrm>
        </p:grpSpPr>
        <p:sp>
          <p:nvSpPr>
            <p:cNvPr id="39" name="object 39"/>
            <p:cNvSpPr/>
            <p:nvPr/>
          </p:nvSpPr>
          <p:spPr>
            <a:xfrm>
              <a:off x="7575460" y="3149638"/>
              <a:ext cx="109271" cy="2100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62913" y="3112096"/>
              <a:ext cx="121285" cy="260985"/>
            </a:xfrm>
            <a:custGeom>
              <a:avLst/>
              <a:gdLst/>
              <a:ahLst/>
              <a:cxnLst/>
              <a:rect l="l" t="t" r="r" b="b"/>
              <a:pathLst>
                <a:path w="121284" h="260985">
                  <a:moveTo>
                    <a:pt x="1001" y="249087"/>
                  </a:moveTo>
                  <a:lnTo>
                    <a:pt x="0" y="250088"/>
                  </a:lnTo>
                  <a:lnTo>
                    <a:pt x="0" y="257746"/>
                  </a:lnTo>
                  <a:lnTo>
                    <a:pt x="3111" y="260857"/>
                  </a:lnTo>
                  <a:lnTo>
                    <a:pt x="10769" y="260857"/>
                  </a:lnTo>
                  <a:lnTo>
                    <a:pt x="13881" y="257746"/>
                  </a:lnTo>
                  <a:lnTo>
                    <a:pt x="13881" y="256070"/>
                  </a:lnTo>
                  <a:lnTo>
                    <a:pt x="13538" y="256070"/>
                  </a:lnTo>
                  <a:lnTo>
                    <a:pt x="342" y="251764"/>
                  </a:lnTo>
                  <a:lnTo>
                    <a:pt x="1001" y="249087"/>
                  </a:lnTo>
                  <a:close/>
                </a:path>
                <a:path w="121284" h="260985">
                  <a:moveTo>
                    <a:pt x="10769" y="246976"/>
                  </a:moveTo>
                  <a:lnTo>
                    <a:pt x="3111" y="246976"/>
                  </a:lnTo>
                  <a:lnTo>
                    <a:pt x="1001" y="249087"/>
                  </a:lnTo>
                  <a:lnTo>
                    <a:pt x="342" y="251764"/>
                  </a:lnTo>
                  <a:lnTo>
                    <a:pt x="13538" y="256070"/>
                  </a:lnTo>
                  <a:lnTo>
                    <a:pt x="13881" y="255234"/>
                  </a:lnTo>
                  <a:lnTo>
                    <a:pt x="13881" y="250088"/>
                  </a:lnTo>
                  <a:lnTo>
                    <a:pt x="10769" y="246976"/>
                  </a:lnTo>
                  <a:close/>
                </a:path>
                <a:path w="121284" h="260985">
                  <a:moveTo>
                    <a:pt x="13881" y="255234"/>
                  </a:moveTo>
                  <a:lnTo>
                    <a:pt x="13538" y="256070"/>
                  </a:lnTo>
                  <a:lnTo>
                    <a:pt x="13881" y="256070"/>
                  </a:lnTo>
                  <a:lnTo>
                    <a:pt x="13881" y="255234"/>
                  </a:lnTo>
                  <a:close/>
                </a:path>
                <a:path w="121284" h="260985">
                  <a:moveTo>
                    <a:pt x="17269" y="246976"/>
                  </a:moveTo>
                  <a:lnTo>
                    <a:pt x="10769" y="246976"/>
                  </a:lnTo>
                  <a:lnTo>
                    <a:pt x="13881" y="250088"/>
                  </a:lnTo>
                  <a:lnTo>
                    <a:pt x="13881" y="255234"/>
                  </a:lnTo>
                  <a:lnTo>
                    <a:pt x="17269" y="246976"/>
                  </a:lnTo>
                  <a:close/>
                </a:path>
                <a:path w="121284" h="260985">
                  <a:moveTo>
                    <a:pt x="5549" y="230581"/>
                  </a:moveTo>
                  <a:lnTo>
                    <a:pt x="1001" y="249087"/>
                  </a:lnTo>
                  <a:lnTo>
                    <a:pt x="3111" y="246976"/>
                  </a:lnTo>
                  <a:lnTo>
                    <a:pt x="17269" y="246976"/>
                  </a:lnTo>
                  <a:lnTo>
                    <a:pt x="21818" y="235889"/>
                  </a:lnTo>
                  <a:lnTo>
                    <a:pt x="5549" y="230581"/>
                  </a:lnTo>
                  <a:close/>
                </a:path>
                <a:path w="121284" h="260985">
                  <a:moveTo>
                    <a:pt x="17208" y="190715"/>
                  </a:moveTo>
                  <a:lnTo>
                    <a:pt x="13965" y="200586"/>
                  </a:lnTo>
                  <a:lnTo>
                    <a:pt x="10941" y="210519"/>
                  </a:lnTo>
                  <a:lnTo>
                    <a:pt x="8135" y="220517"/>
                  </a:lnTo>
                  <a:lnTo>
                    <a:pt x="5549" y="230581"/>
                  </a:lnTo>
                  <a:lnTo>
                    <a:pt x="21818" y="235889"/>
                  </a:lnTo>
                  <a:lnTo>
                    <a:pt x="29573" y="217152"/>
                  </a:lnTo>
                  <a:lnTo>
                    <a:pt x="37414" y="198462"/>
                  </a:lnTo>
                  <a:lnTo>
                    <a:pt x="17208" y="190715"/>
                  </a:lnTo>
                  <a:close/>
                </a:path>
                <a:path w="121284" h="260985">
                  <a:moveTo>
                    <a:pt x="34480" y="144551"/>
                  </a:moveTo>
                  <a:lnTo>
                    <a:pt x="29994" y="156029"/>
                  </a:lnTo>
                  <a:lnTo>
                    <a:pt x="25620" y="167547"/>
                  </a:lnTo>
                  <a:lnTo>
                    <a:pt x="21359" y="179109"/>
                  </a:lnTo>
                  <a:lnTo>
                    <a:pt x="17208" y="190715"/>
                  </a:lnTo>
                  <a:lnTo>
                    <a:pt x="37414" y="198462"/>
                  </a:lnTo>
                  <a:lnTo>
                    <a:pt x="56426" y="153504"/>
                  </a:lnTo>
                  <a:lnTo>
                    <a:pt x="34480" y="144551"/>
                  </a:lnTo>
                  <a:close/>
                </a:path>
                <a:path w="121284" h="260985">
                  <a:moveTo>
                    <a:pt x="55600" y="95656"/>
                  </a:moveTo>
                  <a:lnTo>
                    <a:pt x="49987" y="107736"/>
                  </a:lnTo>
                  <a:lnTo>
                    <a:pt x="44597" y="119913"/>
                  </a:lnTo>
                  <a:lnTo>
                    <a:pt x="39428" y="132185"/>
                  </a:lnTo>
                  <a:lnTo>
                    <a:pt x="34480" y="144551"/>
                  </a:lnTo>
                  <a:lnTo>
                    <a:pt x="56426" y="153504"/>
                  </a:lnTo>
                  <a:lnTo>
                    <a:pt x="61504" y="141591"/>
                  </a:lnTo>
                  <a:lnTo>
                    <a:pt x="66717" y="129736"/>
                  </a:lnTo>
                  <a:lnTo>
                    <a:pt x="72061" y="117939"/>
                  </a:lnTo>
                  <a:lnTo>
                    <a:pt x="77533" y="106197"/>
                  </a:lnTo>
                  <a:lnTo>
                    <a:pt x="55600" y="95656"/>
                  </a:lnTo>
                  <a:close/>
                </a:path>
                <a:path w="121284" h="260985">
                  <a:moveTo>
                    <a:pt x="83108" y="45084"/>
                  </a:moveTo>
                  <a:lnTo>
                    <a:pt x="75874" y="57533"/>
                  </a:lnTo>
                  <a:lnTo>
                    <a:pt x="68878" y="70113"/>
                  </a:lnTo>
                  <a:lnTo>
                    <a:pt x="62120" y="82821"/>
                  </a:lnTo>
                  <a:lnTo>
                    <a:pt x="55600" y="95656"/>
                  </a:lnTo>
                  <a:lnTo>
                    <a:pt x="77533" y="106197"/>
                  </a:lnTo>
                  <a:lnTo>
                    <a:pt x="83674" y="93495"/>
                  </a:lnTo>
                  <a:lnTo>
                    <a:pt x="89866" y="80821"/>
                  </a:lnTo>
                  <a:lnTo>
                    <a:pt x="96109" y="68173"/>
                  </a:lnTo>
                  <a:lnTo>
                    <a:pt x="102400" y="55549"/>
                  </a:lnTo>
                  <a:lnTo>
                    <a:pt x="83108" y="45084"/>
                  </a:lnTo>
                  <a:close/>
                </a:path>
                <a:path w="121284" h="260985">
                  <a:moveTo>
                    <a:pt x="109245" y="13105"/>
                  </a:moveTo>
                  <a:lnTo>
                    <a:pt x="109296" y="15532"/>
                  </a:lnTo>
                  <a:lnTo>
                    <a:pt x="109808" y="16259"/>
                  </a:lnTo>
                  <a:lnTo>
                    <a:pt x="112318" y="18237"/>
                  </a:lnTo>
                  <a:lnTo>
                    <a:pt x="111785" y="18541"/>
                  </a:lnTo>
                  <a:lnTo>
                    <a:pt x="109245" y="20339"/>
                  </a:lnTo>
                  <a:lnTo>
                    <a:pt x="109245" y="20662"/>
                  </a:lnTo>
                  <a:lnTo>
                    <a:pt x="105079" y="24815"/>
                  </a:lnTo>
                  <a:lnTo>
                    <a:pt x="94619" y="24815"/>
                  </a:lnTo>
                  <a:lnTo>
                    <a:pt x="91357" y="30772"/>
                  </a:lnTo>
                  <a:lnTo>
                    <a:pt x="87285" y="37958"/>
                  </a:lnTo>
                  <a:lnTo>
                    <a:pt x="83108" y="45084"/>
                  </a:lnTo>
                  <a:lnTo>
                    <a:pt x="102400" y="55549"/>
                  </a:lnTo>
                  <a:lnTo>
                    <a:pt x="106581" y="47207"/>
                  </a:lnTo>
                  <a:lnTo>
                    <a:pt x="110594" y="38792"/>
                  </a:lnTo>
                  <a:lnTo>
                    <a:pt x="114440" y="30300"/>
                  </a:lnTo>
                  <a:lnTo>
                    <a:pt x="116796" y="24815"/>
                  </a:lnTo>
                  <a:lnTo>
                    <a:pt x="94830" y="24815"/>
                  </a:lnTo>
                  <a:lnTo>
                    <a:pt x="94694" y="24679"/>
                  </a:lnTo>
                  <a:lnTo>
                    <a:pt x="116855" y="24679"/>
                  </a:lnTo>
                  <a:lnTo>
                    <a:pt x="118122" y="21729"/>
                  </a:lnTo>
                  <a:lnTo>
                    <a:pt x="118872" y="19786"/>
                  </a:lnTo>
                  <a:lnTo>
                    <a:pt x="119506" y="17805"/>
                  </a:lnTo>
                  <a:lnTo>
                    <a:pt x="120027" y="15786"/>
                  </a:lnTo>
                  <a:lnTo>
                    <a:pt x="109245" y="13105"/>
                  </a:lnTo>
                  <a:close/>
                </a:path>
                <a:path w="121284" h="260985">
                  <a:moveTo>
                    <a:pt x="99712" y="15179"/>
                  </a:moveTo>
                  <a:lnTo>
                    <a:pt x="99171" y="16259"/>
                  </a:lnTo>
                  <a:lnTo>
                    <a:pt x="95324" y="23528"/>
                  </a:lnTo>
                  <a:lnTo>
                    <a:pt x="94694" y="24679"/>
                  </a:lnTo>
                  <a:lnTo>
                    <a:pt x="94830" y="24815"/>
                  </a:lnTo>
                  <a:lnTo>
                    <a:pt x="105079" y="24815"/>
                  </a:lnTo>
                  <a:lnTo>
                    <a:pt x="106786" y="23113"/>
                  </a:lnTo>
                  <a:lnTo>
                    <a:pt x="105308" y="23113"/>
                  </a:lnTo>
                  <a:lnTo>
                    <a:pt x="99712" y="15179"/>
                  </a:lnTo>
                  <a:close/>
                </a:path>
                <a:path w="121284" h="260985">
                  <a:moveTo>
                    <a:pt x="97011" y="6261"/>
                  </a:moveTo>
                  <a:lnTo>
                    <a:pt x="94830" y="6261"/>
                  </a:lnTo>
                  <a:lnTo>
                    <a:pt x="90677" y="10413"/>
                  </a:lnTo>
                  <a:lnTo>
                    <a:pt x="90677" y="20662"/>
                  </a:lnTo>
                  <a:lnTo>
                    <a:pt x="94694" y="24679"/>
                  </a:lnTo>
                  <a:lnTo>
                    <a:pt x="95324" y="23528"/>
                  </a:lnTo>
                  <a:lnTo>
                    <a:pt x="99712" y="15179"/>
                  </a:lnTo>
                  <a:lnTo>
                    <a:pt x="94614" y="7950"/>
                  </a:lnTo>
                  <a:lnTo>
                    <a:pt x="97011" y="6261"/>
                  </a:lnTo>
                  <a:close/>
                </a:path>
                <a:path w="121284" h="260985">
                  <a:moveTo>
                    <a:pt x="101485" y="11175"/>
                  </a:moveTo>
                  <a:lnTo>
                    <a:pt x="100677" y="13105"/>
                  </a:lnTo>
                  <a:lnTo>
                    <a:pt x="100012" y="14579"/>
                  </a:lnTo>
                  <a:lnTo>
                    <a:pt x="99712" y="15179"/>
                  </a:lnTo>
                  <a:lnTo>
                    <a:pt x="105308" y="23113"/>
                  </a:lnTo>
                  <a:lnTo>
                    <a:pt x="109245" y="20339"/>
                  </a:lnTo>
                  <a:lnTo>
                    <a:pt x="109208" y="15786"/>
                  </a:lnTo>
                  <a:lnTo>
                    <a:pt x="108428" y="15179"/>
                  </a:lnTo>
                  <a:lnTo>
                    <a:pt x="104876" y="12865"/>
                  </a:lnTo>
                  <a:lnTo>
                    <a:pt x="101485" y="11175"/>
                  </a:lnTo>
                  <a:close/>
                </a:path>
                <a:path w="121284" h="260985">
                  <a:moveTo>
                    <a:pt x="109245" y="20339"/>
                  </a:moveTo>
                  <a:lnTo>
                    <a:pt x="105308" y="23113"/>
                  </a:lnTo>
                  <a:lnTo>
                    <a:pt x="106786" y="23113"/>
                  </a:lnTo>
                  <a:lnTo>
                    <a:pt x="109245" y="20662"/>
                  </a:lnTo>
                  <a:lnTo>
                    <a:pt x="109245" y="20339"/>
                  </a:lnTo>
                  <a:close/>
                </a:path>
                <a:path w="121284" h="260985">
                  <a:moveTo>
                    <a:pt x="109245" y="15815"/>
                  </a:moveTo>
                  <a:lnTo>
                    <a:pt x="109245" y="20339"/>
                  </a:lnTo>
                  <a:lnTo>
                    <a:pt x="111544" y="18719"/>
                  </a:lnTo>
                  <a:lnTo>
                    <a:pt x="109808" y="16259"/>
                  </a:lnTo>
                  <a:lnTo>
                    <a:pt x="109245" y="15815"/>
                  </a:lnTo>
                  <a:close/>
                </a:path>
                <a:path w="121284" h="260985">
                  <a:moveTo>
                    <a:pt x="109808" y="16259"/>
                  </a:moveTo>
                  <a:lnTo>
                    <a:pt x="111544" y="18719"/>
                  </a:lnTo>
                  <a:lnTo>
                    <a:pt x="111785" y="18541"/>
                  </a:lnTo>
                  <a:lnTo>
                    <a:pt x="112318" y="18237"/>
                  </a:lnTo>
                  <a:lnTo>
                    <a:pt x="109808" y="16259"/>
                  </a:lnTo>
                  <a:close/>
                </a:path>
                <a:path w="121284" h="260985">
                  <a:moveTo>
                    <a:pt x="109245" y="15460"/>
                  </a:moveTo>
                  <a:lnTo>
                    <a:pt x="109245" y="15815"/>
                  </a:lnTo>
                  <a:lnTo>
                    <a:pt x="109808" y="16259"/>
                  </a:lnTo>
                  <a:lnTo>
                    <a:pt x="109245" y="15460"/>
                  </a:lnTo>
                  <a:close/>
                </a:path>
                <a:path w="121284" h="260985">
                  <a:moveTo>
                    <a:pt x="101485" y="11175"/>
                  </a:moveTo>
                  <a:lnTo>
                    <a:pt x="104915" y="12890"/>
                  </a:lnTo>
                  <a:lnTo>
                    <a:pt x="108483" y="15214"/>
                  </a:lnTo>
                  <a:lnTo>
                    <a:pt x="109245" y="15815"/>
                  </a:lnTo>
                  <a:lnTo>
                    <a:pt x="109245" y="15460"/>
                  </a:lnTo>
                  <a:lnTo>
                    <a:pt x="107231" y="12604"/>
                  </a:lnTo>
                  <a:lnTo>
                    <a:pt x="101485" y="11175"/>
                  </a:lnTo>
                  <a:close/>
                </a:path>
                <a:path w="121284" h="260985">
                  <a:moveTo>
                    <a:pt x="119486" y="6261"/>
                  </a:moveTo>
                  <a:lnTo>
                    <a:pt x="105079" y="6261"/>
                  </a:lnTo>
                  <a:lnTo>
                    <a:pt x="109245" y="10413"/>
                  </a:lnTo>
                  <a:lnTo>
                    <a:pt x="109245" y="13105"/>
                  </a:lnTo>
                  <a:lnTo>
                    <a:pt x="120027" y="15786"/>
                  </a:lnTo>
                  <a:lnTo>
                    <a:pt x="120853" y="12604"/>
                  </a:lnTo>
                  <a:lnTo>
                    <a:pt x="120814" y="10413"/>
                  </a:lnTo>
                  <a:lnTo>
                    <a:pt x="120637" y="8597"/>
                  </a:lnTo>
                  <a:lnTo>
                    <a:pt x="119486" y="6261"/>
                  </a:lnTo>
                  <a:close/>
                </a:path>
                <a:path w="121284" h="260985">
                  <a:moveTo>
                    <a:pt x="107231" y="12604"/>
                  </a:moveTo>
                  <a:lnTo>
                    <a:pt x="109245" y="15460"/>
                  </a:lnTo>
                  <a:lnTo>
                    <a:pt x="109245" y="13105"/>
                  </a:lnTo>
                  <a:lnTo>
                    <a:pt x="107231" y="12604"/>
                  </a:lnTo>
                  <a:close/>
                </a:path>
                <a:path w="121284" h="260985">
                  <a:moveTo>
                    <a:pt x="100850" y="3555"/>
                  </a:moveTo>
                  <a:lnTo>
                    <a:pt x="94614" y="7950"/>
                  </a:lnTo>
                  <a:lnTo>
                    <a:pt x="99712" y="15179"/>
                  </a:lnTo>
                  <a:lnTo>
                    <a:pt x="100012" y="14579"/>
                  </a:lnTo>
                  <a:lnTo>
                    <a:pt x="100893" y="12604"/>
                  </a:lnTo>
                  <a:lnTo>
                    <a:pt x="101485" y="11175"/>
                  </a:lnTo>
                  <a:lnTo>
                    <a:pt x="106224" y="11175"/>
                  </a:lnTo>
                  <a:lnTo>
                    <a:pt x="100850" y="3555"/>
                  </a:lnTo>
                  <a:close/>
                </a:path>
                <a:path w="121284" h="260985">
                  <a:moveTo>
                    <a:pt x="110464" y="0"/>
                  </a:moveTo>
                  <a:lnTo>
                    <a:pt x="108826" y="139"/>
                  </a:lnTo>
                  <a:lnTo>
                    <a:pt x="105892" y="609"/>
                  </a:lnTo>
                  <a:lnTo>
                    <a:pt x="103238" y="1752"/>
                  </a:lnTo>
                  <a:lnTo>
                    <a:pt x="100850" y="3555"/>
                  </a:lnTo>
                  <a:lnTo>
                    <a:pt x="107231" y="12604"/>
                  </a:lnTo>
                  <a:lnTo>
                    <a:pt x="109245" y="13105"/>
                  </a:lnTo>
                  <a:lnTo>
                    <a:pt x="109245" y="10413"/>
                  </a:lnTo>
                  <a:lnTo>
                    <a:pt x="105079" y="6261"/>
                  </a:lnTo>
                  <a:lnTo>
                    <a:pt x="119486" y="6261"/>
                  </a:lnTo>
                  <a:lnTo>
                    <a:pt x="112077" y="203"/>
                  </a:lnTo>
                  <a:lnTo>
                    <a:pt x="110464" y="0"/>
                  </a:lnTo>
                  <a:close/>
                </a:path>
                <a:path w="121284" h="260985">
                  <a:moveTo>
                    <a:pt x="106224" y="11175"/>
                  </a:moveTo>
                  <a:lnTo>
                    <a:pt x="101485" y="11175"/>
                  </a:lnTo>
                  <a:lnTo>
                    <a:pt x="107231" y="12604"/>
                  </a:lnTo>
                  <a:lnTo>
                    <a:pt x="106224" y="11175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7968843" y="3121151"/>
            <a:ext cx="581736" cy="2295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84096" y="2731452"/>
            <a:ext cx="666978" cy="2151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147B-273C-4440-AC74-72F1CF7C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6544-9AAA-4081-9FC2-422BE8EE5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37719D-852E-4598-B53F-403F3881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936438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6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3853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0" dirty="0"/>
              <a:t>Access</a:t>
            </a:r>
            <a:r>
              <a:rPr sz="4400" spc="-370" dirty="0"/>
              <a:t> </a:t>
            </a:r>
            <a:r>
              <a:rPr sz="4400" spc="-90" dirty="0"/>
              <a:t>Modifiers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934635"/>
            <a:ext cx="10182225" cy="3027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842644">
              <a:lnSpc>
                <a:spcPts val="2370"/>
              </a:lnSpc>
              <a:spcBef>
                <a:spcPts val="400"/>
              </a:spcBef>
            </a:pPr>
            <a:r>
              <a:rPr sz="2200" spc="-125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public,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protected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and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private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modifiers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clearly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indicate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  </a:t>
            </a:r>
            <a:r>
              <a:rPr sz="2200" spc="-110" dirty="0">
                <a:latin typeface="Trebuchet MS"/>
                <a:cs typeface="Trebuchet MS"/>
              </a:rPr>
              <a:t>different classes, </a:t>
            </a:r>
            <a:r>
              <a:rPr sz="2200" spc="-105" dirty="0">
                <a:latin typeface="Trebuchet MS"/>
                <a:cs typeface="Trebuchet MS"/>
              </a:rPr>
              <a:t>fields </a:t>
            </a:r>
            <a:r>
              <a:rPr sz="2200" spc="-80" dirty="0">
                <a:latin typeface="Trebuchet MS"/>
                <a:cs typeface="Trebuchet MS"/>
              </a:rPr>
              <a:t>and</a:t>
            </a:r>
            <a:r>
              <a:rPr sz="2200" spc="-34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methods.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rebuchet MS"/>
              <a:cs typeface="Trebuchet MS"/>
            </a:endParaRPr>
          </a:p>
          <a:p>
            <a:pPr marL="469900" indent="-368300">
              <a:lnSpc>
                <a:spcPts val="2505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125" dirty="0">
                <a:latin typeface="Trebuchet MS"/>
                <a:cs typeface="Trebuchet MS"/>
              </a:rPr>
              <a:t>The </a:t>
            </a:r>
            <a:r>
              <a:rPr sz="2200" spc="-110" dirty="0">
                <a:latin typeface="Trebuchet MS"/>
                <a:cs typeface="Trebuchet MS"/>
              </a:rPr>
              <a:t>public </a:t>
            </a:r>
            <a:r>
              <a:rPr sz="2200" spc="-95" dirty="0">
                <a:latin typeface="Trebuchet MS"/>
                <a:cs typeface="Trebuchet MS"/>
              </a:rPr>
              <a:t>modifier </a:t>
            </a:r>
            <a:r>
              <a:rPr sz="2200" spc="-90" dirty="0">
                <a:latin typeface="Trebuchet MS"/>
                <a:cs typeface="Trebuchet MS"/>
              </a:rPr>
              <a:t>allows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41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anywhere.</a:t>
            </a:r>
            <a:endParaRPr sz="2200">
              <a:latin typeface="Trebuchet MS"/>
              <a:cs typeface="Trebuchet MS"/>
            </a:endParaRPr>
          </a:p>
          <a:p>
            <a:pPr marL="469900" marR="5080" indent="-368300">
              <a:lnSpc>
                <a:spcPts val="2370"/>
              </a:lnSpc>
              <a:spcBef>
                <a:spcPts val="1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125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protected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modifier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allows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anywhere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within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same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package,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or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in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any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  </a:t>
            </a:r>
            <a:r>
              <a:rPr sz="2200" spc="-100" dirty="0">
                <a:latin typeface="Trebuchet MS"/>
                <a:cs typeface="Trebuchet MS"/>
              </a:rPr>
              <a:t>the </a:t>
            </a:r>
            <a:r>
              <a:rPr sz="2200" spc="-80" dirty="0">
                <a:latin typeface="Trebuchet MS"/>
                <a:cs typeface="Trebuchet MS"/>
              </a:rPr>
              <a:t>subclasses </a:t>
            </a:r>
            <a:r>
              <a:rPr sz="2200" spc="-85" dirty="0">
                <a:latin typeface="Trebuchet MS"/>
                <a:cs typeface="Trebuchet MS"/>
              </a:rPr>
              <a:t>of </a:t>
            </a:r>
            <a:r>
              <a:rPr sz="2200" spc="-100" dirty="0">
                <a:latin typeface="Trebuchet MS"/>
                <a:cs typeface="Trebuchet MS"/>
              </a:rPr>
              <a:t>the </a:t>
            </a:r>
            <a:r>
              <a:rPr sz="2200" spc="-105" dirty="0">
                <a:latin typeface="Trebuchet MS"/>
                <a:cs typeface="Trebuchet MS"/>
              </a:rPr>
              <a:t>protected</a:t>
            </a:r>
            <a:r>
              <a:rPr sz="2200" spc="-4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class.</a:t>
            </a:r>
            <a:endParaRPr sz="2200">
              <a:latin typeface="Trebuchet MS"/>
              <a:cs typeface="Trebuchet MS"/>
            </a:endParaRPr>
          </a:p>
          <a:p>
            <a:pPr marL="469900" indent="-368300">
              <a:lnSpc>
                <a:spcPts val="2225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12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private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modifier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only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allows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within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class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that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contains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them.</a:t>
            </a:r>
            <a:endParaRPr sz="2200">
              <a:latin typeface="Trebuchet MS"/>
              <a:cs typeface="Trebuchet MS"/>
            </a:endParaRPr>
          </a:p>
          <a:p>
            <a:pPr marL="469900" marR="271145" indent="-368300">
              <a:lnSpc>
                <a:spcPts val="2370"/>
              </a:lnSpc>
              <a:spcBef>
                <a:spcPts val="1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dirty="0">
                <a:latin typeface="Trebuchet MS"/>
                <a:cs typeface="Trebuchet MS"/>
              </a:rPr>
              <a:t>No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modifier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allows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access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anywhere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within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same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package.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(You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might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hear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this  </a:t>
            </a:r>
            <a:r>
              <a:rPr sz="2200" spc="-105" dirty="0">
                <a:latin typeface="Trebuchet MS"/>
                <a:cs typeface="Trebuchet MS"/>
              </a:rPr>
              <a:t>referred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as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"package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visibility"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or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being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"package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private")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6535" y="2288743"/>
            <a:ext cx="1070440" cy="43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2537" y="2268648"/>
            <a:ext cx="606249" cy="87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490" y="2248992"/>
            <a:ext cx="1180368" cy="11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3856" y="3366122"/>
            <a:ext cx="822960" cy="130810"/>
          </a:xfrm>
          <a:custGeom>
            <a:avLst/>
            <a:gdLst/>
            <a:ahLst/>
            <a:cxnLst/>
            <a:rect l="l" t="t" r="r" b="b"/>
            <a:pathLst>
              <a:path w="822960" h="130810">
                <a:moveTo>
                  <a:pt x="42737" y="114266"/>
                </a:moveTo>
                <a:lnTo>
                  <a:pt x="36336" y="114626"/>
                </a:lnTo>
                <a:lnTo>
                  <a:pt x="34542" y="130708"/>
                </a:lnTo>
                <a:lnTo>
                  <a:pt x="30376" y="130708"/>
                </a:lnTo>
                <a:lnTo>
                  <a:pt x="40688" y="130771"/>
                </a:lnTo>
                <a:lnTo>
                  <a:pt x="34542" y="130708"/>
                </a:lnTo>
                <a:lnTo>
                  <a:pt x="29448" y="129780"/>
                </a:lnTo>
                <a:lnTo>
                  <a:pt x="41680" y="129780"/>
                </a:lnTo>
                <a:lnTo>
                  <a:pt x="44841" y="126619"/>
                </a:lnTo>
                <a:lnTo>
                  <a:pt x="44841" y="116370"/>
                </a:lnTo>
                <a:lnTo>
                  <a:pt x="42737" y="114266"/>
                </a:lnTo>
                <a:close/>
              </a:path>
              <a:path w="822960" h="130810">
                <a:moveTo>
                  <a:pt x="36336" y="114626"/>
                </a:moveTo>
                <a:lnTo>
                  <a:pt x="29315" y="115021"/>
                </a:lnTo>
                <a:lnTo>
                  <a:pt x="27851" y="128183"/>
                </a:lnTo>
                <a:lnTo>
                  <a:pt x="29448" y="129780"/>
                </a:lnTo>
                <a:lnTo>
                  <a:pt x="34542" y="130708"/>
                </a:lnTo>
                <a:lnTo>
                  <a:pt x="36336" y="114626"/>
                </a:lnTo>
                <a:close/>
              </a:path>
              <a:path w="822960" h="130810">
                <a:moveTo>
                  <a:pt x="27851" y="128183"/>
                </a:moveTo>
                <a:lnTo>
                  <a:pt x="27709" y="129463"/>
                </a:lnTo>
                <a:lnTo>
                  <a:pt x="29448" y="129780"/>
                </a:lnTo>
                <a:lnTo>
                  <a:pt x="27851" y="128183"/>
                </a:lnTo>
                <a:close/>
              </a:path>
              <a:path w="822960" h="130810">
                <a:moveTo>
                  <a:pt x="27535" y="115121"/>
                </a:moveTo>
                <a:lnTo>
                  <a:pt x="11555" y="123609"/>
                </a:lnTo>
                <a:lnTo>
                  <a:pt x="16596" y="126492"/>
                </a:lnTo>
                <a:lnTo>
                  <a:pt x="21981" y="128447"/>
                </a:lnTo>
                <a:lnTo>
                  <a:pt x="27709" y="129463"/>
                </a:lnTo>
                <a:lnTo>
                  <a:pt x="27851" y="128183"/>
                </a:lnTo>
                <a:lnTo>
                  <a:pt x="26287" y="126619"/>
                </a:lnTo>
                <a:lnTo>
                  <a:pt x="26287" y="116370"/>
                </a:lnTo>
                <a:lnTo>
                  <a:pt x="27535" y="115121"/>
                </a:lnTo>
                <a:close/>
              </a:path>
              <a:path w="822960" h="130810">
                <a:moveTo>
                  <a:pt x="29315" y="115021"/>
                </a:moveTo>
                <a:lnTo>
                  <a:pt x="27535" y="115121"/>
                </a:lnTo>
                <a:lnTo>
                  <a:pt x="26287" y="116370"/>
                </a:lnTo>
                <a:lnTo>
                  <a:pt x="26287" y="126619"/>
                </a:lnTo>
                <a:lnTo>
                  <a:pt x="27851" y="128183"/>
                </a:lnTo>
                <a:lnTo>
                  <a:pt x="29315" y="115021"/>
                </a:lnTo>
                <a:close/>
              </a:path>
              <a:path w="822960" h="130810">
                <a:moveTo>
                  <a:pt x="61" y="110629"/>
                </a:moveTo>
                <a:lnTo>
                  <a:pt x="11555" y="123609"/>
                </a:lnTo>
                <a:lnTo>
                  <a:pt x="15217" y="116586"/>
                </a:lnTo>
                <a:lnTo>
                  <a:pt x="14107" y="116586"/>
                </a:lnTo>
                <a:lnTo>
                  <a:pt x="61" y="110629"/>
                </a:lnTo>
                <a:close/>
              </a:path>
              <a:path w="822960" h="130810">
                <a:moveTo>
                  <a:pt x="15707" y="107365"/>
                </a:moveTo>
                <a:lnTo>
                  <a:pt x="61" y="110629"/>
                </a:lnTo>
                <a:lnTo>
                  <a:pt x="14107" y="116586"/>
                </a:lnTo>
                <a:lnTo>
                  <a:pt x="15312" y="116405"/>
                </a:lnTo>
                <a:lnTo>
                  <a:pt x="18933" y="109461"/>
                </a:lnTo>
                <a:lnTo>
                  <a:pt x="17663" y="108991"/>
                </a:lnTo>
                <a:lnTo>
                  <a:pt x="16596" y="108292"/>
                </a:lnTo>
                <a:lnTo>
                  <a:pt x="15707" y="107365"/>
                </a:lnTo>
                <a:close/>
              </a:path>
              <a:path w="822960" h="130810">
                <a:moveTo>
                  <a:pt x="15312" y="116405"/>
                </a:moveTo>
                <a:lnTo>
                  <a:pt x="14107" y="116586"/>
                </a:lnTo>
                <a:lnTo>
                  <a:pt x="15217" y="116586"/>
                </a:lnTo>
                <a:lnTo>
                  <a:pt x="15312" y="116405"/>
                </a:lnTo>
                <a:close/>
              </a:path>
              <a:path w="822960" h="130810">
                <a:moveTo>
                  <a:pt x="18933" y="109461"/>
                </a:moveTo>
                <a:lnTo>
                  <a:pt x="15312" y="116405"/>
                </a:lnTo>
                <a:lnTo>
                  <a:pt x="18082" y="115989"/>
                </a:lnTo>
                <a:lnTo>
                  <a:pt x="22083" y="115531"/>
                </a:lnTo>
                <a:lnTo>
                  <a:pt x="26109" y="115201"/>
                </a:lnTo>
                <a:lnTo>
                  <a:pt x="25741" y="111820"/>
                </a:lnTo>
                <a:lnTo>
                  <a:pt x="22337" y="111023"/>
                </a:lnTo>
                <a:lnTo>
                  <a:pt x="18933" y="109461"/>
                </a:lnTo>
                <a:close/>
              </a:path>
              <a:path w="822960" h="130810">
                <a:moveTo>
                  <a:pt x="25741" y="111820"/>
                </a:moveTo>
                <a:lnTo>
                  <a:pt x="26109" y="115201"/>
                </a:lnTo>
                <a:lnTo>
                  <a:pt x="27535" y="115121"/>
                </a:lnTo>
                <a:lnTo>
                  <a:pt x="29525" y="113131"/>
                </a:lnTo>
                <a:lnTo>
                  <a:pt x="29652" y="111988"/>
                </a:lnTo>
                <a:lnTo>
                  <a:pt x="25918" y="111861"/>
                </a:lnTo>
                <a:lnTo>
                  <a:pt x="25741" y="111820"/>
                </a:lnTo>
                <a:close/>
              </a:path>
              <a:path w="822960" h="130810">
                <a:moveTo>
                  <a:pt x="29525" y="113131"/>
                </a:moveTo>
                <a:lnTo>
                  <a:pt x="27535" y="115121"/>
                </a:lnTo>
                <a:lnTo>
                  <a:pt x="29315" y="115021"/>
                </a:lnTo>
                <a:lnTo>
                  <a:pt x="29525" y="113131"/>
                </a:lnTo>
                <a:close/>
              </a:path>
              <a:path w="822960" h="130810">
                <a:moveTo>
                  <a:pt x="35336" y="112217"/>
                </a:moveTo>
                <a:lnTo>
                  <a:pt x="30439" y="112217"/>
                </a:lnTo>
                <a:lnTo>
                  <a:pt x="29525" y="113131"/>
                </a:lnTo>
                <a:lnTo>
                  <a:pt x="29315" y="115021"/>
                </a:lnTo>
                <a:lnTo>
                  <a:pt x="36336" y="114626"/>
                </a:lnTo>
                <a:lnTo>
                  <a:pt x="36599" y="112268"/>
                </a:lnTo>
                <a:lnTo>
                  <a:pt x="35336" y="112217"/>
                </a:lnTo>
                <a:close/>
              </a:path>
              <a:path w="822960" h="130810">
                <a:moveTo>
                  <a:pt x="97470" y="90919"/>
                </a:moveTo>
                <a:lnTo>
                  <a:pt x="79075" y="91746"/>
                </a:lnTo>
                <a:lnTo>
                  <a:pt x="60697" y="92838"/>
                </a:lnTo>
                <a:lnTo>
                  <a:pt x="42338" y="94200"/>
                </a:lnTo>
                <a:lnTo>
                  <a:pt x="24001" y="95834"/>
                </a:lnTo>
                <a:lnTo>
                  <a:pt x="25741" y="111820"/>
                </a:lnTo>
                <a:lnTo>
                  <a:pt x="25918" y="111861"/>
                </a:lnTo>
                <a:lnTo>
                  <a:pt x="36599" y="112268"/>
                </a:lnTo>
                <a:lnTo>
                  <a:pt x="36336" y="114626"/>
                </a:lnTo>
                <a:lnTo>
                  <a:pt x="42737" y="114266"/>
                </a:lnTo>
                <a:lnTo>
                  <a:pt x="40688" y="112217"/>
                </a:lnTo>
                <a:lnTo>
                  <a:pt x="94075" y="112217"/>
                </a:lnTo>
                <a:lnTo>
                  <a:pt x="98296" y="112090"/>
                </a:lnTo>
                <a:lnTo>
                  <a:pt x="97470" y="90919"/>
                </a:lnTo>
                <a:close/>
              </a:path>
              <a:path w="822960" h="130810">
                <a:moveTo>
                  <a:pt x="94075" y="112217"/>
                </a:moveTo>
                <a:lnTo>
                  <a:pt x="40688" y="112217"/>
                </a:lnTo>
                <a:lnTo>
                  <a:pt x="42737" y="114266"/>
                </a:lnTo>
                <a:lnTo>
                  <a:pt x="80239" y="112633"/>
                </a:lnTo>
                <a:lnTo>
                  <a:pt x="94075" y="112217"/>
                </a:lnTo>
                <a:close/>
              </a:path>
              <a:path w="822960" h="130810">
                <a:moveTo>
                  <a:pt x="29652" y="111988"/>
                </a:moveTo>
                <a:lnTo>
                  <a:pt x="29525" y="113131"/>
                </a:lnTo>
                <a:lnTo>
                  <a:pt x="30439" y="112217"/>
                </a:lnTo>
                <a:lnTo>
                  <a:pt x="35336" y="112217"/>
                </a:lnTo>
                <a:lnTo>
                  <a:pt x="29652" y="111988"/>
                </a:lnTo>
                <a:close/>
              </a:path>
              <a:path w="822960" h="130810">
                <a:moveTo>
                  <a:pt x="235062" y="82423"/>
                </a:moveTo>
                <a:lnTo>
                  <a:pt x="200681" y="84852"/>
                </a:lnTo>
                <a:lnTo>
                  <a:pt x="97470" y="90919"/>
                </a:lnTo>
                <a:lnTo>
                  <a:pt x="98296" y="112090"/>
                </a:lnTo>
                <a:lnTo>
                  <a:pt x="167477" y="109069"/>
                </a:lnTo>
                <a:lnTo>
                  <a:pt x="236611" y="104952"/>
                </a:lnTo>
                <a:lnTo>
                  <a:pt x="235062" y="82423"/>
                </a:lnTo>
                <a:close/>
              </a:path>
              <a:path w="822960" h="130810">
                <a:moveTo>
                  <a:pt x="25256" y="107365"/>
                </a:moveTo>
                <a:lnTo>
                  <a:pt x="15707" y="107365"/>
                </a:lnTo>
                <a:lnTo>
                  <a:pt x="16596" y="108292"/>
                </a:lnTo>
                <a:lnTo>
                  <a:pt x="17663" y="108991"/>
                </a:lnTo>
                <a:lnTo>
                  <a:pt x="18933" y="109461"/>
                </a:lnTo>
                <a:lnTo>
                  <a:pt x="22337" y="111023"/>
                </a:lnTo>
                <a:lnTo>
                  <a:pt x="25741" y="111820"/>
                </a:lnTo>
                <a:lnTo>
                  <a:pt x="25256" y="107365"/>
                </a:lnTo>
                <a:close/>
              </a:path>
              <a:path w="822960" h="130810">
                <a:moveTo>
                  <a:pt x="24001" y="95834"/>
                </a:moveTo>
                <a:lnTo>
                  <a:pt x="0" y="108292"/>
                </a:lnTo>
                <a:lnTo>
                  <a:pt x="61" y="110629"/>
                </a:lnTo>
                <a:lnTo>
                  <a:pt x="15707" y="107365"/>
                </a:lnTo>
                <a:lnTo>
                  <a:pt x="25256" y="107365"/>
                </a:lnTo>
                <a:lnTo>
                  <a:pt x="24001" y="95834"/>
                </a:lnTo>
                <a:close/>
              </a:path>
              <a:path w="822960" h="130810">
                <a:moveTo>
                  <a:pt x="339329" y="74549"/>
                </a:moveTo>
                <a:lnTo>
                  <a:pt x="235062" y="82423"/>
                </a:lnTo>
                <a:lnTo>
                  <a:pt x="236611" y="104952"/>
                </a:lnTo>
                <a:lnTo>
                  <a:pt x="341348" y="97624"/>
                </a:lnTo>
                <a:lnTo>
                  <a:pt x="339329" y="74549"/>
                </a:lnTo>
                <a:close/>
              </a:path>
              <a:path w="822960" h="130810">
                <a:moveTo>
                  <a:pt x="413471" y="66141"/>
                </a:moveTo>
                <a:lnTo>
                  <a:pt x="376429" y="70612"/>
                </a:lnTo>
                <a:lnTo>
                  <a:pt x="339329" y="74549"/>
                </a:lnTo>
                <a:lnTo>
                  <a:pt x="341348" y="97624"/>
                </a:lnTo>
                <a:lnTo>
                  <a:pt x="378861" y="93746"/>
                </a:lnTo>
                <a:lnTo>
                  <a:pt x="416316" y="89344"/>
                </a:lnTo>
                <a:lnTo>
                  <a:pt x="413471" y="66141"/>
                </a:lnTo>
                <a:close/>
              </a:path>
              <a:path w="822960" h="130810">
                <a:moveTo>
                  <a:pt x="490433" y="55625"/>
                </a:moveTo>
                <a:lnTo>
                  <a:pt x="452000" y="61198"/>
                </a:lnTo>
                <a:lnTo>
                  <a:pt x="413471" y="66141"/>
                </a:lnTo>
                <a:lnTo>
                  <a:pt x="416316" y="89344"/>
                </a:lnTo>
                <a:lnTo>
                  <a:pt x="455320" y="84431"/>
                </a:lnTo>
                <a:lnTo>
                  <a:pt x="494218" y="78803"/>
                </a:lnTo>
                <a:lnTo>
                  <a:pt x="490433" y="55625"/>
                </a:lnTo>
                <a:close/>
              </a:path>
              <a:path w="822960" h="130810">
                <a:moveTo>
                  <a:pt x="581645" y="38557"/>
                </a:moveTo>
                <a:lnTo>
                  <a:pt x="536096" y="47386"/>
                </a:lnTo>
                <a:lnTo>
                  <a:pt x="490433" y="55625"/>
                </a:lnTo>
                <a:lnTo>
                  <a:pt x="494218" y="78803"/>
                </a:lnTo>
                <a:lnTo>
                  <a:pt x="563316" y="66141"/>
                </a:lnTo>
                <a:lnTo>
                  <a:pt x="586166" y="61683"/>
                </a:lnTo>
                <a:lnTo>
                  <a:pt x="581645" y="38557"/>
                </a:lnTo>
                <a:close/>
              </a:path>
              <a:path w="822960" h="130810">
                <a:moveTo>
                  <a:pt x="683232" y="18072"/>
                </a:moveTo>
                <a:lnTo>
                  <a:pt x="657031" y="23469"/>
                </a:lnTo>
                <a:lnTo>
                  <a:pt x="631077" y="28735"/>
                </a:lnTo>
                <a:lnTo>
                  <a:pt x="581645" y="38557"/>
                </a:lnTo>
                <a:lnTo>
                  <a:pt x="586166" y="61683"/>
                </a:lnTo>
                <a:lnTo>
                  <a:pt x="688096" y="41490"/>
                </a:lnTo>
                <a:lnTo>
                  <a:pt x="683232" y="18072"/>
                </a:lnTo>
                <a:close/>
              </a:path>
              <a:path w="822960" h="130810">
                <a:moveTo>
                  <a:pt x="742605" y="6807"/>
                </a:moveTo>
                <a:lnTo>
                  <a:pt x="727715" y="9367"/>
                </a:lnTo>
                <a:lnTo>
                  <a:pt x="712824" y="12103"/>
                </a:lnTo>
                <a:lnTo>
                  <a:pt x="697801" y="15044"/>
                </a:lnTo>
                <a:lnTo>
                  <a:pt x="683232" y="18072"/>
                </a:lnTo>
                <a:lnTo>
                  <a:pt x="688096" y="41490"/>
                </a:lnTo>
                <a:lnTo>
                  <a:pt x="702662" y="38533"/>
                </a:lnTo>
                <a:lnTo>
                  <a:pt x="731855" y="32938"/>
                </a:lnTo>
                <a:lnTo>
                  <a:pt x="746478" y="30302"/>
                </a:lnTo>
                <a:lnTo>
                  <a:pt x="742605" y="6807"/>
                </a:lnTo>
                <a:close/>
              </a:path>
              <a:path w="822960" h="130810">
                <a:moveTo>
                  <a:pt x="780870" y="1536"/>
                </a:moveTo>
                <a:lnTo>
                  <a:pt x="771283" y="2687"/>
                </a:lnTo>
                <a:lnTo>
                  <a:pt x="761709" y="3948"/>
                </a:lnTo>
                <a:lnTo>
                  <a:pt x="752148" y="5321"/>
                </a:lnTo>
                <a:lnTo>
                  <a:pt x="742605" y="6807"/>
                </a:lnTo>
                <a:lnTo>
                  <a:pt x="746478" y="30302"/>
                </a:lnTo>
                <a:lnTo>
                  <a:pt x="755758" y="28727"/>
                </a:lnTo>
                <a:lnTo>
                  <a:pt x="764947" y="27276"/>
                </a:lnTo>
                <a:lnTo>
                  <a:pt x="774203" y="25926"/>
                </a:lnTo>
                <a:lnTo>
                  <a:pt x="783473" y="24688"/>
                </a:lnTo>
                <a:lnTo>
                  <a:pt x="780870" y="1536"/>
                </a:lnTo>
                <a:close/>
              </a:path>
              <a:path w="822960" h="130810">
                <a:moveTo>
                  <a:pt x="794244" y="23448"/>
                </a:moveTo>
                <a:lnTo>
                  <a:pt x="791030" y="23761"/>
                </a:lnTo>
                <a:lnTo>
                  <a:pt x="786877" y="24271"/>
                </a:lnTo>
                <a:lnTo>
                  <a:pt x="786946" y="25926"/>
                </a:lnTo>
                <a:lnTo>
                  <a:pt x="790001" y="28981"/>
                </a:lnTo>
                <a:lnTo>
                  <a:pt x="797697" y="28981"/>
                </a:lnTo>
                <a:lnTo>
                  <a:pt x="797951" y="28727"/>
                </a:lnTo>
                <a:lnTo>
                  <a:pt x="795716" y="28727"/>
                </a:lnTo>
                <a:lnTo>
                  <a:pt x="794244" y="23448"/>
                </a:lnTo>
                <a:close/>
              </a:path>
              <a:path w="822960" h="130810">
                <a:moveTo>
                  <a:pt x="799777" y="22944"/>
                </a:moveTo>
                <a:lnTo>
                  <a:pt x="798599" y="23025"/>
                </a:lnTo>
                <a:lnTo>
                  <a:pt x="794244" y="23448"/>
                </a:lnTo>
                <a:lnTo>
                  <a:pt x="795716" y="28727"/>
                </a:lnTo>
                <a:lnTo>
                  <a:pt x="797982" y="28696"/>
                </a:lnTo>
                <a:lnTo>
                  <a:pt x="800639" y="26039"/>
                </a:lnTo>
                <a:lnTo>
                  <a:pt x="799777" y="22944"/>
                </a:lnTo>
                <a:close/>
              </a:path>
              <a:path w="822960" h="130810">
                <a:moveTo>
                  <a:pt x="797982" y="28696"/>
                </a:moveTo>
                <a:lnTo>
                  <a:pt x="795716" y="28727"/>
                </a:lnTo>
                <a:lnTo>
                  <a:pt x="797951" y="28727"/>
                </a:lnTo>
                <a:close/>
              </a:path>
              <a:path w="822960" h="130810">
                <a:moveTo>
                  <a:pt x="800639" y="26039"/>
                </a:moveTo>
                <a:lnTo>
                  <a:pt x="797982" y="28696"/>
                </a:lnTo>
                <a:lnTo>
                  <a:pt x="801368" y="28651"/>
                </a:lnTo>
                <a:lnTo>
                  <a:pt x="800639" y="26039"/>
                </a:lnTo>
                <a:close/>
              </a:path>
              <a:path w="822960" h="130810">
                <a:moveTo>
                  <a:pt x="805957" y="9848"/>
                </a:moveTo>
                <a:lnTo>
                  <a:pt x="805999" y="12096"/>
                </a:lnTo>
                <a:lnTo>
                  <a:pt x="806120" y="15290"/>
                </a:lnTo>
                <a:lnTo>
                  <a:pt x="808010" y="22390"/>
                </a:lnTo>
                <a:lnTo>
                  <a:pt x="806803" y="22479"/>
                </a:lnTo>
                <a:lnTo>
                  <a:pt x="806194" y="22504"/>
                </a:lnTo>
                <a:lnTo>
                  <a:pt x="800821" y="22872"/>
                </a:lnTo>
                <a:lnTo>
                  <a:pt x="800734" y="26377"/>
                </a:lnTo>
                <a:lnTo>
                  <a:pt x="801368" y="28651"/>
                </a:lnTo>
                <a:lnTo>
                  <a:pt x="806625" y="28105"/>
                </a:lnTo>
                <a:lnTo>
                  <a:pt x="811477" y="26377"/>
                </a:lnTo>
                <a:lnTo>
                  <a:pt x="815909" y="23469"/>
                </a:lnTo>
                <a:lnTo>
                  <a:pt x="805957" y="9848"/>
                </a:lnTo>
                <a:close/>
              </a:path>
              <a:path w="822960" h="130810">
                <a:moveTo>
                  <a:pt x="800821" y="22872"/>
                </a:moveTo>
                <a:lnTo>
                  <a:pt x="799777" y="22944"/>
                </a:lnTo>
                <a:lnTo>
                  <a:pt x="800639" y="26039"/>
                </a:lnTo>
                <a:lnTo>
                  <a:pt x="800821" y="22872"/>
                </a:lnTo>
                <a:close/>
              </a:path>
              <a:path w="822960" h="130810">
                <a:moveTo>
                  <a:pt x="805774" y="88"/>
                </a:moveTo>
                <a:lnTo>
                  <a:pt x="797443" y="101"/>
                </a:lnTo>
                <a:lnTo>
                  <a:pt x="789150" y="584"/>
                </a:lnTo>
                <a:lnTo>
                  <a:pt x="780870" y="1536"/>
                </a:lnTo>
                <a:lnTo>
                  <a:pt x="783473" y="24688"/>
                </a:lnTo>
                <a:lnTo>
                  <a:pt x="786877" y="24271"/>
                </a:lnTo>
                <a:lnTo>
                  <a:pt x="786966" y="18072"/>
                </a:lnTo>
                <a:lnTo>
                  <a:pt x="790001" y="15036"/>
                </a:lnTo>
                <a:lnTo>
                  <a:pt x="792403" y="15036"/>
                </a:lnTo>
                <a:lnTo>
                  <a:pt x="796846" y="12433"/>
                </a:lnTo>
                <a:lnTo>
                  <a:pt x="799183" y="10604"/>
                </a:lnTo>
                <a:lnTo>
                  <a:pt x="801469" y="8712"/>
                </a:lnTo>
                <a:lnTo>
                  <a:pt x="803679" y="6731"/>
                </a:lnTo>
                <a:lnTo>
                  <a:pt x="803793" y="6553"/>
                </a:lnTo>
                <a:lnTo>
                  <a:pt x="805895" y="6553"/>
                </a:lnTo>
                <a:lnTo>
                  <a:pt x="805774" y="88"/>
                </a:lnTo>
                <a:close/>
              </a:path>
              <a:path w="822960" h="130810">
                <a:moveTo>
                  <a:pt x="792403" y="15036"/>
                </a:moveTo>
                <a:lnTo>
                  <a:pt x="789993" y="15044"/>
                </a:lnTo>
                <a:lnTo>
                  <a:pt x="786966" y="18072"/>
                </a:lnTo>
                <a:lnTo>
                  <a:pt x="786877" y="24271"/>
                </a:lnTo>
                <a:lnTo>
                  <a:pt x="791030" y="23761"/>
                </a:lnTo>
                <a:lnTo>
                  <a:pt x="794244" y="23448"/>
                </a:lnTo>
                <a:lnTo>
                  <a:pt x="791970" y="15290"/>
                </a:lnTo>
                <a:lnTo>
                  <a:pt x="792403" y="15036"/>
                </a:lnTo>
                <a:close/>
              </a:path>
              <a:path w="822960" h="130810">
                <a:moveTo>
                  <a:pt x="809356" y="0"/>
                </a:moveTo>
                <a:lnTo>
                  <a:pt x="805774" y="88"/>
                </a:lnTo>
                <a:lnTo>
                  <a:pt x="805957" y="9848"/>
                </a:lnTo>
                <a:lnTo>
                  <a:pt x="815909" y="23469"/>
                </a:lnTo>
                <a:lnTo>
                  <a:pt x="819732" y="21094"/>
                </a:lnTo>
                <a:lnTo>
                  <a:pt x="821929" y="17703"/>
                </a:lnTo>
                <a:lnTo>
                  <a:pt x="822513" y="13296"/>
                </a:lnTo>
                <a:lnTo>
                  <a:pt x="822450" y="10909"/>
                </a:lnTo>
                <a:lnTo>
                  <a:pt x="809356" y="0"/>
                </a:lnTo>
                <a:close/>
              </a:path>
              <a:path w="822960" h="130810">
                <a:moveTo>
                  <a:pt x="796846" y="12433"/>
                </a:moveTo>
                <a:lnTo>
                  <a:pt x="791970" y="15290"/>
                </a:lnTo>
                <a:lnTo>
                  <a:pt x="794244" y="23448"/>
                </a:lnTo>
                <a:lnTo>
                  <a:pt x="798599" y="23025"/>
                </a:lnTo>
                <a:lnTo>
                  <a:pt x="799777" y="22944"/>
                </a:lnTo>
                <a:lnTo>
                  <a:pt x="796846" y="12433"/>
                </a:lnTo>
                <a:close/>
              </a:path>
              <a:path w="822960" h="130810">
                <a:moveTo>
                  <a:pt x="803679" y="6731"/>
                </a:moveTo>
                <a:lnTo>
                  <a:pt x="801469" y="8712"/>
                </a:lnTo>
                <a:lnTo>
                  <a:pt x="799183" y="10604"/>
                </a:lnTo>
                <a:lnTo>
                  <a:pt x="796846" y="12433"/>
                </a:lnTo>
                <a:lnTo>
                  <a:pt x="799777" y="22944"/>
                </a:lnTo>
                <a:lnTo>
                  <a:pt x="800821" y="22872"/>
                </a:lnTo>
                <a:lnTo>
                  <a:pt x="800733" y="18072"/>
                </a:lnTo>
                <a:lnTo>
                  <a:pt x="797697" y="15036"/>
                </a:lnTo>
                <a:lnTo>
                  <a:pt x="806052" y="15036"/>
                </a:lnTo>
                <a:lnTo>
                  <a:pt x="803933" y="7079"/>
                </a:lnTo>
                <a:lnTo>
                  <a:pt x="803679" y="6731"/>
                </a:lnTo>
                <a:close/>
              </a:path>
              <a:path w="822960" h="130810">
                <a:moveTo>
                  <a:pt x="806052" y="15036"/>
                </a:moveTo>
                <a:lnTo>
                  <a:pt x="797697" y="15036"/>
                </a:lnTo>
                <a:lnTo>
                  <a:pt x="800733" y="18072"/>
                </a:lnTo>
                <a:lnTo>
                  <a:pt x="800821" y="22872"/>
                </a:lnTo>
                <a:lnTo>
                  <a:pt x="806194" y="22504"/>
                </a:lnTo>
                <a:lnTo>
                  <a:pt x="806052" y="15036"/>
                </a:lnTo>
                <a:close/>
              </a:path>
              <a:path w="822960" h="130810">
                <a:moveTo>
                  <a:pt x="806054" y="15044"/>
                </a:moveTo>
                <a:lnTo>
                  <a:pt x="806194" y="22504"/>
                </a:lnTo>
                <a:lnTo>
                  <a:pt x="806803" y="22479"/>
                </a:lnTo>
                <a:lnTo>
                  <a:pt x="808010" y="22390"/>
                </a:lnTo>
                <a:lnTo>
                  <a:pt x="806054" y="15044"/>
                </a:lnTo>
                <a:close/>
              </a:path>
              <a:path w="822960" h="130810">
                <a:moveTo>
                  <a:pt x="803933" y="7079"/>
                </a:moveTo>
                <a:lnTo>
                  <a:pt x="806054" y="15044"/>
                </a:lnTo>
                <a:lnTo>
                  <a:pt x="805957" y="9848"/>
                </a:lnTo>
                <a:lnTo>
                  <a:pt x="803933" y="7079"/>
                </a:lnTo>
                <a:close/>
              </a:path>
              <a:path w="822960" h="130810">
                <a:moveTo>
                  <a:pt x="805895" y="6553"/>
                </a:moveTo>
                <a:lnTo>
                  <a:pt x="803793" y="6553"/>
                </a:lnTo>
                <a:lnTo>
                  <a:pt x="803933" y="7079"/>
                </a:lnTo>
                <a:lnTo>
                  <a:pt x="805957" y="9848"/>
                </a:lnTo>
                <a:lnTo>
                  <a:pt x="805895" y="6553"/>
                </a:lnTo>
                <a:close/>
              </a:path>
              <a:path w="822960" h="130810">
                <a:moveTo>
                  <a:pt x="803793" y="6553"/>
                </a:moveTo>
                <a:lnTo>
                  <a:pt x="803735" y="6807"/>
                </a:lnTo>
                <a:lnTo>
                  <a:pt x="803933" y="7079"/>
                </a:lnTo>
                <a:lnTo>
                  <a:pt x="803793" y="655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6849" y="3782148"/>
            <a:ext cx="1181100" cy="52705"/>
          </a:xfrm>
          <a:custGeom>
            <a:avLst/>
            <a:gdLst/>
            <a:ahLst/>
            <a:cxnLst/>
            <a:rect l="l" t="t" r="r" b="b"/>
            <a:pathLst>
              <a:path w="1181100" h="52704">
                <a:moveTo>
                  <a:pt x="7755" y="51585"/>
                </a:moveTo>
                <a:lnTo>
                  <a:pt x="8432" y="52260"/>
                </a:lnTo>
                <a:lnTo>
                  <a:pt x="18668" y="52260"/>
                </a:lnTo>
                <a:lnTo>
                  <a:pt x="12369" y="52184"/>
                </a:lnTo>
                <a:lnTo>
                  <a:pt x="7755" y="51585"/>
                </a:lnTo>
                <a:close/>
              </a:path>
              <a:path w="1181100" h="52704">
                <a:moveTo>
                  <a:pt x="12743" y="49270"/>
                </a:moveTo>
                <a:lnTo>
                  <a:pt x="9385" y="51790"/>
                </a:lnTo>
                <a:lnTo>
                  <a:pt x="12369" y="52184"/>
                </a:lnTo>
                <a:lnTo>
                  <a:pt x="12743" y="49270"/>
                </a:lnTo>
                <a:close/>
              </a:path>
              <a:path w="1181100" h="52704">
                <a:moveTo>
                  <a:pt x="22834" y="46330"/>
                </a:moveTo>
                <a:lnTo>
                  <a:pt x="12369" y="52184"/>
                </a:lnTo>
                <a:lnTo>
                  <a:pt x="18745" y="52184"/>
                </a:lnTo>
                <a:lnTo>
                  <a:pt x="22834" y="48107"/>
                </a:lnTo>
                <a:lnTo>
                  <a:pt x="22834" y="46330"/>
                </a:lnTo>
                <a:close/>
              </a:path>
              <a:path w="1181100" h="52704">
                <a:moveTo>
                  <a:pt x="6832" y="35293"/>
                </a:moveTo>
                <a:lnTo>
                  <a:pt x="4267" y="37858"/>
                </a:lnTo>
                <a:lnTo>
                  <a:pt x="4267" y="48107"/>
                </a:lnTo>
                <a:lnTo>
                  <a:pt x="7755" y="51585"/>
                </a:lnTo>
                <a:lnTo>
                  <a:pt x="9385" y="51790"/>
                </a:lnTo>
                <a:lnTo>
                  <a:pt x="10699" y="41605"/>
                </a:lnTo>
                <a:lnTo>
                  <a:pt x="10742" y="41054"/>
                </a:lnTo>
                <a:lnTo>
                  <a:pt x="6832" y="35293"/>
                </a:lnTo>
                <a:close/>
              </a:path>
              <a:path w="1181100" h="52704">
                <a:moveTo>
                  <a:pt x="10766" y="41089"/>
                </a:moveTo>
                <a:lnTo>
                  <a:pt x="9385" y="51790"/>
                </a:lnTo>
                <a:lnTo>
                  <a:pt x="12743" y="49270"/>
                </a:lnTo>
                <a:lnTo>
                  <a:pt x="13311" y="44839"/>
                </a:lnTo>
                <a:lnTo>
                  <a:pt x="10766" y="41089"/>
                </a:lnTo>
                <a:close/>
              </a:path>
              <a:path w="1181100" h="52704">
                <a:moveTo>
                  <a:pt x="4978" y="32562"/>
                </a:moveTo>
                <a:lnTo>
                  <a:pt x="2209" y="34620"/>
                </a:lnTo>
                <a:lnTo>
                  <a:pt x="558" y="37325"/>
                </a:lnTo>
                <a:lnTo>
                  <a:pt x="0" y="40690"/>
                </a:lnTo>
                <a:lnTo>
                  <a:pt x="26" y="42976"/>
                </a:lnTo>
                <a:lnTo>
                  <a:pt x="7755" y="51585"/>
                </a:lnTo>
                <a:lnTo>
                  <a:pt x="4267" y="48107"/>
                </a:lnTo>
                <a:lnTo>
                  <a:pt x="4267" y="37858"/>
                </a:lnTo>
                <a:lnTo>
                  <a:pt x="6832" y="35293"/>
                </a:lnTo>
                <a:lnTo>
                  <a:pt x="4978" y="32562"/>
                </a:lnTo>
                <a:close/>
              </a:path>
              <a:path w="1181100" h="52704">
                <a:moveTo>
                  <a:pt x="13311" y="44839"/>
                </a:moveTo>
                <a:lnTo>
                  <a:pt x="12743" y="49270"/>
                </a:lnTo>
                <a:lnTo>
                  <a:pt x="15511" y="47193"/>
                </a:lnTo>
                <a:lnTo>
                  <a:pt x="14909" y="47193"/>
                </a:lnTo>
                <a:lnTo>
                  <a:pt x="13311" y="44839"/>
                </a:lnTo>
                <a:close/>
              </a:path>
              <a:path w="1181100" h="52704">
                <a:moveTo>
                  <a:pt x="149085" y="26530"/>
                </a:moveTo>
                <a:lnTo>
                  <a:pt x="57200" y="27355"/>
                </a:lnTo>
                <a:lnTo>
                  <a:pt x="57048" y="46177"/>
                </a:lnTo>
                <a:lnTo>
                  <a:pt x="80077" y="46658"/>
                </a:lnTo>
                <a:lnTo>
                  <a:pt x="149161" y="47358"/>
                </a:lnTo>
                <a:lnTo>
                  <a:pt x="149085" y="26530"/>
                </a:lnTo>
                <a:close/>
              </a:path>
              <a:path w="1181100" h="52704">
                <a:moveTo>
                  <a:pt x="276466" y="22974"/>
                </a:moveTo>
                <a:lnTo>
                  <a:pt x="212785" y="25190"/>
                </a:lnTo>
                <a:lnTo>
                  <a:pt x="149085" y="26530"/>
                </a:lnTo>
                <a:lnTo>
                  <a:pt x="149161" y="47358"/>
                </a:lnTo>
                <a:lnTo>
                  <a:pt x="213247" y="46469"/>
                </a:lnTo>
                <a:lnTo>
                  <a:pt x="218216" y="46329"/>
                </a:lnTo>
                <a:lnTo>
                  <a:pt x="277304" y="44361"/>
                </a:lnTo>
                <a:lnTo>
                  <a:pt x="276466" y="22974"/>
                </a:lnTo>
                <a:close/>
              </a:path>
              <a:path w="1181100" h="52704">
                <a:moveTo>
                  <a:pt x="13622" y="42420"/>
                </a:moveTo>
                <a:lnTo>
                  <a:pt x="13311" y="44839"/>
                </a:lnTo>
                <a:lnTo>
                  <a:pt x="14909" y="47193"/>
                </a:lnTo>
                <a:lnTo>
                  <a:pt x="15768" y="47000"/>
                </a:lnTo>
                <a:lnTo>
                  <a:pt x="16661" y="46330"/>
                </a:lnTo>
                <a:lnTo>
                  <a:pt x="16734" y="46177"/>
                </a:lnTo>
                <a:lnTo>
                  <a:pt x="16681" y="45908"/>
                </a:lnTo>
                <a:lnTo>
                  <a:pt x="13622" y="42420"/>
                </a:lnTo>
                <a:close/>
              </a:path>
              <a:path w="1181100" h="52704">
                <a:moveTo>
                  <a:pt x="15768" y="47000"/>
                </a:moveTo>
                <a:lnTo>
                  <a:pt x="14909" y="47193"/>
                </a:lnTo>
                <a:lnTo>
                  <a:pt x="15511" y="47193"/>
                </a:lnTo>
                <a:lnTo>
                  <a:pt x="15768" y="47000"/>
                </a:lnTo>
                <a:close/>
              </a:path>
              <a:path w="1181100" h="52704">
                <a:moveTo>
                  <a:pt x="57151" y="33388"/>
                </a:moveTo>
                <a:lnTo>
                  <a:pt x="11760" y="33388"/>
                </a:lnTo>
                <a:lnTo>
                  <a:pt x="14731" y="33769"/>
                </a:lnTo>
                <a:lnTo>
                  <a:pt x="13844" y="40690"/>
                </a:lnTo>
                <a:lnTo>
                  <a:pt x="13720" y="42532"/>
                </a:lnTo>
                <a:lnTo>
                  <a:pt x="16681" y="45908"/>
                </a:lnTo>
                <a:lnTo>
                  <a:pt x="16734" y="46177"/>
                </a:lnTo>
                <a:lnTo>
                  <a:pt x="16661" y="46330"/>
                </a:lnTo>
                <a:lnTo>
                  <a:pt x="15768" y="47000"/>
                </a:lnTo>
                <a:lnTo>
                  <a:pt x="16662" y="46799"/>
                </a:lnTo>
                <a:lnTo>
                  <a:pt x="18453" y="46545"/>
                </a:lnTo>
                <a:lnTo>
                  <a:pt x="20243" y="46431"/>
                </a:lnTo>
                <a:lnTo>
                  <a:pt x="22834" y="46330"/>
                </a:lnTo>
                <a:lnTo>
                  <a:pt x="22834" y="37858"/>
                </a:lnTo>
                <a:lnTo>
                  <a:pt x="18668" y="33693"/>
                </a:lnTo>
                <a:lnTo>
                  <a:pt x="57149" y="33693"/>
                </a:lnTo>
                <a:lnTo>
                  <a:pt x="57151" y="33388"/>
                </a:lnTo>
                <a:close/>
              </a:path>
              <a:path w="1181100" h="52704">
                <a:moveTo>
                  <a:pt x="57149" y="33693"/>
                </a:moveTo>
                <a:lnTo>
                  <a:pt x="18668" y="33693"/>
                </a:lnTo>
                <a:lnTo>
                  <a:pt x="22834" y="37858"/>
                </a:lnTo>
                <a:lnTo>
                  <a:pt x="22834" y="46330"/>
                </a:lnTo>
                <a:lnTo>
                  <a:pt x="29444" y="46071"/>
                </a:lnTo>
                <a:lnTo>
                  <a:pt x="38646" y="45908"/>
                </a:lnTo>
                <a:lnTo>
                  <a:pt x="57050" y="45908"/>
                </a:lnTo>
                <a:lnTo>
                  <a:pt x="57149" y="33693"/>
                </a:lnTo>
                <a:close/>
              </a:path>
              <a:path w="1181100" h="52704">
                <a:moveTo>
                  <a:pt x="57050" y="45908"/>
                </a:moveTo>
                <a:lnTo>
                  <a:pt x="38646" y="45908"/>
                </a:lnTo>
                <a:lnTo>
                  <a:pt x="47847" y="45943"/>
                </a:lnTo>
                <a:lnTo>
                  <a:pt x="57048" y="46177"/>
                </a:lnTo>
                <a:lnTo>
                  <a:pt x="57050" y="45908"/>
                </a:lnTo>
                <a:close/>
              </a:path>
              <a:path w="1181100" h="52704">
                <a:moveTo>
                  <a:pt x="10983" y="39410"/>
                </a:moveTo>
                <a:lnTo>
                  <a:pt x="10766" y="41089"/>
                </a:lnTo>
                <a:lnTo>
                  <a:pt x="13311" y="44839"/>
                </a:lnTo>
                <a:lnTo>
                  <a:pt x="13622" y="42420"/>
                </a:lnTo>
                <a:lnTo>
                  <a:pt x="10983" y="39410"/>
                </a:lnTo>
                <a:close/>
              </a:path>
              <a:path w="1181100" h="52704">
                <a:moveTo>
                  <a:pt x="460286" y="16802"/>
                </a:moveTo>
                <a:lnTo>
                  <a:pt x="276466" y="22974"/>
                </a:lnTo>
                <a:lnTo>
                  <a:pt x="277304" y="44361"/>
                </a:lnTo>
                <a:lnTo>
                  <a:pt x="460908" y="38176"/>
                </a:lnTo>
                <a:lnTo>
                  <a:pt x="460286" y="16802"/>
                </a:lnTo>
                <a:close/>
              </a:path>
              <a:path w="1181100" h="52704">
                <a:moveTo>
                  <a:pt x="11760" y="33388"/>
                </a:moveTo>
                <a:lnTo>
                  <a:pt x="10983" y="39410"/>
                </a:lnTo>
                <a:lnTo>
                  <a:pt x="13622" y="42420"/>
                </a:lnTo>
                <a:lnTo>
                  <a:pt x="14731" y="33769"/>
                </a:lnTo>
                <a:lnTo>
                  <a:pt x="11760" y="33388"/>
                </a:lnTo>
                <a:close/>
              </a:path>
              <a:path w="1181100" h="52704">
                <a:moveTo>
                  <a:pt x="7120" y="35005"/>
                </a:moveTo>
                <a:lnTo>
                  <a:pt x="6832" y="35293"/>
                </a:lnTo>
                <a:lnTo>
                  <a:pt x="10766" y="41089"/>
                </a:lnTo>
                <a:lnTo>
                  <a:pt x="10983" y="39410"/>
                </a:lnTo>
                <a:lnTo>
                  <a:pt x="7120" y="35005"/>
                </a:lnTo>
                <a:close/>
              </a:path>
              <a:path w="1181100" h="52704">
                <a:moveTo>
                  <a:pt x="11720" y="33693"/>
                </a:moveTo>
                <a:lnTo>
                  <a:pt x="8432" y="33693"/>
                </a:lnTo>
                <a:lnTo>
                  <a:pt x="7120" y="35005"/>
                </a:lnTo>
                <a:lnTo>
                  <a:pt x="10983" y="39410"/>
                </a:lnTo>
                <a:lnTo>
                  <a:pt x="11720" y="33693"/>
                </a:lnTo>
                <a:close/>
              </a:path>
              <a:path w="1181100" h="52704">
                <a:moveTo>
                  <a:pt x="610844" y="11988"/>
                </a:moveTo>
                <a:lnTo>
                  <a:pt x="535570" y="14543"/>
                </a:lnTo>
                <a:lnTo>
                  <a:pt x="460286" y="16802"/>
                </a:lnTo>
                <a:lnTo>
                  <a:pt x="460908" y="38176"/>
                </a:lnTo>
                <a:lnTo>
                  <a:pt x="611619" y="33578"/>
                </a:lnTo>
                <a:lnTo>
                  <a:pt x="610844" y="11988"/>
                </a:lnTo>
                <a:close/>
              </a:path>
              <a:path w="1181100" h="52704">
                <a:moveTo>
                  <a:pt x="4978" y="32562"/>
                </a:moveTo>
                <a:lnTo>
                  <a:pt x="6832" y="35293"/>
                </a:lnTo>
                <a:lnTo>
                  <a:pt x="7120" y="35005"/>
                </a:lnTo>
                <a:lnTo>
                  <a:pt x="4978" y="32562"/>
                </a:lnTo>
                <a:close/>
              </a:path>
              <a:path w="1181100" h="52704">
                <a:moveTo>
                  <a:pt x="57200" y="27355"/>
                </a:moveTo>
                <a:lnTo>
                  <a:pt x="17602" y="28778"/>
                </a:lnTo>
                <a:lnTo>
                  <a:pt x="4978" y="32562"/>
                </a:lnTo>
                <a:lnTo>
                  <a:pt x="7120" y="35005"/>
                </a:lnTo>
                <a:lnTo>
                  <a:pt x="8432" y="33693"/>
                </a:lnTo>
                <a:lnTo>
                  <a:pt x="11720" y="33693"/>
                </a:lnTo>
                <a:lnTo>
                  <a:pt x="11760" y="33388"/>
                </a:lnTo>
                <a:lnTo>
                  <a:pt x="57151" y="33388"/>
                </a:lnTo>
                <a:lnTo>
                  <a:pt x="57200" y="27355"/>
                </a:lnTo>
                <a:close/>
              </a:path>
              <a:path w="1181100" h="52704">
                <a:moveTo>
                  <a:pt x="1111465" y="10007"/>
                </a:moveTo>
                <a:lnTo>
                  <a:pt x="1111313" y="34505"/>
                </a:lnTo>
                <a:lnTo>
                  <a:pt x="1122791" y="34568"/>
                </a:lnTo>
                <a:lnTo>
                  <a:pt x="1134251" y="34297"/>
                </a:lnTo>
                <a:lnTo>
                  <a:pt x="1174864" y="27495"/>
                </a:lnTo>
                <a:lnTo>
                  <a:pt x="1180769" y="17271"/>
                </a:lnTo>
                <a:lnTo>
                  <a:pt x="1159484" y="15951"/>
                </a:lnTo>
                <a:lnTo>
                  <a:pt x="1159776" y="15176"/>
                </a:lnTo>
                <a:lnTo>
                  <a:pt x="1160208" y="14541"/>
                </a:lnTo>
                <a:lnTo>
                  <a:pt x="1160939" y="13888"/>
                </a:lnTo>
                <a:lnTo>
                  <a:pt x="1158430" y="11379"/>
                </a:lnTo>
                <a:lnTo>
                  <a:pt x="1158430" y="10100"/>
                </a:lnTo>
                <a:lnTo>
                  <a:pt x="1124513" y="10100"/>
                </a:lnTo>
                <a:lnTo>
                  <a:pt x="1111465" y="10007"/>
                </a:lnTo>
                <a:close/>
              </a:path>
              <a:path w="1181100" h="52704">
                <a:moveTo>
                  <a:pt x="1005941" y="7670"/>
                </a:moveTo>
                <a:lnTo>
                  <a:pt x="1004849" y="31826"/>
                </a:lnTo>
                <a:lnTo>
                  <a:pt x="1058067" y="33685"/>
                </a:lnTo>
                <a:lnTo>
                  <a:pt x="1111313" y="34505"/>
                </a:lnTo>
                <a:lnTo>
                  <a:pt x="1111465" y="10007"/>
                </a:lnTo>
                <a:lnTo>
                  <a:pt x="1058694" y="9329"/>
                </a:lnTo>
                <a:lnTo>
                  <a:pt x="1005941" y="7670"/>
                </a:lnTo>
                <a:close/>
              </a:path>
              <a:path w="1181100" h="52704">
                <a:moveTo>
                  <a:pt x="742086" y="8293"/>
                </a:moveTo>
                <a:lnTo>
                  <a:pt x="610844" y="11988"/>
                </a:lnTo>
                <a:lnTo>
                  <a:pt x="611619" y="33578"/>
                </a:lnTo>
                <a:lnTo>
                  <a:pt x="742505" y="30772"/>
                </a:lnTo>
                <a:lnTo>
                  <a:pt x="742086" y="8293"/>
                </a:lnTo>
                <a:close/>
              </a:path>
              <a:path w="1181100" h="52704">
                <a:moveTo>
                  <a:pt x="921036" y="5900"/>
                </a:moveTo>
                <a:lnTo>
                  <a:pt x="892721" y="5981"/>
                </a:lnTo>
                <a:lnTo>
                  <a:pt x="892784" y="29540"/>
                </a:lnTo>
                <a:lnTo>
                  <a:pt x="920812" y="29647"/>
                </a:lnTo>
                <a:lnTo>
                  <a:pt x="948831" y="30064"/>
                </a:lnTo>
                <a:lnTo>
                  <a:pt x="976843" y="30790"/>
                </a:lnTo>
                <a:lnTo>
                  <a:pt x="1004849" y="31826"/>
                </a:lnTo>
                <a:lnTo>
                  <a:pt x="1005941" y="7670"/>
                </a:lnTo>
                <a:lnTo>
                  <a:pt x="977647" y="6744"/>
                </a:lnTo>
                <a:lnTo>
                  <a:pt x="949345" y="6154"/>
                </a:lnTo>
                <a:lnTo>
                  <a:pt x="921036" y="5900"/>
                </a:lnTo>
                <a:close/>
              </a:path>
              <a:path w="1181100" h="52704">
                <a:moveTo>
                  <a:pt x="892721" y="5981"/>
                </a:moveTo>
                <a:lnTo>
                  <a:pt x="817398" y="6846"/>
                </a:lnTo>
                <a:lnTo>
                  <a:pt x="742086" y="8293"/>
                </a:lnTo>
                <a:lnTo>
                  <a:pt x="742505" y="30772"/>
                </a:lnTo>
                <a:lnTo>
                  <a:pt x="892784" y="29540"/>
                </a:lnTo>
                <a:lnTo>
                  <a:pt x="892721" y="5981"/>
                </a:lnTo>
                <a:close/>
              </a:path>
              <a:path w="1181100" h="52704">
                <a:moveTo>
                  <a:pt x="1160939" y="13888"/>
                </a:moveTo>
                <a:lnTo>
                  <a:pt x="1160208" y="14541"/>
                </a:lnTo>
                <a:lnTo>
                  <a:pt x="1159776" y="15176"/>
                </a:lnTo>
                <a:lnTo>
                  <a:pt x="1159484" y="15951"/>
                </a:lnTo>
                <a:lnTo>
                  <a:pt x="1180769" y="17271"/>
                </a:lnTo>
                <a:lnTo>
                  <a:pt x="1177722" y="15684"/>
                </a:lnTo>
                <a:lnTo>
                  <a:pt x="1163485" y="15684"/>
                </a:lnTo>
                <a:lnTo>
                  <a:pt x="1162647" y="14655"/>
                </a:lnTo>
                <a:lnTo>
                  <a:pt x="1161707" y="14655"/>
                </a:lnTo>
                <a:lnTo>
                  <a:pt x="1160939" y="13888"/>
                </a:lnTo>
                <a:close/>
              </a:path>
              <a:path w="1181100" h="52704">
                <a:moveTo>
                  <a:pt x="1172768" y="2247"/>
                </a:moveTo>
                <a:lnTo>
                  <a:pt x="1172478" y="2668"/>
                </a:lnTo>
                <a:lnTo>
                  <a:pt x="1173086" y="3276"/>
                </a:lnTo>
                <a:lnTo>
                  <a:pt x="1173086" y="11379"/>
                </a:lnTo>
                <a:lnTo>
                  <a:pt x="1171843" y="12621"/>
                </a:lnTo>
                <a:lnTo>
                  <a:pt x="1180769" y="17271"/>
                </a:lnTo>
                <a:lnTo>
                  <a:pt x="1180363" y="13550"/>
                </a:lnTo>
                <a:lnTo>
                  <a:pt x="1174686" y="3403"/>
                </a:lnTo>
                <a:lnTo>
                  <a:pt x="1172768" y="2247"/>
                </a:lnTo>
                <a:close/>
              </a:path>
              <a:path w="1181100" h="52704">
                <a:moveTo>
                  <a:pt x="1165556" y="9345"/>
                </a:moveTo>
                <a:lnTo>
                  <a:pt x="1161839" y="13003"/>
                </a:lnTo>
                <a:lnTo>
                  <a:pt x="1161592" y="13360"/>
                </a:lnTo>
                <a:lnTo>
                  <a:pt x="1163485" y="15684"/>
                </a:lnTo>
                <a:lnTo>
                  <a:pt x="1167253" y="10230"/>
                </a:lnTo>
                <a:lnTo>
                  <a:pt x="1165556" y="9345"/>
                </a:lnTo>
                <a:close/>
              </a:path>
              <a:path w="1181100" h="52704">
                <a:moveTo>
                  <a:pt x="1167253" y="10230"/>
                </a:moveTo>
                <a:lnTo>
                  <a:pt x="1163485" y="15684"/>
                </a:lnTo>
                <a:lnTo>
                  <a:pt x="1177722" y="15684"/>
                </a:lnTo>
                <a:lnTo>
                  <a:pt x="1175748" y="14655"/>
                </a:lnTo>
                <a:lnTo>
                  <a:pt x="1169809" y="14655"/>
                </a:lnTo>
                <a:lnTo>
                  <a:pt x="1171843" y="12621"/>
                </a:lnTo>
                <a:lnTo>
                  <a:pt x="1167253" y="10230"/>
                </a:lnTo>
                <a:close/>
              </a:path>
              <a:path w="1181100" h="52704">
                <a:moveTo>
                  <a:pt x="1161839" y="13003"/>
                </a:moveTo>
                <a:lnTo>
                  <a:pt x="1160939" y="13888"/>
                </a:lnTo>
                <a:lnTo>
                  <a:pt x="1161707" y="14655"/>
                </a:lnTo>
                <a:lnTo>
                  <a:pt x="1162647" y="14655"/>
                </a:lnTo>
                <a:lnTo>
                  <a:pt x="1161592" y="13360"/>
                </a:lnTo>
                <a:lnTo>
                  <a:pt x="1161839" y="13003"/>
                </a:lnTo>
                <a:close/>
              </a:path>
              <a:path w="1181100" h="52704">
                <a:moveTo>
                  <a:pt x="1171843" y="12621"/>
                </a:moveTo>
                <a:lnTo>
                  <a:pt x="1169809" y="14655"/>
                </a:lnTo>
                <a:lnTo>
                  <a:pt x="1175748" y="14655"/>
                </a:lnTo>
                <a:lnTo>
                  <a:pt x="1171843" y="12621"/>
                </a:lnTo>
                <a:close/>
              </a:path>
              <a:path w="1181100" h="52704">
                <a:moveTo>
                  <a:pt x="1163535" y="8293"/>
                </a:moveTo>
                <a:lnTo>
                  <a:pt x="1158430" y="8666"/>
                </a:lnTo>
                <a:lnTo>
                  <a:pt x="1158430" y="11379"/>
                </a:lnTo>
                <a:lnTo>
                  <a:pt x="1160939" y="13888"/>
                </a:lnTo>
                <a:lnTo>
                  <a:pt x="1161839" y="13003"/>
                </a:lnTo>
                <a:lnTo>
                  <a:pt x="1164682" y="8890"/>
                </a:lnTo>
                <a:lnTo>
                  <a:pt x="1163535" y="8293"/>
                </a:lnTo>
                <a:close/>
              </a:path>
              <a:path w="1181100" h="52704">
                <a:moveTo>
                  <a:pt x="1164682" y="8890"/>
                </a:moveTo>
                <a:lnTo>
                  <a:pt x="1161839" y="13003"/>
                </a:lnTo>
                <a:lnTo>
                  <a:pt x="1165556" y="9345"/>
                </a:lnTo>
                <a:lnTo>
                  <a:pt x="1164682" y="8890"/>
                </a:lnTo>
                <a:close/>
              </a:path>
              <a:path w="1181100" h="52704">
                <a:moveTo>
                  <a:pt x="1172478" y="2668"/>
                </a:moveTo>
                <a:lnTo>
                  <a:pt x="1167253" y="10230"/>
                </a:lnTo>
                <a:lnTo>
                  <a:pt x="1171843" y="12621"/>
                </a:lnTo>
                <a:lnTo>
                  <a:pt x="1173086" y="11379"/>
                </a:lnTo>
                <a:lnTo>
                  <a:pt x="1173086" y="3276"/>
                </a:lnTo>
                <a:lnTo>
                  <a:pt x="1172478" y="2668"/>
                </a:lnTo>
                <a:close/>
              </a:path>
              <a:path w="1181100" h="52704">
                <a:moveTo>
                  <a:pt x="1172410" y="2600"/>
                </a:moveTo>
                <a:lnTo>
                  <a:pt x="1165556" y="9345"/>
                </a:lnTo>
                <a:lnTo>
                  <a:pt x="1167253" y="10230"/>
                </a:lnTo>
                <a:lnTo>
                  <a:pt x="1172478" y="2668"/>
                </a:lnTo>
                <a:close/>
              </a:path>
              <a:path w="1181100" h="52704">
                <a:moveTo>
                  <a:pt x="1158430" y="8666"/>
                </a:moveTo>
                <a:lnTo>
                  <a:pt x="1150545" y="9243"/>
                </a:lnTo>
                <a:lnTo>
                  <a:pt x="1137539" y="9845"/>
                </a:lnTo>
                <a:lnTo>
                  <a:pt x="1124513" y="10100"/>
                </a:lnTo>
                <a:lnTo>
                  <a:pt x="1158430" y="10100"/>
                </a:lnTo>
                <a:lnTo>
                  <a:pt x="1158430" y="8666"/>
                </a:lnTo>
                <a:close/>
              </a:path>
              <a:path w="1181100" h="52704">
                <a:moveTo>
                  <a:pt x="1169924" y="1308"/>
                </a:moveTo>
                <a:lnTo>
                  <a:pt x="1164682" y="8890"/>
                </a:lnTo>
                <a:lnTo>
                  <a:pt x="1165556" y="9345"/>
                </a:lnTo>
                <a:lnTo>
                  <a:pt x="1172410" y="2600"/>
                </a:lnTo>
                <a:lnTo>
                  <a:pt x="1171706" y="1897"/>
                </a:lnTo>
                <a:lnTo>
                  <a:pt x="1169924" y="1308"/>
                </a:lnTo>
                <a:close/>
              </a:path>
              <a:path w="1181100" h="52704">
                <a:moveTo>
                  <a:pt x="1165095" y="8293"/>
                </a:moveTo>
                <a:lnTo>
                  <a:pt x="1163535" y="8293"/>
                </a:lnTo>
                <a:lnTo>
                  <a:pt x="1164682" y="8890"/>
                </a:lnTo>
                <a:lnTo>
                  <a:pt x="1165095" y="8293"/>
                </a:lnTo>
                <a:close/>
              </a:path>
              <a:path w="1181100" h="52704">
                <a:moveTo>
                  <a:pt x="1169809" y="0"/>
                </a:moveTo>
                <a:lnTo>
                  <a:pt x="1161707" y="0"/>
                </a:lnTo>
                <a:lnTo>
                  <a:pt x="1158430" y="3276"/>
                </a:lnTo>
                <a:lnTo>
                  <a:pt x="1158430" y="8666"/>
                </a:lnTo>
                <a:lnTo>
                  <a:pt x="1163535" y="8293"/>
                </a:lnTo>
                <a:lnTo>
                  <a:pt x="1165095" y="8293"/>
                </a:lnTo>
                <a:lnTo>
                  <a:pt x="1169924" y="1308"/>
                </a:lnTo>
                <a:lnTo>
                  <a:pt x="1171117" y="1308"/>
                </a:lnTo>
                <a:lnTo>
                  <a:pt x="1169809" y="0"/>
                </a:lnTo>
                <a:close/>
              </a:path>
              <a:path w="1181100" h="52704">
                <a:moveTo>
                  <a:pt x="1172768" y="2247"/>
                </a:moveTo>
                <a:lnTo>
                  <a:pt x="1172410" y="2600"/>
                </a:lnTo>
                <a:lnTo>
                  <a:pt x="1172768" y="2247"/>
                </a:lnTo>
                <a:close/>
              </a:path>
              <a:path w="1181100" h="52704">
                <a:moveTo>
                  <a:pt x="1171706" y="1897"/>
                </a:moveTo>
                <a:lnTo>
                  <a:pt x="1172410" y="2600"/>
                </a:lnTo>
                <a:lnTo>
                  <a:pt x="1172768" y="2247"/>
                </a:lnTo>
                <a:lnTo>
                  <a:pt x="1171706" y="1897"/>
                </a:lnTo>
                <a:close/>
              </a:path>
              <a:path w="1181100" h="52704">
                <a:moveTo>
                  <a:pt x="1171117" y="1308"/>
                </a:moveTo>
                <a:lnTo>
                  <a:pt x="1169924" y="1308"/>
                </a:lnTo>
                <a:lnTo>
                  <a:pt x="1171706" y="1897"/>
                </a:lnTo>
                <a:lnTo>
                  <a:pt x="1171117" y="130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30" y="3685006"/>
            <a:ext cx="1219936" cy="385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3306" y="3991698"/>
            <a:ext cx="1270000" cy="111760"/>
          </a:xfrm>
          <a:custGeom>
            <a:avLst/>
            <a:gdLst/>
            <a:ahLst/>
            <a:cxnLst/>
            <a:rect l="l" t="t" r="r" b="b"/>
            <a:pathLst>
              <a:path w="1270000" h="111760">
                <a:moveTo>
                  <a:pt x="255346" y="111074"/>
                </a:moveTo>
                <a:lnTo>
                  <a:pt x="248945" y="111074"/>
                </a:lnTo>
                <a:lnTo>
                  <a:pt x="244944" y="111074"/>
                </a:lnTo>
                <a:lnTo>
                  <a:pt x="255270" y="111150"/>
                </a:lnTo>
                <a:close/>
              </a:path>
              <a:path w="1270000" h="111760">
                <a:moveTo>
                  <a:pt x="1269746" y="24892"/>
                </a:moveTo>
                <a:lnTo>
                  <a:pt x="1266685" y="21844"/>
                </a:lnTo>
                <a:lnTo>
                  <a:pt x="1263802" y="21844"/>
                </a:lnTo>
                <a:lnTo>
                  <a:pt x="1258328" y="19558"/>
                </a:lnTo>
                <a:lnTo>
                  <a:pt x="1257020" y="19177"/>
                </a:lnTo>
                <a:lnTo>
                  <a:pt x="1256601" y="19100"/>
                </a:lnTo>
                <a:lnTo>
                  <a:pt x="1256601" y="32893"/>
                </a:lnTo>
                <a:lnTo>
                  <a:pt x="1256499" y="33655"/>
                </a:lnTo>
                <a:lnTo>
                  <a:pt x="1256487" y="32778"/>
                </a:lnTo>
                <a:lnTo>
                  <a:pt x="1256601" y="19100"/>
                </a:lnTo>
                <a:lnTo>
                  <a:pt x="1254340" y="18669"/>
                </a:lnTo>
                <a:lnTo>
                  <a:pt x="1249121" y="18161"/>
                </a:lnTo>
                <a:lnTo>
                  <a:pt x="1243952" y="18542"/>
                </a:lnTo>
                <a:lnTo>
                  <a:pt x="1238834" y="19812"/>
                </a:lnTo>
                <a:lnTo>
                  <a:pt x="1230617" y="21717"/>
                </a:lnTo>
                <a:lnTo>
                  <a:pt x="1222844" y="24765"/>
                </a:lnTo>
                <a:lnTo>
                  <a:pt x="1215491" y="28829"/>
                </a:lnTo>
                <a:lnTo>
                  <a:pt x="1210703" y="31750"/>
                </a:lnTo>
                <a:lnTo>
                  <a:pt x="1205623" y="33909"/>
                </a:lnTo>
                <a:lnTo>
                  <a:pt x="1200264" y="35433"/>
                </a:lnTo>
                <a:lnTo>
                  <a:pt x="1194943" y="36449"/>
                </a:lnTo>
                <a:lnTo>
                  <a:pt x="1200505" y="36449"/>
                </a:lnTo>
                <a:lnTo>
                  <a:pt x="1200556" y="36703"/>
                </a:lnTo>
                <a:lnTo>
                  <a:pt x="1189558" y="36703"/>
                </a:lnTo>
                <a:lnTo>
                  <a:pt x="1184122" y="36703"/>
                </a:lnTo>
                <a:lnTo>
                  <a:pt x="1184135" y="36449"/>
                </a:lnTo>
                <a:lnTo>
                  <a:pt x="1180528" y="36195"/>
                </a:lnTo>
                <a:lnTo>
                  <a:pt x="1178737" y="35941"/>
                </a:lnTo>
                <a:lnTo>
                  <a:pt x="1170686" y="34671"/>
                </a:lnTo>
                <a:lnTo>
                  <a:pt x="1162748" y="32766"/>
                </a:lnTo>
                <a:lnTo>
                  <a:pt x="1154950" y="30353"/>
                </a:lnTo>
                <a:lnTo>
                  <a:pt x="1145413" y="27559"/>
                </a:lnTo>
                <a:lnTo>
                  <a:pt x="1103210" y="16510"/>
                </a:lnTo>
                <a:lnTo>
                  <a:pt x="1062405" y="8509"/>
                </a:lnTo>
                <a:lnTo>
                  <a:pt x="1049502" y="6223"/>
                </a:lnTo>
                <a:lnTo>
                  <a:pt x="1010564" y="1016"/>
                </a:lnTo>
                <a:lnTo>
                  <a:pt x="957948" y="0"/>
                </a:lnTo>
                <a:lnTo>
                  <a:pt x="940409" y="127"/>
                </a:lnTo>
                <a:lnTo>
                  <a:pt x="916343" y="254"/>
                </a:lnTo>
                <a:lnTo>
                  <a:pt x="868248" y="1397"/>
                </a:lnTo>
                <a:lnTo>
                  <a:pt x="822286" y="3937"/>
                </a:lnTo>
                <a:lnTo>
                  <a:pt x="778510" y="7366"/>
                </a:lnTo>
                <a:lnTo>
                  <a:pt x="733336" y="11938"/>
                </a:lnTo>
                <a:lnTo>
                  <a:pt x="663536" y="19939"/>
                </a:lnTo>
                <a:lnTo>
                  <a:pt x="542937" y="35814"/>
                </a:lnTo>
                <a:lnTo>
                  <a:pt x="420166" y="51308"/>
                </a:lnTo>
                <a:lnTo>
                  <a:pt x="367499" y="56769"/>
                </a:lnTo>
                <a:lnTo>
                  <a:pt x="318960" y="59563"/>
                </a:lnTo>
                <a:lnTo>
                  <a:pt x="271513" y="60071"/>
                </a:lnTo>
                <a:lnTo>
                  <a:pt x="234391" y="60071"/>
                </a:lnTo>
                <a:lnTo>
                  <a:pt x="204050" y="60071"/>
                </a:lnTo>
                <a:lnTo>
                  <a:pt x="113068" y="59563"/>
                </a:lnTo>
                <a:lnTo>
                  <a:pt x="32397" y="58851"/>
                </a:lnTo>
                <a:lnTo>
                  <a:pt x="31483" y="57912"/>
                </a:lnTo>
                <a:lnTo>
                  <a:pt x="26098" y="57912"/>
                </a:lnTo>
                <a:lnTo>
                  <a:pt x="21221" y="57912"/>
                </a:lnTo>
                <a:lnTo>
                  <a:pt x="21069" y="58064"/>
                </a:lnTo>
                <a:lnTo>
                  <a:pt x="13538" y="58293"/>
                </a:lnTo>
                <a:lnTo>
                  <a:pt x="10274" y="58547"/>
                </a:lnTo>
                <a:lnTo>
                  <a:pt x="9855" y="58547"/>
                </a:lnTo>
                <a:lnTo>
                  <a:pt x="9855" y="77089"/>
                </a:lnTo>
                <a:lnTo>
                  <a:pt x="9245" y="67881"/>
                </a:lnTo>
                <a:lnTo>
                  <a:pt x="9144" y="69583"/>
                </a:lnTo>
                <a:lnTo>
                  <a:pt x="9105" y="65786"/>
                </a:lnTo>
                <a:lnTo>
                  <a:pt x="9245" y="67881"/>
                </a:lnTo>
                <a:lnTo>
                  <a:pt x="9740" y="58674"/>
                </a:lnTo>
                <a:lnTo>
                  <a:pt x="9359" y="65786"/>
                </a:lnTo>
                <a:lnTo>
                  <a:pt x="9359" y="69596"/>
                </a:lnTo>
                <a:lnTo>
                  <a:pt x="9855" y="77089"/>
                </a:lnTo>
                <a:lnTo>
                  <a:pt x="9855" y="58547"/>
                </a:lnTo>
                <a:lnTo>
                  <a:pt x="4140" y="58547"/>
                </a:lnTo>
                <a:lnTo>
                  <a:pt x="0" y="62738"/>
                </a:lnTo>
                <a:lnTo>
                  <a:pt x="0" y="72898"/>
                </a:lnTo>
                <a:lnTo>
                  <a:pt x="4140" y="77089"/>
                </a:lnTo>
                <a:lnTo>
                  <a:pt x="8763" y="77089"/>
                </a:lnTo>
                <a:lnTo>
                  <a:pt x="22860" y="78359"/>
                </a:lnTo>
                <a:lnTo>
                  <a:pt x="45339" y="79248"/>
                </a:lnTo>
                <a:lnTo>
                  <a:pt x="67830" y="79883"/>
                </a:lnTo>
                <a:lnTo>
                  <a:pt x="112826" y="80645"/>
                </a:lnTo>
                <a:lnTo>
                  <a:pt x="200939" y="81292"/>
                </a:lnTo>
                <a:lnTo>
                  <a:pt x="200939" y="85077"/>
                </a:lnTo>
                <a:lnTo>
                  <a:pt x="203771" y="87909"/>
                </a:lnTo>
                <a:lnTo>
                  <a:pt x="205320" y="87909"/>
                </a:lnTo>
                <a:lnTo>
                  <a:pt x="218135" y="96621"/>
                </a:lnTo>
                <a:lnTo>
                  <a:pt x="242176" y="109245"/>
                </a:lnTo>
                <a:lnTo>
                  <a:pt x="242239" y="108394"/>
                </a:lnTo>
                <a:lnTo>
                  <a:pt x="242176" y="109245"/>
                </a:lnTo>
                <a:lnTo>
                  <a:pt x="243471" y="109601"/>
                </a:lnTo>
                <a:lnTo>
                  <a:pt x="249135" y="109601"/>
                </a:lnTo>
                <a:lnTo>
                  <a:pt x="256819" y="109601"/>
                </a:lnTo>
                <a:lnTo>
                  <a:pt x="259435" y="106997"/>
                </a:lnTo>
                <a:lnTo>
                  <a:pt x="259435" y="96748"/>
                </a:lnTo>
                <a:lnTo>
                  <a:pt x="255346" y="92671"/>
                </a:lnTo>
                <a:lnTo>
                  <a:pt x="245033" y="92595"/>
                </a:lnTo>
                <a:lnTo>
                  <a:pt x="244360" y="92684"/>
                </a:lnTo>
                <a:lnTo>
                  <a:pt x="225513" y="85013"/>
                </a:lnTo>
                <a:lnTo>
                  <a:pt x="219430" y="81432"/>
                </a:lnTo>
                <a:lnTo>
                  <a:pt x="234391" y="81534"/>
                </a:lnTo>
                <a:lnTo>
                  <a:pt x="308864" y="81534"/>
                </a:lnTo>
                <a:lnTo>
                  <a:pt x="351218" y="80010"/>
                </a:lnTo>
                <a:lnTo>
                  <a:pt x="404799" y="75184"/>
                </a:lnTo>
                <a:lnTo>
                  <a:pt x="539648" y="58712"/>
                </a:lnTo>
                <a:lnTo>
                  <a:pt x="666305" y="42418"/>
                </a:lnTo>
                <a:lnTo>
                  <a:pt x="758939" y="31877"/>
                </a:lnTo>
                <a:lnTo>
                  <a:pt x="802182" y="27813"/>
                </a:lnTo>
                <a:lnTo>
                  <a:pt x="845502" y="24765"/>
                </a:lnTo>
                <a:lnTo>
                  <a:pt x="893000" y="22733"/>
                </a:lnTo>
                <a:lnTo>
                  <a:pt x="940549" y="21717"/>
                </a:lnTo>
                <a:lnTo>
                  <a:pt x="957719" y="21463"/>
                </a:lnTo>
                <a:lnTo>
                  <a:pt x="974902" y="21463"/>
                </a:lnTo>
                <a:lnTo>
                  <a:pt x="1021715" y="23241"/>
                </a:lnTo>
                <a:lnTo>
                  <a:pt x="1085329" y="33655"/>
                </a:lnTo>
                <a:lnTo>
                  <a:pt x="1121117" y="41910"/>
                </a:lnTo>
                <a:lnTo>
                  <a:pt x="1130579" y="44323"/>
                </a:lnTo>
                <a:lnTo>
                  <a:pt x="1140015" y="46863"/>
                </a:lnTo>
                <a:lnTo>
                  <a:pt x="1149438" y="49530"/>
                </a:lnTo>
                <a:lnTo>
                  <a:pt x="1156144" y="51308"/>
                </a:lnTo>
                <a:lnTo>
                  <a:pt x="1162900" y="52959"/>
                </a:lnTo>
                <a:lnTo>
                  <a:pt x="1169708" y="54356"/>
                </a:lnTo>
                <a:lnTo>
                  <a:pt x="1178775" y="55880"/>
                </a:lnTo>
                <a:lnTo>
                  <a:pt x="1183220" y="56134"/>
                </a:lnTo>
                <a:lnTo>
                  <a:pt x="1190510" y="56642"/>
                </a:lnTo>
                <a:lnTo>
                  <a:pt x="1225156" y="46228"/>
                </a:lnTo>
                <a:lnTo>
                  <a:pt x="1230858" y="43053"/>
                </a:lnTo>
                <a:lnTo>
                  <a:pt x="1236865" y="40767"/>
                </a:lnTo>
                <a:lnTo>
                  <a:pt x="1243203" y="39243"/>
                </a:lnTo>
                <a:lnTo>
                  <a:pt x="1247559" y="38354"/>
                </a:lnTo>
                <a:lnTo>
                  <a:pt x="1251889" y="37338"/>
                </a:lnTo>
                <a:lnTo>
                  <a:pt x="1256182" y="36195"/>
                </a:lnTo>
                <a:lnTo>
                  <a:pt x="1262049" y="35433"/>
                </a:lnTo>
                <a:lnTo>
                  <a:pt x="1266685" y="35433"/>
                </a:lnTo>
                <a:lnTo>
                  <a:pt x="1269746" y="32385"/>
                </a:lnTo>
                <a:lnTo>
                  <a:pt x="1269746" y="2489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5624" y="4334273"/>
            <a:ext cx="904491" cy="84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6365" y="4701165"/>
            <a:ext cx="1616710" cy="55880"/>
          </a:xfrm>
          <a:custGeom>
            <a:avLst/>
            <a:gdLst/>
            <a:ahLst/>
            <a:cxnLst/>
            <a:rect l="l" t="t" r="r" b="b"/>
            <a:pathLst>
              <a:path w="1616710" h="55879">
                <a:moveTo>
                  <a:pt x="1363" y="39880"/>
                </a:moveTo>
                <a:lnTo>
                  <a:pt x="88" y="41154"/>
                </a:lnTo>
                <a:lnTo>
                  <a:pt x="0" y="51491"/>
                </a:lnTo>
                <a:lnTo>
                  <a:pt x="4155" y="55644"/>
                </a:lnTo>
                <a:lnTo>
                  <a:pt x="14404" y="55644"/>
                </a:lnTo>
                <a:lnTo>
                  <a:pt x="18557" y="51491"/>
                </a:lnTo>
                <a:lnTo>
                  <a:pt x="18557" y="48672"/>
                </a:lnTo>
                <a:lnTo>
                  <a:pt x="18265" y="48672"/>
                </a:lnTo>
                <a:lnTo>
                  <a:pt x="290" y="44062"/>
                </a:lnTo>
                <a:lnTo>
                  <a:pt x="1363" y="39880"/>
                </a:lnTo>
                <a:close/>
              </a:path>
              <a:path w="1616710" h="55879">
                <a:moveTo>
                  <a:pt x="3353" y="37891"/>
                </a:moveTo>
                <a:lnTo>
                  <a:pt x="1363" y="39880"/>
                </a:lnTo>
                <a:lnTo>
                  <a:pt x="290" y="44062"/>
                </a:lnTo>
                <a:lnTo>
                  <a:pt x="18265" y="48672"/>
                </a:lnTo>
                <a:lnTo>
                  <a:pt x="18557" y="47537"/>
                </a:lnTo>
                <a:lnTo>
                  <a:pt x="18557" y="41801"/>
                </a:lnTo>
                <a:lnTo>
                  <a:pt x="3353" y="37891"/>
                </a:lnTo>
                <a:close/>
              </a:path>
              <a:path w="1616710" h="55879">
                <a:moveTo>
                  <a:pt x="18557" y="47537"/>
                </a:moveTo>
                <a:lnTo>
                  <a:pt x="18265" y="48672"/>
                </a:lnTo>
                <a:lnTo>
                  <a:pt x="18557" y="48672"/>
                </a:lnTo>
                <a:lnTo>
                  <a:pt x="18557" y="47537"/>
                </a:lnTo>
                <a:close/>
              </a:path>
              <a:path w="1616710" h="55879">
                <a:moveTo>
                  <a:pt x="18557" y="41801"/>
                </a:moveTo>
                <a:lnTo>
                  <a:pt x="18557" y="47537"/>
                </a:lnTo>
                <a:lnTo>
                  <a:pt x="19941" y="42157"/>
                </a:lnTo>
                <a:lnTo>
                  <a:pt x="18557" y="41801"/>
                </a:lnTo>
                <a:close/>
              </a:path>
              <a:path w="1616710" h="55879">
                <a:moveTo>
                  <a:pt x="23553" y="37090"/>
                </a:moveTo>
                <a:lnTo>
                  <a:pt x="14404" y="37090"/>
                </a:lnTo>
                <a:lnTo>
                  <a:pt x="18468" y="41154"/>
                </a:lnTo>
                <a:lnTo>
                  <a:pt x="18557" y="41801"/>
                </a:lnTo>
                <a:lnTo>
                  <a:pt x="19941" y="42157"/>
                </a:lnTo>
                <a:lnTo>
                  <a:pt x="20081" y="41636"/>
                </a:lnTo>
                <a:lnTo>
                  <a:pt x="20297" y="41154"/>
                </a:lnTo>
                <a:lnTo>
                  <a:pt x="20563" y="40696"/>
                </a:lnTo>
                <a:lnTo>
                  <a:pt x="22075" y="38499"/>
                </a:lnTo>
                <a:lnTo>
                  <a:pt x="23553" y="37090"/>
                </a:lnTo>
                <a:close/>
              </a:path>
              <a:path w="1616710" h="55879">
                <a:moveTo>
                  <a:pt x="14404" y="37090"/>
                </a:moveTo>
                <a:lnTo>
                  <a:pt x="4155" y="37090"/>
                </a:lnTo>
                <a:lnTo>
                  <a:pt x="3353" y="37891"/>
                </a:lnTo>
                <a:lnTo>
                  <a:pt x="18557" y="41801"/>
                </a:lnTo>
                <a:lnTo>
                  <a:pt x="18468" y="41154"/>
                </a:lnTo>
                <a:lnTo>
                  <a:pt x="14404" y="37090"/>
                </a:lnTo>
                <a:close/>
              </a:path>
              <a:path w="1616710" h="55879">
                <a:moveTo>
                  <a:pt x="1964" y="37534"/>
                </a:moveTo>
                <a:lnTo>
                  <a:pt x="1363" y="39880"/>
                </a:lnTo>
                <a:lnTo>
                  <a:pt x="3353" y="37891"/>
                </a:lnTo>
                <a:lnTo>
                  <a:pt x="1964" y="37534"/>
                </a:lnTo>
                <a:close/>
              </a:path>
              <a:path w="1616710" h="55879">
                <a:moveTo>
                  <a:pt x="15267" y="19818"/>
                </a:moveTo>
                <a:lnTo>
                  <a:pt x="1964" y="37534"/>
                </a:lnTo>
                <a:lnTo>
                  <a:pt x="3353" y="37891"/>
                </a:lnTo>
                <a:lnTo>
                  <a:pt x="4155" y="37090"/>
                </a:lnTo>
                <a:lnTo>
                  <a:pt x="23553" y="37090"/>
                </a:lnTo>
                <a:lnTo>
                  <a:pt x="23980" y="36683"/>
                </a:lnTo>
                <a:lnTo>
                  <a:pt x="26253" y="35248"/>
                </a:lnTo>
                <a:lnTo>
                  <a:pt x="15267" y="19818"/>
                </a:lnTo>
                <a:close/>
              </a:path>
              <a:path w="1616710" h="55879">
                <a:moveTo>
                  <a:pt x="1597868" y="35838"/>
                </a:moveTo>
                <a:lnTo>
                  <a:pt x="1597967" y="36683"/>
                </a:lnTo>
                <a:lnTo>
                  <a:pt x="1602145" y="37026"/>
                </a:lnTo>
                <a:lnTo>
                  <a:pt x="1606184" y="36556"/>
                </a:lnTo>
                <a:lnTo>
                  <a:pt x="1607948" y="35972"/>
                </a:lnTo>
                <a:lnTo>
                  <a:pt x="1600380" y="35972"/>
                </a:lnTo>
                <a:lnTo>
                  <a:pt x="1599097" y="35934"/>
                </a:lnTo>
                <a:lnTo>
                  <a:pt x="1597868" y="35838"/>
                </a:lnTo>
                <a:close/>
              </a:path>
              <a:path w="1616710" h="55879">
                <a:moveTo>
                  <a:pt x="1582069" y="34573"/>
                </a:moveTo>
                <a:lnTo>
                  <a:pt x="1582282" y="36391"/>
                </a:lnTo>
                <a:lnTo>
                  <a:pt x="1597967" y="36683"/>
                </a:lnTo>
                <a:lnTo>
                  <a:pt x="1597939" y="36442"/>
                </a:lnTo>
                <a:lnTo>
                  <a:pt x="1585711" y="36442"/>
                </a:lnTo>
                <a:lnTo>
                  <a:pt x="1587193" y="34960"/>
                </a:lnTo>
                <a:lnTo>
                  <a:pt x="1582069" y="34573"/>
                </a:lnTo>
                <a:close/>
              </a:path>
              <a:path w="1616710" h="55879">
                <a:moveTo>
                  <a:pt x="1574606" y="34024"/>
                </a:moveTo>
                <a:lnTo>
                  <a:pt x="1577025" y="36442"/>
                </a:lnTo>
                <a:lnTo>
                  <a:pt x="1585010" y="36442"/>
                </a:lnTo>
                <a:lnTo>
                  <a:pt x="1582282" y="36391"/>
                </a:lnTo>
                <a:lnTo>
                  <a:pt x="1582069" y="34573"/>
                </a:lnTo>
                <a:lnTo>
                  <a:pt x="1574606" y="34024"/>
                </a:lnTo>
                <a:close/>
              </a:path>
              <a:path w="1616710" h="55879">
                <a:moveTo>
                  <a:pt x="1587193" y="34960"/>
                </a:moveTo>
                <a:lnTo>
                  <a:pt x="1585711" y="36442"/>
                </a:lnTo>
                <a:lnTo>
                  <a:pt x="1597939" y="36442"/>
                </a:lnTo>
                <a:lnTo>
                  <a:pt x="1597868" y="35838"/>
                </a:lnTo>
                <a:lnTo>
                  <a:pt x="1596494" y="35693"/>
                </a:lnTo>
                <a:lnTo>
                  <a:pt x="1587193" y="34960"/>
                </a:lnTo>
                <a:close/>
              </a:path>
              <a:path w="1616710" h="55879">
                <a:moveTo>
                  <a:pt x="1600503" y="16584"/>
                </a:moveTo>
                <a:lnTo>
                  <a:pt x="1598625" y="16685"/>
                </a:lnTo>
                <a:lnTo>
                  <a:pt x="1597365" y="27920"/>
                </a:lnTo>
                <a:lnTo>
                  <a:pt x="1597273" y="30762"/>
                </a:lnTo>
                <a:lnTo>
                  <a:pt x="1597868" y="35838"/>
                </a:lnTo>
                <a:lnTo>
                  <a:pt x="1599097" y="35934"/>
                </a:lnTo>
                <a:lnTo>
                  <a:pt x="1600380" y="35972"/>
                </a:lnTo>
                <a:lnTo>
                  <a:pt x="1602811" y="26380"/>
                </a:lnTo>
                <a:lnTo>
                  <a:pt x="1602912" y="19684"/>
                </a:lnTo>
                <a:lnTo>
                  <a:pt x="1600503" y="16584"/>
                </a:lnTo>
                <a:close/>
              </a:path>
              <a:path w="1616710" h="55879">
                <a:moveTo>
                  <a:pt x="1613356" y="16584"/>
                </a:moveTo>
                <a:lnTo>
                  <a:pt x="1600503" y="16584"/>
                </a:lnTo>
                <a:lnTo>
                  <a:pt x="1602912" y="19684"/>
                </a:lnTo>
                <a:lnTo>
                  <a:pt x="1602811" y="26380"/>
                </a:lnTo>
                <a:lnTo>
                  <a:pt x="1600380" y="35972"/>
                </a:lnTo>
                <a:lnTo>
                  <a:pt x="1607948" y="35972"/>
                </a:lnTo>
                <a:lnTo>
                  <a:pt x="1616463" y="26380"/>
                </a:lnTo>
                <a:lnTo>
                  <a:pt x="1616403" y="23034"/>
                </a:lnTo>
                <a:lnTo>
                  <a:pt x="1616115" y="21773"/>
                </a:lnTo>
                <a:lnTo>
                  <a:pt x="1615366" y="19272"/>
                </a:lnTo>
                <a:lnTo>
                  <a:pt x="1614007" y="17163"/>
                </a:lnTo>
                <a:lnTo>
                  <a:pt x="1613356" y="16584"/>
                </a:lnTo>
                <a:close/>
              </a:path>
              <a:path w="1616710" h="55879">
                <a:moveTo>
                  <a:pt x="1597157" y="29774"/>
                </a:moveTo>
                <a:lnTo>
                  <a:pt x="1596494" y="35693"/>
                </a:lnTo>
                <a:lnTo>
                  <a:pt x="1597868" y="35838"/>
                </a:lnTo>
                <a:lnTo>
                  <a:pt x="1597157" y="29774"/>
                </a:lnTo>
                <a:close/>
              </a:path>
              <a:path w="1616710" h="55879">
                <a:moveTo>
                  <a:pt x="1596097" y="20719"/>
                </a:moveTo>
                <a:lnTo>
                  <a:pt x="1585711" y="20719"/>
                </a:lnTo>
                <a:lnTo>
                  <a:pt x="1589179" y="24187"/>
                </a:lnTo>
                <a:lnTo>
                  <a:pt x="1589192" y="32962"/>
                </a:lnTo>
                <a:lnTo>
                  <a:pt x="1587193" y="34960"/>
                </a:lnTo>
                <a:lnTo>
                  <a:pt x="1596494" y="35693"/>
                </a:lnTo>
                <a:lnTo>
                  <a:pt x="1597072" y="30533"/>
                </a:lnTo>
                <a:lnTo>
                  <a:pt x="1596994" y="28377"/>
                </a:lnTo>
                <a:lnTo>
                  <a:pt x="1596097" y="20719"/>
                </a:lnTo>
                <a:close/>
              </a:path>
              <a:path w="1616710" h="55879">
                <a:moveTo>
                  <a:pt x="36616" y="9327"/>
                </a:moveTo>
                <a:lnTo>
                  <a:pt x="28907" y="11613"/>
                </a:lnTo>
                <a:lnTo>
                  <a:pt x="21795" y="15106"/>
                </a:lnTo>
                <a:lnTo>
                  <a:pt x="15267" y="19818"/>
                </a:lnTo>
                <a:lnTo>
                  <a:pt x="26253" y="35248"/>
                </a:lnTo>
                <a:lnTo>
                  <a:pt x="31092" y="32073"/>
                </a:lnTo>
                <a:lnTo>
                  <a:pt x="36313" y="29774"/>
                </a:lnTo>
                <a:lnTo>
                  <a:pt x="41937" y="28377"/>
                </a:lnTo>
                <a:lnTo>
                  <a:pt x="36616" y="9327"/>
                </a:lnTo>
                <a:close/>
              </a:path>
              <a:path w="1616710" h="55879">
                <a:moveTo>
                  <a:pt x="1595643" y="16846"/>
                </a:moveTo>
                <a:lnTo>
                  <a:pt x="1580650" y="20719"/>
                </a:lnTo>
                <a:lnTo>
                  <a:pt x="1580571" y="21773"/>
                </a:lnTo>
                <a:lnTo>
                  <a:pt x="1582069" y="34573"/>
                </a:lnTo>
                <a:lnTo>
                  <a:pt x="1587193" y="34960"/>
                </a:lnTo>
                <a:lnTo>
                  <a:pt x="1589192" y="32962"/>
                </a:lnTo>
                <a:lnTo>
                  <a:pt x="1589179" y="24187"/>
                </a:lnTo>
                <a:lnTo>
                  <a:pt x="1585711" y="20719"/>
                </a:lnTo>
                <a:lnTo>
                  <a:pt x="1596097" y="20719"/>
                </a:lnTo>
                <a:lnTo>
                  <a:pt x="1595643" y="16846"/>
                </a:lnTo>
                <a:close/>
              </a:path>
              <a:path w="1616710" h="55879">
                <a:moveTo>
                  <a:pt x="1580650" y="20719"/>
                </a:moveTo>
                <a:lnTo>
                  <a:pt x="1577025" y="20719"/>
                </a:lnTo>
                <a:lnTo>
                  <a:pt x="1573557" y="24187"/>
                </a:lnTo>
                <a:lnTo>
                  <a:pt x="1573544" y="32962"/>
                </a:lnTo>
                <a:lnTo>
                  <a:pt x="1574606" y="34024"/>
                </a:lnTo>
                <a:lnTo>
                  <a:pt x="1582069" y="34573"/>
                </a:lnTo>
                <a:lnTo>
                  <a:pt x="1580454" y="20770"/>
                </a:lnTo>
                <a:lnTo>
                  <a:pt x="1580650" y="20719"/>
                </a:lnTo>
                <a:close/>
              </a:path>
              <a:path w="1616710" h="55879">
                <a:moveTo>
                  <a:pt x="1552780" y="6622"/>
                </a:moveTo>
                <a:lnTo>
                  <a:pt x="1550977" y="32467"/>
                </a:lnTo>
                <a:lnTo>
                  <a:pt x="1562384" y="33185"/>
                </a:lnTo>
                <a:lnTo>
                  <a:pt x="1574606" y="34024"/>
                </a:lnTo>
                <a:lnTo>
                  <a:pt x="1573544" y="32962"/>
                </a:lnTo>
                <a:lnTo>
                  <a:pt x="1573557" y="24187"/>
                </a:lnTo>
                <a:lnTo>
                  <a:pt x="1577025" y="20719"/>
                </a:lnTo>
                <a:lnTo>
                  <a:pt x="1580650" y="20719"/>
                </a:lnTo>
                <a:lnTo>
                  <a:pt x="1595643" y="16846"/>
                </a:lnTo>
                <a:lnTo>
                  <a:pt x="1598625" y="16685"/>
                </a:lnTo>
                <a:lnTo>
                  <a:pt x="1599262" y="11004"/>
                </a:lnTo>
                <a:lnTo>
                  <a:pt x="1587658" y="9701"/>
                </a:lnTo>
                <a:lnTo>
                  <a:pt x="1576045" y="8537"/>
                </a:lnTo>
                <a:lnTo>
                  <a:pt x="1564420" y="7511"/>
                </a:lnTo>
                <a:lnTo>
                  <a:pt x="1552780" y="6622"/>
                </a:lnTo>
                <a:close/>
              </a:path>
              <a:path w="1616710" h="55879">
                <a:moveTo>
                  <a:pt x="845314" y="7638"/>
                </a:moveTo>
                <a:lnTo>
                  <a:pt x="844946" y="32568"/>
                </a:lnTo>
                <a:lnTo>
                  <a:pt x="968275" y="33185"/>
                </a:lnTo>
                <a:lnTo>
                  <a:pt x="1009385" y="33165"/>
                </a:lnTo>
                <a:lnTo>
                  <a:pt x="1009423" y="8438"/>
                </a:lnTo>
                <a:lnTo>
                  <a:pt x="845314" y="7638"/>
                </a:lnTo>
                <a:close/>
              </a:path>
              <a:path w="1616710" h="55879">
                <a:moveTo>
                  <a:pt x="1009423" y="8438"/>
                </a:moveTo>
                <a:lnTo>
                  <a:pt x="1009385" y="33165"/>
                </a:lnTo>
                <a:lnTo>
                  <a:pt x="1195275" y="32759"/>
                </a:lnTo>
                <a:lnTo>
                  <a:pt x="1195051" y="8570"/>
                </a:lnTo>
                <a:lnTo>
                  <a:pt x="1055829" y="8570"/>
                </a:lnTo>
                <a:lnTo>
                  <a:pt x="1009423" y="8438"/>
                </a:lnTo>
                <a:close/>
              </a:path>
              <a:path w="1616710" h="55879">
                <a:moveTo>
                  <a:pt x="1299415" y="6305"/>
                </a:moveTo>
                <a:lnTo>
                  <a:pt x="1195047" y="8146"/>
                </a:lnTo>
                <a:lnTo>
                  <a:pt x="1195275" y="32759"/>
                </a:lnTo>
                <a:lnTo>
                  <a:pt x="1299999" y="31324"/>
                </a:lnTo>
                <a:lnTo>
                  <a:pt x="1299415" y="6305"/>
                </a:lnTo>
                <a:close/>
              </a:path>
              <a:path w="1616710" h="55879">
                <a:moveTo>
                  <a:pt x="772365" y="6330"/>
                </a:moveTo>
                <a:lnTo>
                  <a:pt x="771768" y="31019"/>
                </a:lnTo>
                <a:lnTo>
                  <a:pt x="844946" y="32568"/>
                </a:lnTo>
                <a:lnTo>
                  <a:pt x="845314" y="7638"/>
                </a:lnTo>
                <a:lnTo>
                  <a:pt x="772365" y="6330"/>
                </a:lnTo>
                <a:close/>
              </a:path>
              <a:path w="1616710" h="55879">
                <a:moveTo>
                  <a:pt x="1463537" y="4451"/>
                </a:moveTo>
                <a:lnTo>
                  <a:pt x="1433769" y="4641"/>
                </a:lnTo>
                <a:lnTo>
                  <a:pt x="1433819" y="30409"/>
                </a:lnTo>
                <a:lnTo>
                  <a:pt x="1463123" y="30417"/>
                </a:lnTo>
                <a:lnTo>
                  <a:pt x="1492417" y="30762"/>
                </a:lnTo>
                <a:lnTo>
                  <a:pt x="1521702" y="31445"/>
                </a:lnTo>
                <a:lnTo>
                  <a:pt x="1550977" y="32467"/>
                </a:lnTo>
                <a:lnTo>
                  <a:pt x="1552780" y="6622"/>
                </a:lnTo>
                <a:lnTo>
                  <a:pt x="1523040" y="5441"/>
                </a:lnTo>
                <a:lnTo>
                  <a:pt x="1493293" y="4717"/>
                </a:lnTo>
                <a:lnTo>
                  <a:pt x="1463537" y="4451"/>
                </a:lnTo>
                <a:close/>
              </a:path>
              <a:path w="1616710" h="55879">
                <a:moveTo>
                  <a:pt x="1433769" y="4641"/>
                </a:moveTo>
                <a:lnTo>
                  <a:pt x="1299415" y="6305"/>
                </a:lnTo>
                <a:lnTo>
                  <a:pt x="1299999" y="31324"/>
                </a:lnTo>
                <a:lnTo>
                  <a:pt x="1433819" y="30388"/>
                </a:lnTo>
                <a:lnTo>
                  <a:pt x="1433769" y="4641"/>
                </a:lnTo>
                <a:close/>
              </a:path>
              <a:path w="1616710" h="55879">
                <a:moveTo>
                  <a:pt x="665914" y="3574"/>
                </a:moveTo>
                <a:lnTo>
                  <a:pt x="665203" y="27920"/>
                </a:lnTo>
                <a:lnTo>
                  <a:pt x="726707" y="29774"/>
                </a:lnTo>
                <a:lnTo>
                  <a:pt x="771768" y="31019"/>
                </a:lnTo>
                <a:lnTo>
                  <a:pt x="772365" y="6330"/>
                </a:lnTo>
                <a:lnTo>
                  <a:pt x="665914" y="3574"/>
                </a:lnTo>
                <a:close/>
              </a:path>
              <a:path w="1616710" h="55879">
                <a:moveTo>
                  <a:pt x="1433819" y="30388"/>
                </a:moveTo>
                <a:lnTo>
                  <a:pt x="1400366" y="30388"/>
                </a:lnTo>
                <a:lnTo>
                  <a:pt x="1433819" y="30409"/>
                </a:lnTo>
                <a:close/>
              </a:path>
              <a:path w="1616710" h="55879">
                <a:moveTo>
                  <a:pt x="1598625" y="16685"/>
                </a:moveTo>
                <a:lnTo>
                  <a:pt x="1595643" y="16846"/>
                </a:lnTo>
                <a:lnTo>
                  <a:pt x="1597157" y="29774"/>
                </a:lnTo>
                <a:lnTo>
                  <a:pt x="1598625" y="16685"/>
                </a:lnTo>
                <a:close/>
              </a:path>
              <a:path w="1616710" h="55879">
                <a:moveTo>
                  <a:pt x="78501" y="3854"/>
                </a:moveTo>
                <a:lnTo>
                  <a:pt x="38928" y="8680"/>
                </a:lnTo>
                <a:lnTo>
                  <a:pt x="36616" y="9327"/>
                </a:lnTo>
                <a:lnTo>
                  <a:pt x="41937" y="28377"/>
                </a:lnTo>
                <a:lnTo>
                  <a:pt x="43881" y="27920"/>
                </a:lnTo>
                <a:lnTo>
                  <a:pt x="45836" y="27552"/>
                </a:lnTo>
                <a:lnTo>
                  <a:pt x="79669" y="24771"/>
                </a:lnTo>
                <a:lnTo>
                  <a:pt x="78501" y="3854"/>
                </a:lnTo>
                <a:close/>
              </a:path>
              <a:path w="1616710" h="55879">
                <a:moveTo>
                  <a:pt x="527420" y="755"/>
                </a:moveTo>
                <a:lnTo>
                  <a:pt x="527065" y="24593"/>
                </a:lnTo>
                <a:lnTo>
                  <a:pt x="665203" y="27920"/>
                </a:lnTo>
                <a:lnTo>
                  <a:pt x="665914" y="3574"/>
                </a:lnTo>
                <a:lnTo>
                  <a:pt x="527420" y="755"/>
                </a:lnTo>
                <a:close/>
              </a:path>
              <a:path w="1616710" h="55879">
                <a:moveTo>
                  <a:pt x="141277" y="1098"/>
                </a:moveTo>
                <a:lnTo>
                  <a:pt x="125573" y="1527"/>
                </a:lnTo>
                <a:lnTo>
                  <a:pt x="109875" y="2128"/>
                </a:lnTo>
                <a:lnTo>
                  <a:pt x="94183" y="2903"/>
                </a:lnTo>
                <a:lnTo>
                  <a:pt x="78501" y="3854"/>
                </a:lnTo>
                <a:lnTo>
                  <a:pt x="79669" y="24771"/>
                </a:lnTo>
                <a:lnTo>
                  <a:pt x="110646" y="23731"/>
                </a:lnTo>
                <a:lnTo>
                  <a:pt x="141632" y="23196"/>
                </a:lnTo>
                <a:lnTo>
                  <a:pt x="141277" y="1098"/>
                </a:lnTo>
                <a:close/>
              </a:path>
              <a:path w="1616710" h="55879">
                <a:moveTo>
                  <a:pt x="368927" y="0"/>
                </a:moveTo>
                <a:lnTo>
                  <a:pt x="316092" y="95"/>
                </a:lnTo>
                <a:lnTo>
                  <a:pt x="316092" y="23158"/>
                </a:lnTo>
                <a:lnTo>
                  <a:pt x="527065" y="24593"/>
                </a:lnTo>
                <a:lnTo>
                  <a:pt x="527420" y="755"/>
                </a:lnTo>
                <a:lnTo>
                  <a:pt x="368927" y="0"/>
                </a:lnTo>
                <a:close/>
              </a:path>
              <a:path w="1616710" h="55879">
                <a:moveTo>
                  <a:pt x="316092" y="95"/>
                </a:moveTo>
                <a:lnTo>
                  <a:pt x="141277" y="1098"/>
                </a:lnTo>
                <a:lnTo>
                  <a:pt x="141632" y="23196"/>
                </a:lnTo>
                <a:lnTo>
                  <a:pt x="316092" y="23034"/>
                </a:lnTo>
                <a:lnTo>
                  <a:pt x="316092" y="95"/>
                </a:lnTo>
                <a:close/>
              </a:path>
              <a:path w="1616710" h="55879">
                <a:moveTo>
                  <a:pt x="316092" y="23034"/>
                </a:moveTo>
                <a:lnTo>
                  <a:pt x="228862" y="23034"/>
                </a:lnTo>
                <a:lnTo>
                  <a:pt x="316092" y="23158"/>
                </a:lnTo>
                <a:close/>
              </a:path>
              <a:path w="1616710" h="55879">
                <a:moveTo>
                  <a:pt x="1599262" y="11004"/>
                </a:moveTo>
                <a:lnTo>
                  <a:pt x="1598625" y="16685"/>
                </a:lnTo>
                <a:lnTo>
                  <a:pt x="1600503" y="16584"/>
                </a:lnTo>
                <a:lnTo>
                  <a:pt x="1613356" y="16584"/>
                </a:lnTo>
                <a:lnTo>
                  <a:pt x="1612051" y="15423"/>
                </a:lnTo>
                <a:lnTo>
                  <a:pt x="1608216" y="12833"/>
                </a:lnTo>
                <a:lnTo>
                  <a:pt x="1603949" y="11359"/>
                </a:lnTo>
                <a:lnTo>
                  <a:pt x="1599262" y="11004"/>
                </a:lnTo>
                <a:close/>
              </a:path>
              <a:path w="1616710" h="55879">
                <a:moveTo>
                  <a:pt x="1195047" y="8146"/>
                </a:moveTo>
                <a:lnTo>
                  <a:pt x="1055829" y="8570"/>
                </a:lnTo>
                <a:lnTo>
                  <a:pt x="1195051" y="8570"/>
                </a:lnTo>
                <a:lnTo>
                  <a:pt x="1195047" y="814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8320" y="4671593"/>
            <a:ext cx="3781425" cy="146050"/>
          </a:xfrm>
          <a:custGeom>
            <a:avLst/>
            <a:gdLst/>
            <a:ahLst/>
            <a:cxnLst/>
            <a:rect l="l" t="t" r="r" b="b"/>
            <a:pathLst>
              <a:path w="3781425" h="146050">
                <a:moveTo>
                  <a:pt x="3082556" y="119379"/>
                </a:moveTo>
                <a:lnTo>
                  <a:pt x="3081210" y="142239"/>
                </a:lnTo>
                <a:lnTo>
                  <a:pt x="3127800" y="144779"/>
                </a:lnTo>
                <a:lnTo>
                  <a:pt x="3151108" y="144779"/>
                </a:lnTo>
                <a:lnTo>
                  <a:pt x="3174428" y="146049"/>
                </a:lnTo>
                <a:lnTo>
                  <a:pt x="3175000" y="123189"/>
                </a:lnTo>
                <a:lnTo>
                  <a:pt x="3151877" y="121919"/>
                </a:lnTo>
                <a:lnTo>
                  <a:pt x="3128764" y="121919"/>
                </a:lnTo>
                <a:lnTo>
                  <a:pt x="3082556" y="119379"/>
                </a:lnTo>
                <a:close/>
              </a:path>
              <a:path w="3781425" h="146050">
                <a:moveTo>
                  <a:pt x="3203146" y="123189"/>
                </a:moveTo>
                <a:lnTo>
                  <a:pt x="3175000" y="123189"/>
                </a:lnTo>
                <a:lnTo>
                  <a:pt x="3174428" y="146049"/>
                </a:lnTo>
                <a:lnTo>
                  <a:pt x="3287585" y="146049"/>
                </a:lnTo>
                <a:lnTo>
                  <a:pt x="3287585" y="124459"/>
                </a:lnTo>
                <a:lnTo>
                  <a:pt x="3231292" y="124459"/>
                </a:lnTo>
                <a:lnTo>
                  <a:pt x="3203146" y="123189"/>
                </a:lnTo>
                <a:close/>
              </a:path>
              <a:path w="3781425" h="146050">
                <a:moveTo>
                  <a:pt x="3380943" y="124459"/>
                </a:moveTo>
                <a:lnTo>
                  <a:pt x="3287585" y="124459"/>
                </a:lnTo>
                <a:lnTo>
                  <a:pt x="3287585" y="146049"/>
                </a:lnTo>
                <a:lnTo>
                  <a:pt x="3381387" y="146049"/>
                </a:lnTo>
                <a:lnTo>
                  <a:pt x="3380943" y="124459"/>
                </a:lnTo>
                <a:close/>
              </a:path>
              <a:path w="3781425" h="146050">
                <a:moveTo>
                  <a:pt x="3446843" y="120649"/>
                </a:moveTo>
                <a:lnTo>
                  <a:pt x="3413907" y="123189"/>
                </a:lnTo>
                <a:lnTo>
                  <a:pt x="3397428" y="123189"/>
                </a:lnTo>
                <a:lnTo>
                  <a:pt x="3380943" y="124459"/>
                </a:lnTo>
                <a:lnTo>
                  <a:pt x="3381387" y="146049"/>
                </a:lnTo>
                <a:lnTo>
                  <a:pt x="3448405" y="140969"/>
                </a:lnTo>
                <a:lnTo>
                  <a:pt x="3446843" y="120649"/>
                </a:lnTo>
                <a:close/>
              </a:path>
              <a:path w="3781425" h="146050">
                <a:moveTo>
                  <a:pt x="2991192" y="113029"/>
                </a:moveTo>
                <a:lnTo>
                  <a:pt x="2989414" y="135889"/>
                </a:lnTo>
                <a:lnTo>
                  <a:pt x="3035303" y="138429"/>
                </a:lnTo>
                <a:lnTo>
                  <a:pt x="3058255" y="140969"/>
                </a:lnTo>
                <a:lnTo>
                  <a:pt x="3081210" y="142239"/>
                </a:lnTo>
                <a:lnTo>
                  <a:pt x="3082556" y="119379"/>
                </a:lnTo>
                <a:lnTo>
                  <a:pt x="3059701" y="116839"/>
                </a:lnTo>
                <a:lnTo>
                  <a:pt x="2991192" y="113029"/>
                </a:lnTo>
                <a:close/>
              </a:path>
              <a:path w="3781425" h="146050">
                <a:moveTo>
                  <a:pt x="3573881" y="107949"/>
                </a:moveTo>
                <a:lnTo>
                  <a:pt x="3510414" y="115569"/>
                </a:lnTo>
                <a:lnTo>
                  <a:pt x="3446843" y="120649"/>
                </a:lnTo>
                <a:lnTo>
                  <a:pt x="3448405" y="140969"/>
                </a:lnTo>
                <a:lnTo>
                  <a:pt x="3576154" y="130809"/>
                </a:lnTo>
                <a:lnTo>
                  <a:pt x="3573881" y="107949"/>
                </a:lnTo>
                <a:close/>
              </a:path>
              <a:path w="3781425" h="146050">
                <a:moveTo>
                  <a:pt x="2881464" y="105409"/>
                </a:moveTo>
                <a:lnTo>
                  <a:pt x="2879902" y="128269"/>
                </a:lnTo>
                <a:lnTo>
                  <a:pt x="2907284" y="130809"/>
                </a:lnTo>
                <a:lnTo>
                  <a:pt x="2934663" y="132079"/>
                </a:lnTo>
                <a:lnTo>
                  <a:pt x="2962039" y="134619"/>
                </a:lnTo>
                <a:lnTo>
                  <a:pt x="2989414" y="135889"/>
                </a:lnTo>
                <a:lnTo>
                  <a:pt x="2991192" y="113029"/>
                </a:lnTo>
                <a:lnTo>
                  <a:pt x="2963768" y="110489"/>
                </a:lnTo>
                <a:lnTo>
                  <a:pt x="2936338" y="109219"/>
                </a:lnTo>
                <a:lnTo>
                  <a:pt x="2908904" y="106679"/>
                </a:lnTo>
                <a:lnTo>
                  <a:pt x="2881464" y="105409"/>
                </a:lnTo>
                <a:close/>
              </a:path>
              <a:path w="3781425" h="146050">
                <a:moveTo>
                  <a:pt x="3685044" y="96519"/>
                </a:moveTo>
                <a:lnTo>
                  <a:pt x="3629439" y="101599"/>
                </a:lnTo>
                <a:lnTo>
                  <a:pt x="3601653" y="105409"/>
                </a:lnTo>
                <a:lnTo>
                  <a:pt x="3573881" y="107949"/>
                </a:lnTo>
                <a:lnTo>
                  <a:pt x="3576154" y="130809"/>
                </a:lnTo>
                <a:lnTo>
                  <a:pt x="3603912" y="128269"/>
                </a:lnTo>
                <a:lnTo>
                  <a:pt x="3631674" y="124459"/>
                </a:lnTo>
                <a:lnTo>
                  <a:pt x="3659438" y="121919"/>
                </a:lnTo>
                <a:lnTo>
                  <a:pt x="3687203" y="120649"/>
                </a:lnTo>
                <a:lnTo>
                  <a:pt x="3685044" y="96519"/>
                </a:lnTo>
                <a:close/>
              </a:path>
              <a:path w="3781425" h="146050">
                <a:moveTo>
                  <a:pt x="2769082" y="99059"/>
                </a:moveTo>
                <a:lnTo>
                  <a:pt x="2768295" y="121919"/>
                </a:lnTo>
                <a:lnTo>
                  <a:pt x="2824122" y="124459"/>
                </a:lnTo>
                <a:lnTo>
                  <a:pt x="2852018" y="126999"/>
                </a:lnTo>
                <a:lnTo>
                  <a:pt x="2879902" y="128269"/>
                </a:lnTo>
                <a:lnTo>
                  <a:pt x="2881464" y="105409"/>
                </a:lnTo>
                <a:lnTo>
                  <a:pt x="2853387" y="102869"/>
                </a:lnTo>
                <a:lnTo>
                  <a:pt x="2769082" y="99059"/>
                </a:lnTo>
                <a:close/>
              </a:path>
              <a:path w="3781425" h="146050">
                <a:moveTo>
                  <a:pt x="2059224" y="102869"/>
                </a:moveTo>
                <a:lnTo>
                  <a:pt x="1974329" y="102869"/>
                </a:lnTo>
                <a:lnTo>
                  <a:pt x="1974037" y="125729"/>
                </a:lnTo>
                <a:lnTo>
                  <a:pt x="2059077" y="125729"/>
                </a:lnTo>
                <a:lnTo>
                  <a:pt x="2101601" y="126999"/>
                </a:lnTo>
                <a:lnTo>
                  <a:pt x="2144128" y="126999"/>
                </a:lnTo>
                <a:lnTo>
                  <a:pt x="2144128" y="104139"/>
                </a:lnTo>
                <a:lnTo>
                  <a:pt x="2101675" y="104139"/>
                </a:lnTo>
                <a:lnTo>
                  <a:pt x="2059224" y="102869"/>
                </a:lnTo>
                <a:close/>
              </a:path>
              <a:path w="3781425" h="146050">
                <a:moveTo>
                  <a:pt x="2289708" y="102869"/>
                </a:moveTo>
                <a:lnTo>
                  <a:pt x="2253313" y="104139"/>
                </a:lnTo>
                <a:lnTo>
                  <a:pt x="2144128" y="104139"/>
                </a:lnTo>
                <a:lnTo>
                  <a:pt x="2144128" y="126999"/>
                </a:lnTo>
                <a:lnTo>
                  <a:pt x="2180609" y="125729"/>
                </a:lnTo>
                <a:lnTo>
                  <a:pt x="2290051" y="125729"/>
                </a:lnTo>
                <a:lnTo>
                  <a:pt x="2289708" y="102869"/>
                </a:lnTo>
                <a:close/>
              </a:path>
              <a:path w="3781425" h="146050">
                <a:moveTo>
                  <a:pt x="1828927" y="99059"/>
                </a:moveTo>
                <a:lnTo>
                  <a:pt x="1828291" y="123189"/>
                </a:lnTo>
                <a:lnTo>
                  <a:pt x="1864725" y="124459"/>
                </a:lnTo>
                <a:lnTo>
                  <a:pt x="1901159" y="124459"/>
                </a:lnTo>
                <a:lnTo>
                  <a:pt x="1937596" y="125729"/>
                </a:lnTo>
                <a:lnTo>
                  <a:pt x="1974037" y="125729"/>
                </a:lnTo>
                <a:lnTo>
                  <a:pt x="1974329" y="102869"/>
                </a:lnTo>
                <a:lnTo>
                  <a:pt x="1937972" y="101599"/>
                </a:lnTo>
                <a:lnTo>
                  <a:pt x="1901618" y="101599"/>
                </a:lnTo>
                <a:lnTo>
                  <a:pt x="1828927" y="99059"/>
                </a:lnTo>
                <a:close/>
              </a:path>
              <a:path w="3781425" h="146050">
                <a:moveTo>
                  <a:pt x="2385491" y="101599"/>
                </a:moveTo>
                <a:lnTo>
                  <a:pt x="2361551" y="101599"/>
                </a:lnTo>
                <a:lnTo>
                  <a:pt x="2337604" y="102869"/>
                </a:lnTo>
                <a:lnTo>
                  <a:pt x="2289708" y="102869"/>
                </a:lnTo>
                <a:lnTo>
                  <a:pt x="2290051" y="125729"/>
                </a:lnTo>
                <a:lnTo>
                  <a:pt x="2314061" y="125729"/>
                </a:lnTo>
                <a:lnTo>
                  <a:pt x="2338066" y="124459"/>
                </a:lnTo>
                <a:lnTo>
                  <a:pt x="2362067" y="124459"/>
                </a:lnTo>
                <a:lnTo>
                  <a:pt x="2386063" y="123189"/>
                </a:lnTo>
                <a:lnTo>
                  <a:pt x="2385491" y="101599"/>
                </a:lnTo>
                <a:close/>
              </a:path>
              <a:path w="3781425" h="146050">
                <a:moveTo>
                  <a:pt x="1607908" y="91439"/>
                </a:moveTo>
                <a:lnTo>
                  <a:pt x="1607007" y="115569"/>
                </a:lnTo>
                <a:lnTo>
                  <a:pt x="1662321" y="118109"/>
                </a:lnTo>
                <a:lnTo>
                  <a:pt x="1717640" y="119379"/>
                </a:lnTo>
                <a:lnTo>
                  <a:pt x="1772963" y="121919"/>
                </a:lnTo>
                <a:lnTo>
                  <a:pt x="1828291" y="123189"/>
                </a:lnTo>
                <a:lnTo>
                  <a:pt x="1828927" y="99059"/>
                </a:lnTo>
                <a:lnTo>
                  <a:pt x="1718408" y="96519"/>
                </a:lnTo>
                <a:lnTo>
                  <a:pt x="1607908" y="91439"/>
                </a:lnTo>
                <a:close/>
              </a:path>
              <a:path w="3781425" h="146050">
                <a:moveTo>
                  <a:pt x="2499944" y="99059"/>
                </a:moveTo>
                <a:lnTo>
                  <a:pt x="2471331" y="99059"/>
                </a:lnTo>
                <a:lnTo>
                  <a:pt x="2442718" y="100329"/>
                </a:lnTo>
                <a:lnTo>
                  <a:pt x="2414104" y="100329"/>
                </a:lnTo>
                <a:lnTo>
                  <a:pt x="2385491" y="101599"/>
                </a:lnTo>
                <a:lnTo>
                  <a:pt x="2386063" y="123189"/>
                </a:lnTo>
                <a:lnTo>
                  <a:pt x="2414609" y="123189"/>
                </a:lnTo>
                <a:lnTo>
                  <a:pt x="2443157" y="121919"/>
                </a:lnTo>
                <a:lnTo>
                  <a:pt x="2471707" y="121919"/>
                </a:lnTo>
                <a:lnTo>
                  <a:pt x="2500261" y="120649"/>
                </a:lnTo>
                <a:lnTo>
                  <a:pt x="2499944" y="99059"/>
                </a:lnTo>
                <a:close/>
              </a:path>
              <a:path w="3781425" h="146050">
                <a:moveTo>
                  <a:pt x="2738781" y="97789"/>
                </a:moveTo>
                <a:lnTo>
                  <a:pt x="2647861" y="97789"/>
                </a:lnTo>
                <a:lnTo>
                  <a:pt x="2647861" y="120649"/>
                </a:lnTo>
                <a:lnTo>
                  <a:pt x="2708087" y="120649"/>
                </a:lnTo>
                <a:lnTo>
                  <a:pt x="2738193" y="121919"/>
                </a:lnTo>
                <a:lnTo>
                  <a:pt x="2768295" y="121919"/>
                </a:lnTo>
                <a:lnTo>
                  <a:pt x="2769082" y="99059"/>
                </a:lnTo>
                <a:lnTo>
                  <a:pt x="2738781" y="97789"/>
                </a:lnTo>
                <a:close/>
              </a:path>
              <a:path w="3781425" h="146050">
                <a:moveTo>
                  <a:pt x="2647861" y="97789"/>
                </a:moveTo>
                <a:lnTo>
                  <a:pt x="2573902" y="97789"/>
                </a:lnTo>
                <a:lnTo>
                  <a:pt x="2536922" y="99059"/>
                </a:lnTo>
                <a:lnTo>
                  <a:pt x="2499944" y="99059"/>
                </a:lnTo>
                <a:lnTo>
                  <a:pt x="2500261" y="120649"/>
                </a:lnTo>
                <a:lnTo>
                  <a:pt x="2647861" y="120649"/>
                </a:lnTo>
                <a:lnTo>
                  <a:pt x="2647861" y="97789"/>
                </a:lnTo>
                <a:close/>
              </a:path>
              <a:path w="3781425" h="146050">
                <a:moveTo>
                  <a:pt x="3728084" y="92709"/>
                </a:moveTo>
                <a:lnTo>
                  <a:pt x="3717314" y="93979"/>
                </a:lnTo>
                <a:lnTo>
                  <a:pt x="3706550" y="93979"/>
                </a:lnTo>
                <a:lnTo>
                  <a:pt x="3685044" y="96519"/>
                </a:lnTo>
                <a:lnTo>
                  <a:pt x="3687203" y="120649"/>
                </a:lnTo>
                <a:lnTo>
                  <a:pt x="3719036" y="116839"/>
                </a:lnTo>
                <a:lnTo>
                  <a:pt x="3729647" y="116839"/>
                </a:lnTo>
                <a:lnTo>
                  <a:pt x="3728084" y="92709"/>
                </a:lnTo>
                <a:close/>
              </a:path>
              <a:path w="3781425" h="146050">
                <a:moveTo>
                  <a:pt x="3742080" y="90169"/>
                </a:moveTo>
                <a:lnTo>
                  <a:pt x="3732822" y="92709"/>
                </a:lnTo>
                <a:lnTo>
                  <a:pt x="3728084" y="92709"/>
                </a:lnTo>
                <a:lnTo>
                  <a:pt x="3729647" y="116839"/>
                </a:lnTo>
                <a:lnTo>
                  <a:pt x="3736543" y="116839"/>
                </a:lnTo>
                <a:lnTo>
                  <a:pt x="3743248" y="115569"/>
                </a:lnTo>
                <a:lnTo>
                  <a:pt x="3749789" y="113029"/>
                </a:lnTo>
                <a:lnTo>
                  <a:pt x="3742080" y="90169"/>
                </a:lnTo>
                <a:close/>
              </a:path>
              <a:path w="3781425" h="146050">
                <a:moveTo>
                  <a:pt x="1318387" y="81279"/>
                </a:moveTo>
                <a:lnTo>
                  <a:pt x="1317498" y="104139"/>
                </a:lnTo>
                <a:lnTo>
                  <a:pt x="1607007" y="115569"/>
                </a:lnTo>
                <a:lnTo>
                  <a:pt x="1607908" y="91439"/>
                </a:lnTo>
                <a:lnTo>
                  <a:pt x="1318387" y="81279"/>
                </a:lnTo>
                <a:close/>
              </a:path>
              <a:path w="3781425" h="146050">
                <a:moveTo>
                  <a:pt x="3751656" y="85089"/>
                </a:moveTo>
                <a:lnTo>
                  <a:pt x="3748709" y="87629"/>
                </a:lnTo>
                <a:lnTo>
                  <a:pt x="3745522" y="88899"/>
                </a:lnTo>
                <a:lnTo>
                  <a:pt x="3742080" y="90169"/>
                </a:lnTo>
                <a:lnTo>
                  <a:pt x="3749789" y="113029"/>
                </a:lnTo>
                <a:lnTo>
                  <a:pt x="3756025" y="110489"/>
                </a:lnTo>
                <a:lnTo>
                  <a:pt x="3761422" y="106679"/>
                </a:lnTo>
                <a:lnTo>
                  <a:pt x="3765981" y="101599"/>
                </a:lnTo>
                <a:lnTo>
                  <a:pt x="3751656" y="85089"/>
                </a:lnTo>
                <a:close/>
              </a:path>
              <a:path w="3781425" h="146050">
                <a:moveTo>
                  <a:pt x="1132255" y="73659"/>
                </a:moveTo>
                <a:lnTo>
                  <a:pt x="1130998" y="96519"/>
                </a:lnTo>
                <a:lnTo>
                  <a:pt x="1177616" y="99059"/>
                </a:lnTo>
                <a:lnTo>
                  <a:pt x="1224238" y="100329"/>
                </a:lnTo>
                <a:lnTo>
                  <a:pt x="1270865" y="102869"/>
                </a:lnTo>
                <a:lnTo>
                  <a:pt x="1317498" y="104139"/>
                </a:lnTo>
                <a:lnTo>
                  <a:pt x="1318387" y="81279"/>
                </a:lnTo>
                <a:lnTo>
                  <a:pt x="1271848" y="78739"/>
                </a:lnTo>
                <a:lnTo>
                  <a:pt x="1225311" y="77469"/>
                </a:lnTo>
                <a:lnTo>
                  <a:pt x="1178780" y="74929"/>
                </a:lnTo>
                <a:lnTo>
                  <a:pt x="1132255" y="73659"/>
                </a:lnTo>
                <a:close/>
              </a:path>
              <a:path w="3781425" h="146050">
                <a:moveTo>
                  <a:pt x="3767721" y="78739"/>
                </a:moveTo>
                <a:lnTo>
                  <a:pt x="3764127" y="78739"/>
                </a:lnTo>
                <a:lnTo>
                  <a:pt x="3759580" y="80009"/>
                </a:lnTo>
                <a:lnTo>
                  <a:pt x="3755428" y="82549"/>
                </a:lnTo>
                <a:lnTo>
                  <a:pt x="3751656" y="85089"/>
                </a:lnTo>
                <a:lnTo>
                  <a:pt x="3765981" y="101599"/>
                </a:lnTo>
                <a:lnTo>
                  <a:pt x="3769398" y="97789"/>
                </a:lnTo>
                <a:lnTo>
                  <a:pt x="3771303" y="95249"/>
                </a:lnTo>
                <a:lnTo>
                  <a:pt x="3771109" y="93979"/>
                </a:lnTo>
                <a:lnTo>
                  <a:pt x="3769575" y="93979"/>
                </a:lnTo>
                <a:lnTo>
                  <a:pt x="3766159" y="90169"/>
                </a:lnTo>
                <a:lnTo>
                  <a:pt x="3766159" y="81279"/>
                </a:lnTo>
                <a:lnTo>
                  <a:pt x="3767984" y="79923"/>
                </a:lnTo>
                <a:lnTo>
                  <a:pt x="3767721" y="78739"/>
                </a:lnTo>
                <a:close/>
              </a:path>
              <a:path w="3781425" h="146050">
                <a:moveTo>
                  <a:pt x="1047838" y="67309"/>
                </a:moveTo>
                <a:lnTo>
                  <a:pt x="1046124" y="91439"/>
                </a:lnTo>
                <a:lnTo>
                  <a:pt x="1130998" y="96519"/>
                </a:lnTo>
                <a:lnTo>
                  <a:pt x="1132255" y="73659"/>
                </a:lnTo>
                <a:lnTo>
                  <a:pt x="1068931" y="69849"/>
                </a:lnTo>
                <a:lnTo>
                  <a:pt x="1047838" y="67309"/>
                </a:lnTo>
                <a:close/>
              </a:path>
              <a:path w="3781425" h="146050">
                <a:moveTo>
                  <a:pt x="3772192" y="78739"/>
                </a:moveTo>
                <a:lnTo>
                  <a:pt x="3769575" y="78739"/>
                </a:lnTo>
                <a:lnTo>
                  <a:pt x="3767984" y="79923"/>
                </a:lnTo>
                <a:lnTo>
                  <a:pt x="3771392" y="95249"/>
                </a:lnTo>
                <a:lnTo>
                  <a:pt x="3775392" y="93979"/>
                </a:lnTo>
                <a:lnTo>
                  <a:pt x="3772192" y="78739"/>
                </a:lnTo>
                <a:close/>
              </a:path>
              <a:path w="3781425" h="146050">
                <a:moveTo>
                  <a:pt x="3767984" y="79923"/>
                </a:moveTo>
                <a:lnTo>
                  <a:pt x="3766159" y="81279"/>
                </a:lnTo>
                <a:lnTo>
                  <a:pt x="3766159" y="90169"/>
                </a:lnTo>
                <a:lnTo>
                  <a:pt x="3769575" y="93979"/>
                </a:lnTo>
                <a:lnTo>
                  <a:pt x="3771109" y="93979"/>
                </a:lnTo>
                <a:lnTo>
                  <a:pt x="3767984" y="79923"/>
                </a:lnTo>
                <a:close/>
              </a:path>
              <a:path w="3781425" h="146050">
                <a:moveTo>
                  <a:pt x="3778008" y="78739"/>
                </a:moveTo>
                <a:lnTo>
                  <a:pt x="3772192" y="78739"/>
                </a:lnTo>
                <a:lnTo>
                  <a:pt x="3775392" y="93979"/>
                </a:lnTo>
                <a:lnTo>
                  <a:pt x="3778008" y="93979"/>
                </a:lnTo>
                <a:lnTo>
                  <a:pt x="3781425" y="90169"/>
                </a:lnTo>
                <a:lnTo>
                  <a:pt x="3781425" y="81279"/>
                </a:lnTo>
                <a:lnTo>
                  <a:pt x="3778008" y="78739"/>
                </a:lnTo>
                <a:close/>
              </a:path>
              <a:path w="3781425" h="146050">
                <a:moveTo>
                  <a:pt x="968235" y="60959"/>
                </a:moveTo>
                <a:lnTo>
                  <a:pt x="965835" y="83819"/>
                </a:lnTo>
                <a:lnTo>
                  <a:pt x="985890" y="86359"/>
                </a:lnTo>
                <a:lnTo>
                  <a:pt x="1026033" y="88899"/>
                </a:lnTo>
                <a:lnTo>
                  <a:pt x="1046124" y="91439"/>
                </a:lnTo>
                <a:lnTo>
                  <a:pt x="1047838" y="67309"/>
                </a:lnTo>
                <a:lnTo>
                  <a:pt x="1008008" y="64769"/>
                </a:lnTo>
                <a:lnTo>
                  <a:pt x="988113" y="62229"/>
                </a:lnTo>
                <a:lnTo>
                  <a:pt x="968235" y="60959"/>
                </a:lnTo>
                <a:close/>
              </a:path>
              <a:path w="3781425" h="146050">
                <a:moveTo>
                  <a:pt x="894537" y="52069"/>
                </a:moveTo>
                <a:lnTo>
                  <a:pt x="891539" y="74929"/>
                </a:lnTo>
                <a:lnTo>
                  <a:pt x="928658" y="80009"/>
                </a:lnTo>
                <a:lnTo>
                  <a:pt x="947239" y="81279"/>
                </a:lnTo>
                <a:lnTo>
                  <a:pt x="965835" y="83819"/>
                </a:lnTo>
                <a:lnTo>
                  <a:pt x="968235" y="60959"/>
                </a:lnTo>
                <a:lnTo>
                  <a:pt x="949792" y="58419"/>
                </a:lnTo>
                <a:lnTo>
                  <a:pt x="931362" y="57149"/>
                </a:lnTo>
                <a:lnTo>
                  <a:pt x="894537" y="52069"/>
                </a:lnTo>
                <a:close/>
              </a:path>
              <a:path w="3781425" h="146050">
                <a:moveTo>
                  <a:pt x="3769575" y="78739"/>
                </a:moveTo>
                <a:lnTo>
                  <a:pt x="3767721" y="78739"/>
                </a:lnTo>
                <a:lnTo>
                  <a:pt x="3767984" y="79923"/>
                </a:lnTo>
                <a:lnTo>
                  <a:pt x="3769575" y="78739"/>
                </a:lnTo>
                <a:close/>
              </a:path>
              <a:path w="3781425" h="146050">
                <a:moveTo>
                  <a:pt x="806919" y="40639"/>
                </a:moveTo>
                <a:lnTo>
                  <a:pt x="803630" y="63499"/>
                </a:lnTo>
                <a:lnTo>
                  <a:pt x="825592" y="66039"/>
                </a:lnTo>
                <a:lnTo>
                  <a:pt x="847566" y="69849"/>
                </a:lnTo>
                <a:lnTo>
                  <a:pt x="891539" y="74929"/>
                </a:lnTo>
                <a:lnTo>
                  <a:pt x="894537" y="52069"/>
                </a:lnTo>
                <a:lnTo>
                  <a:pt x="872622" y="49529"/>
                </a:lnTo>
                <a:lnTo>
                  <a:pt x="850714" y="45719"/>
                </a:lnTo>
                <a:lnTo>
                  <a:pt x="806919" y="40639"/>
                </a:lnTo>
                <a:close/>
              </a:path>
              <a:path w="3781425" h="146050">
                <a:moveTo>
                  <a:pt x="3513" y="46501"/>
                </a:moveTo>
                <a:lnTo>
                  <a:pt x="0" y="50799"/>
                </a:lnTo>
                <a:lnTo>
                  <a:pt x="0" y="60959"/>
                </a:lnTo>
                <a:lnTo>
                  <a:pt x="4152" y="64769"/>
                </a:lnTo>
                <a:lnTo>
                  <a:pt x="14401" y="64769"/>
                </a:lnTo>
                <a:lnTo>
                  <a:pt x="18554" y="60959"/>
                </a:lnTo>
                <a:lnTo>
                  <a:pt x="18554" y="59689"/>
                </a:lnTo>
                <a:lnTo>
                  <a:pt x="17576" y="59689"/>
                </a:lnTo>
                <a:lnTo>
                  <a:pt x="977" y="50799"/>
                </a:lnTo>
                <a:lnTo>
                  <a:pt x="3513" y="46501"/>
                </a:lnTo>
                <a:close/>
              </a:path>
              <a:path w="3781425" h="146050">
                <a:moveTo>
                  <a:pt x="721702" y="27939"/>
                </a:moveTo>
                <a:lnTo>
                  <a:pt x="718070" y="50799"/>
                </a:lnTo>
                <a:lnTo>
                  <a:pt x="739447" y="54609"/>
                </a:lnTo>
                <a:lnTo>
                  <a:pt x="760831" y="57149"/>
                </a:lnTo>
                <a:lnTo>
                  <a:pt x="782225" y="60959"/>
                </a:lnTo>
                <a:lnTo>
                  <a:pt x="803630" y="63499"/>
                </a:lnTo>
                <a:lnTo>
                  <a:pt x="806919" y="40639"/>
                </a:lnTo>
                <a:lnTo>
                  <a:pt x="785598" y="36829"/>
                </a:lnTo>
                <a:lnTo>
                  <a:pt x="764287" y="34289"/>
                </a:lnTo>
                <a:lnTo>
                  <a:pt x="742988" y="30479"/>
                </a:lnTo>
                <a:lnTo>
                  <a:pt x="721702" y="27939"/>
                </a:lnTo>
                <a:close/>
              </a:path>
              <a:path w="3781425" h="146050">
                <a:moveTo>
                  <a:pt x="4097" y="45787"/>
                </a:moveTo>
                <a:lnTo>
                  <a:pt x="3513" y="46501"/>
                </a:lnTo>
                <a:lnTo>
                  <a:pt x="977" y="50799"/>
                </a:lnTo>
                <a:lnTo>
                  <a:pt x="17576" y="59689"/>
                </a:lnTo>
                <a:lnTo>
                  <a:pt x="18554" y="57620"/>
                </a:lnTo>
                <a:lnTo>
                  <a:pt x="18554" y="53819"/>
                </a:lnTo>
                <a:lnTo>
                  <a:pt x="4097" y="45787"/>
                </a:lnTo>
                <a:close/>
              </a:path>
              <a:path w="3781425" h="146050">
                <a:moveTo>
                  <a:pt x="18554" y="57620"/>
                </a:moveTo>
                <a:lnTo>
                  <a:pt x="17576" y="59689"/>
                </a:lnTo>
                <a:lnTo>
                  <a:pt x="18554" y="59689"/>
                </a:lnTo>
                <a:lnTo>
                  <a:pt x="18554" y="57620"/>
                </a:lnTo>
                <a:close/>
              </a:path>
              <a:path w="3781425" h="146050">
                <a:moveTo>
                  <a:pt x="18554" y="53819"/>
                </a:moveTo>
                <a:lnTo>
                  <a:pt x="18554" y="57620"/>
                </a:lnTo>
                <a:lnTo>
                  <a:pt x="19977" y="54609"/>
                </a:lnTo>
                <a:lnTo>
                  <a:pt x="18554" y="53819"/>
                </a:lnTo>
                <a:close/>
              </a:path>
              <a:path w="3781425" h="146050">
                <a:moveTo>
                  <a:pt x="25080" y="45719"/>
                </a:moveTo>
                <a:lnTo>
                  <a:pt x="14401" y="45719"/>
                </a:lnTo>
                <a:lnTo>
                  <a:pt x="18554" y="50799"/>
                </a:lnTo>
                <a:lnTo>
                  <a:pt x="18554" y="53819"/>
                </a:lnTo>
                <a:lnTo>
                  <a:pt x="19977" y="54609"/>
                </a:lnTo>
                <a:lnTo>
                  <a:pt x="20065" y="53339"/>
                </a:lnTo>
                <a:lnTo>
                  <a:pt x="20485" y="53339"/>
                </a:lnTo>
                <a:lnTo>
                  <a:pt x="22174" y="52069"/>
                </a:lnTo>
                <a:lnTo>
                  <a:pt x="24142" y="50799"/>
                </a:lnTo>
                <a:lnTo>
                  <a:pt x="26390" y="49529"/>
                </a:lnTo>
                <a:lnTo>
                  <a:pt x="25080" y="45719"/>
                </a:lnTo>
                <a:close/>
              </a:path>
              <a:path w="3781425" h="146050">
                <a:moveTo>
                  <a:pt x="14401" y="45719"/>
                </a:moveTo>
                <a:lnTo>
                  <a:pt x="4152" y="45719"/>
                </a:lnTo>
                <a:lnTo>
                  <a:pt x="18554" y="53819"/>
                </a:lnTo>
                <a:lnTo>
                  <a:pt x="18554" y="50799"/>
                </a:lnTo>
                <a:lnTo>
                  <a:pt x="14401" y="45719"/>
                </a:lnTo>
                <a:close/>
              </a:path>
              <a:path w="3781425" h="146050">
                <a:moveTo>
                  <a:pt x="639000" y="15239"/>
                </a:moveTo>
                <a:lnTo>
                  <a:pt x="635660" y="39369"/>
                </a:lnTo>
                <a:lnTo>
                  <a:pt x="676884" y="44449"/>
                </a:lnTo>
                <a:lnTo>
                  <a:pt x="697482" y="48259"/>
                </a:lnTo>
                <a:lnTo>
                  <a:pt x="718070" y="50799"/>
                </a:lnTo>
                <a:lnTo>
                  <a:pt x="721702" y="27939"/>
                </a:lnTo>
                <a:lnTo>
                  <a:pt x="701040" y="24129"/>
                </a:lnTo>
                <a:lnTo>
                  <a:pt x="680370" y="21589"/>
                </a:lnTo>
                <a:lnTo>
                  <a:pt x="659691" y="17779"/>
                </a:lnTo>
                <a:lnTo>
                  <a:pt x="639000" y="15239"/>
                </a:lnTo>
                <a:close/>
              </a:path>
              <a:path w="3781425" h="146050">
                <a:moveTo>
                  <a:pt x="58381" y="26669"/>
                </a:moveTo>
                <a:lnTo>
                  <a:pt x="26885" y="31749"/>
                </a:lnTo>
                <a:lnTo>
                  <a:pt x="24803" y="31749"/>
                </a:lnTo>
                <a:lnTo>
                  <a:pt x="22745" y="33019"/>
                </a:lnTo>
                <a:lnTo>
                  <a:pt x="20713" y="33019"/>
                </a:lnTo>
                <a:lnTo>
                  <a:pt x="26390" y="49529"/>
                </a:lnTo>
                <a:lnTo>
                  <a:pt x="29705" y="49529"/>
                </a:lnTo>
                <a:lnTo>
                  <a:pt x="31394" y="48259"/>
                </a:lnTo>
                <a:lnTo>
                  <a:pt x="38509" y="48259"/>
                </a:lnTo>
                <a:lnTo>
                  <a:pt x="45643" y="46989"/>
                </a:lnTo>
                <a:lnTo>
                  <a:pt x="52797" y="46989"/>
                </a:lnTo>
                <a:lnTo>
                  <a:pt x="59969" y="45719"/>
                </a:lnTo>
                <a:lnTo>
                  <a:pt x="58381" y="26669"/>
                </a:lnTo>
                <a:close/>
              </a:path>
              <a:path w="3781425" h="146050">
                <a:moveTo>
                  <a:pt x="3975" y="45719"/>
                </a:moveTo>
                <a:lnTo>
                  <a:pt x="3513" y="46501"/>
                </a:lnTo>
                <a:lnTo>
                  <a:pt x="4097" y="45787"/>
                </a:lnTo>
                <a:close/>
              </a:path>
              <a:path w="3781425" h="146050">
                <a:moveTo>
                  <a:pt x="20713" y="33019"/>
                </a:moveTo>
                <a:lnTo>
                  <a:pt x="16586" y="34289"/>
                </a:lnTo>
                <a:lnTo>
                  <a:pt x="12814" y="36829"/>
                </a:lnTo>
                <a:lnTo>
                  <a:pt x="9398" y="39369"/>
                </a:lnTo>
                <a:lnTo>
                  <a:pt x="8432" y="40639"/>
                </a:lnTo>
                <a:lnTo>
                  <a:pt x="7531" y="40639"/>
                </a:lnTo>
                <a:lnTo>
                  <a:pt x="5651" y="43179"/>
                </a:lnTo>
                <a:lnTo>
                  <a:pt x="4749" y="44449"/>
                </a:lnTo>
                <a:lnTo>
                  <a:pt x="3975" y="45719"/>
                </a:lnTo>
                <a:lnTo>
                  <a:pt x="4152" y="45719"/>
                </a:lnTo>
                <a:lnTo>
                  <a:pt x="25080" y="45719"/>
                </a:lnTo>
                <a:lnTo>
                  <a:pt x="20713" y="33019"/>
                </a:lnTo>
                <a:close/>
              </a:path>
              <a:path w="3781425" h="146050">
                <a:moveTo>
                  <a:pt x="115912" y="21589"/>
                </a:moveTo>
                <a:lnTo>
                  <a:pt x="58381" y="26669"/>
                </a:lnTo>
                <a:lnTo>
                  <a:pt x="59969" y="45719"/>
                </a:lnTo>
                <a:lnTo>
                  <a:pt x="116954" y="43179"/>
                </a:lnTo>
                <a:lnTo>
                  <a:pt x="115912" y="21589"/>
                </a:lnTo>
                <a:close/>
              </a:path>
              <a:path w="3781425" h="146050">
                <a:moveTo>
                  <a:pt x="217525" y="12699"/>
                </a:moveTo>
                <a:lnTo>
                  <a:pt x="141351" y="20319"/>
                </a:lnTo>
                <a:lnTo>
                  <a:pt x="115912" y="21589"/>
                </a:lnTo>
                <a:lnTo>
                  <a:pt x="116954" y="43179"/>
                </a:lnTo>
                <a:lnTo>
                  <a:pt x="142671" y="41909"/>
                </a:lnTo>
                <a:lnTo>
                  <a:pt x="168368" y="39369"/>
                </a:lnTo>
                <a:lnTo>
                  <a:pt x="194044" y="38099"/>
                </a:lnTo>
                <a:lnTo>
                  <a:pt x="219697" y="35559"/>
                </a:lnTo>
                <a:lnTo>
                  <a:pt x="217525" y="12699"/>
                </a:lnTo>
                <a:close/>
              </a:path>
              <a:path w="3781425" h="146050">
                <a:moveTo>
                  <a:pt x="554532" y="5079"/>
                </a:moveTo>
                <a:lnTo>
                  <a:pt x="552145" y="27939"/>
                </a:lnTo>
                <a:lnTo>
                  <a:pt x="614817" y="35559"/>
                </a:lnTo>
                <a:lnTo>
                  <a:pt x="635660" y="39369"/>
                </a:lnTo>
                <a:lnTo>
                  <a:pt x="639000" y="15239"/>
                </a:lnTo>
                <a:lnTo>
                  <a:pt x="554532" y="5079"/>
                </a:lnTo>
                <a:close/>
              </a:path>
              <a:path w="3781425" h="146050">
                <a:moveTo>
                  <a:pt x="314578" y="3809"/>
                </a:moveTo>
                <a:lnTo>
                  <a:pt x="266028" y="8889"/>
                </a:lnTo>
                <a:lnTo>
                  <a:pt x="241771" y="10159"/>
                </a:lnTo>
                <a:lnTo>
                  <a:pt x="217525" y="12699"/>
                </a:lnTo>
                <a:lnTo>
                  <a:pt x="219697" y="35559"/>
                </a:lnTo>
                <a:lnTo>
                  <a:pt x="267838" y="30479"/>
                </a:lnTo>
                <a:lnTo>
                  <a:pt x="291925" y="29209"/>
                </a:lnTo>
                <a:lnTo>
                  <a:pt x="316026" y="26669"/>
                </a:lnTo>
                <a:lnTo>
                  <a:pt x="314578" y="3809"/>
                </a:lnTo>
                <a:close/>
              </a:path>
              <a:path w="3781425" h="146050">
                <a:moveTo>
                  <a:pt x="516783" y="1269"/>
                </a:moveTo>
                <a:lnTo>
                  <a:pt x="504177" y="1269"/>
                </a:lnTo>
                <a:lnTo>
                  <a:pt x="503339" y="24129"/>
                </a:lnTo>
                <a:lnTo>
                  <a:pt x="515562" y="25399"/>
                </a:lnTo>
                <a:lnTo>
                  <a:pt x="527770" y="25399"/>
                </a:lnTo>
                <a:lnTo>
                  <a:pt x="552145" y="27939"/>
                </a:lnTo>
                <a:lnTo>
                  <a:pt x="554532" y="5079"/>
                </a:lnTo>
                <a:lnTo>
                  <a:pt x="516783" y="1269"/>
                </a:lnTo>
                <a:close/>
              </a:path>
              <a:path w="3781425" h="146050">
                <a:moveTo>
                  <a:pt x="383184" y="1269"/>
                </a:moveTo>
                <a:lnTo>
                  <a:pt x="366024" y="1269"/>
                </a:lnTo>
                <a:lnTo>
                  <a:pt x="331724" y="3809"/>
                </a:lnTo>
                <a:lnTo>
                  <a:pt x="314578" y="3809"/>
                </a:lnTo>
                <a:lnTo>
                  <a:pt x="316026" y="26669"/>
                </a:lnTo>
                <a:lnTo>
                  <a:pt x="332936" y="25399"/>
                </a:lnTo>
                <a:lnTo>
                  <a:pt x="349850" y="25399"/>
                </a:lnTo>
                <a:lnTo>
                  <a:pt x="366768" y="24129"/>
                </a:lnTo>
                <a:lnTo>
                  <a:pt x="383692" y="24129"/>
                </a:lnTo>
                <a:lnTo>
                  <a:pt x="383184" y="1269"/>
                </a:lnTo>
                <a:close/>
              </a:path>
              <a:path w="3781425" h="146050">
                <a:moveTo>
                  <a:pt x="457441" y="0"/>
                </a:moveTo>
                <a:lnTo>
                  <a:pt x="438877" y="0"/>
                </a:lnTo>
                <a:lnTo>
                  <a:pt x="420312" y="1269"/>
                </a:lnTo>
                <a:lnTo>
                  <a:pt x="383184" y="1269"/>
                </a:lnTo>
                <a:lnTo>
                  <a:pt x="383692" y="24129"/>
                </a:lnTo>
                <a:lnTo>
                  <a:pt x="457441" y="24129"/>
                </a:lnTo>
                <a:lnTo>
                  <a:pt x="457441" y="0"/>
                </a:lnTo>
                <a:close/>
              </a:path>
              <a:path w="3781425" h="146050">
                <a:moveTo>
                  <a:pt x="492497" y="0"/>
                </a:moveTo>
                <a:lnTo>
                  <a:pt x="457441" y="0"/>
                </a:lnTo>
                <a:lnTo>
                  <a:pt x="457441" y="24129"/>
                </a:lnTo>
                <a:lnTo>
                  <a:pt x="503339" y="24129"/>
                </a:lnTo>
                <a:lnTo>
                  <a:pt x="504177" y="1269"/>
                </a:lnTo>
                <a:lnTo>
                  <a:pt x="49249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2458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Final</a:t>
            </a:r>
            <a:r>
              <a:rPr sz="4400" spc="-400" dirty="0"/>
              <a:t> </a:t>
            </a:r>
            <a:r>
              <a:rPr sz="4400" spc="-215" dirty="0"/>
              <a:t>Exam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713655"/>
            <a:ext cx="6946900" cy="206628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Similar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Exam1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2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(programming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+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video)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Cumulative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Read </a:t>
            </a:r>
            <a:r>
              <a:rPr sz="2800" spc="-110" dirty="0">
                <a:latin typeface="Trebuchet MS"/>
                <a:cs typeface="Trebuchet MS"/>
              </a:rPr>
              <a:t>instructions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carefully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Follow </a:t>
            </a:r>
            <a:r>
              <a:rPr sz="2800" spc="-110" dirty="0">
                <a:latin typeface="Trebuchet MS"/>
                <a:cs typeface="Trebuchet MS"/>
              </a:rPr>
              <a:t>instructions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closely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1649" y="4401159"/>
            <a:ext cx="413321" cy="22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607" y="4440707"/>
            <a:ext cx="266915" cy="191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4322" y="4378274"/>
            <a:ext cx="1021654" cy="240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9920" y="4400799"/>
            <a:ext cx="454164" cy="222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1240" y="4483353"/>
            <a:ext cx="123189" cy="94615"/>
          </a:xfrm>
          <a:custGeom>
            <a:avLst/>
            <a:gdLst/>
            <a:ahLst/>
            <a:cxnLst/>
            <a:rect l="l" t="t" r="r" b="b"/>
            <a:pathLst>
              <a:path w="123189" h="94614">
                <a:moveTo>
                  <a:pt x="74066" y="24942"/>
                </a:moveTo>
                <a:lnTo>
                  <a:pt x="73977" y="88"/>
                </a:lnTo>
                <a:lnTo>
                  <a:pt x="65938" y="241"/>
                </a:lnTo>
                <a:lnTo>
                  <a:pt x="57912" y="647"/>
                </a:lnTo>
                <a:lnTo>
                  <a:pt x="21653" y="6680"/>
                </a:lnTo>
                <a:lnTo>
                  <a:pt x="17360" y="6680"/>
                </a:lnTo>
                <a:lnTo>
                  <a:pt x="13208" y="10833"/>
                </a:lnTo>
                <a:lnTo>
                  <a:pt x="13208" y="21082"/>
                </a:lnTo>
                <a:lnTo>
                  <a:pt x="17360" y="25234"/>
                </a:lnTo>
                <a:lnTo>
                  <a:pt x="27609" y="25234"/>
                </a:lnTo>
                <a:lnTo>
                  <a:pt x="37058" y="25031"/>
                </a:lnTo>
                <a:lnTo>
                  <a:pt x="74066" y="24942"/>
                </a:lnTo>
                <a:close/>
              </a:path>
              <a:path w="123189" h="94614">
                <a:moveTo>
                  <a:pt x="104394" y="69443"/>
                </a:moveTo>
                <a:lnTo>
                  <a:pt x="104305" y="69850"/>
                </a:lnTo>
                <a:lnTo>
                  <a:pt x="104394" y="69443"/>
                </a:lnTo>
                <a:close/>
              </a:path>
              <a:path w="123189" h="94614">
                <a:moveTo>
                  <a:pt x="107886" y="84810"/>
                </a:moveTo>
                <a:lnTo>
                  <a:pt x="104444" y="69710"/>
                </a:lnTo>
                <a:lnTo>
                  <a:pt x="104355" y="70040"/>
                </a:lnTo>
                <a:lnTo>
                  <a:pt x="107886" y="84810"/>
                </a:lnTo>
                <a:close/>
              </a:path>
              <a:path w="123189" h="94614">
                <a:moveTo>
                  <a:pt x="117068" y="72694"/>
                </a:moveTo>
                <a:lnTo>
                  <a:pt x="113792" y="69418"/>
                </a:lnTo>
                <a:lnTo>
                  <a:pt x="113576" y="69202"/>
                </a:lnTo>
                <a:lnTo>
                  <a:pt x="104952" y="69202"/>
                </a:lnTo>
                <a:lnTo>
                  <a:pt x="104711" y="69443"/>
                </a:lnTo>
                <a:lnTo>
                  <a:pt x="104394" y="69443"/>
                </a:lnTo>
                <a:lnTo>
                  <a:pt x="104444" y="69710"/>
                </a:lnTo>
                <a:lnTo>
                  <a:pt x="104571" y="69583"/>
                </a:lnTo>
                <a:lnTo>
                  <a:pt x="104521" y="70040"/>
                </a:lnTo>
                <a:lnTo>
                  <a:pt x="107886" y="84810"/>
                </a:lnTo>
                <a:lnTo>
                  <a:pt x="104305" y="69850"/>
                </a:lnTo>
                <a:lnTo>
                  <a:pt x="104216" y="69443"/>
                </a:lnTo>
                <a:lnTo>
                  <a:pt x="104394" y="69443"/>
                </a:lnTo>
                <a:lnTo>
                  <a:pt x="80530" y="67271"/>
                </a:lnTo>
                <a:lnTo>
                  <a:pt x="70370" y="66560"/>
                </a:lnTo>
                <a:lnTo>
                  <a:pt x="60223" y="66281"/>
                </a:lnTo>
                <a:lnTo>
                  <a:pt x="50063" y="66459"/>
                </a:lnTo>
                <a:lnTo>
                  <a:pt x="17856" y="70040"/>
                </a:lnTo>
                <a:lnTo>
                  <a:pt x="10464" y="71285"/>
                </a:lnTo>
                <a:lnTo>
                  <a:pt x="4152" y="71285"/>
                </a:lnTo>
                <a:lnTo>
                  <a:pt x="0" y="75438"/>
                </a:lnTo>
                <a:lnTo>
                  <a:pt x="0" y="85686"/>
                </a:lnTo>
                <a:lnTo>
                  <a:pt x="4152" y="89839"/>
                </a:lnTo>
                <a:lnTo>
                  <a:pt x="8458" y="89839"/>
                </a:lnTo>
                <a:lnTo>
                  <a:pt x="15659" y="92557"/>
                </a:lnTo>
                <a:lnTo>
                  <a:pt x="35217" y="94564"/>
                </a:lnTo>
                <a:lnTo>
                  <a:pt x="42443" y="93789"/>
                </a:lnTo>
                <a:lnTo>
                  <a:pt x="80708" y="90017"/>
                </a:lnTo>
                <a:lnTo>
                  <a:pt x="110629" y="84810"/>
                </a:lnTo>
                <a:lnTo>
                  <a:pt x="113576" y="84810"/>
                </a:lnTo>
                <a:lnTo>
                  <a:pt x="117068" y="81318"/>
                </a:lnTo>
                <a:lnTo>
                  <a:pt x="117068" y="72694"/>
                </a:lnTo>
                <a:close/>
              </a:path>
              <a:path w="123189" h="94614">
                <a:moveTo>
                  <a:pt x="122936" y="22123"/>
                </a:moveTo>
                <a:lnTo>
                  <a:pt x="121640" y="20840"/>
                </a:lnTo>
                <a:lnTo>
                  <a:pt x="121094" y="18300"/>
                </a:lnTo>
                <a:lnTo>
                  <a:pt x="120777" y="16776"/>
                </a:lnTo>
                <a:lnTo>
                  <a:pt x="119608" y="12585"/>
                </a:lnTo>
                <a:lnTo>
                  <a:pt x="80975" y="0"/>
                </a:lnTo>
                <a:lnTo>
                  <a:pt x="73977" y="88"/>
                </a:lnTo>
                <a:lnTo>
                  <a:pt x="74142" y="24930"/>
                </a:lnTo>
                <a:lnTo>
                  <a:pt x="87617" y="24993"/>
                </a:lnTo>
                <a:lnTo>
                  <a:pt x="101104" y="25285"/>
                </a:lnTo>
                <a:lnTo>
                  <a:pt x="101384" y="24193"/>
                </a:lnTo>
                <a:lnTo>
                  <a:pt x="101612" y="24206"/>
                </a:lnTo>
                <a:lnTo>
                  <a:pt x="102146" y="24511"/>
                </a:lnTo>
                <a:lnTo>
                  <a:pt x="102590" y="24993"/>
                </a:lnTo>
                <a:lnTo>
                  <a:pt x="102717" y="24942"/>
                </a:lnTo>
                <a:lnTo>
                  <a:pt x="102679" y="25133"/>
                </a:lnTo>
                <a:lnTo>
                  <a:pt x="105829" y="29349"/>
                </a:lnTo>
                <a:lnTo>
                  <a:pt x="105829" y="31572"/>
                </a:lnTo>
                <a:lnTo>
                  <a:pt x="109664" y="35394"/>
                </a:lnTo>
                <a:lnTo>
                  <a:pt x="119100" y="35394"/>
                </a:lnTo>
                <a:lnTo>
                  <a:pt x="122936" y="31572"/>
                </a:lnTo>
                <a:lnTo>
                  <a:pt x="122936" y="30365"/>
                </a:lnTo>
                <a:lnTo>
                  <a:pt x="122936" y="2212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6611" y="4428705"/>
            <a:ext cx="957414" cy="276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1497" y="4392002"/>
            <a:ext cx="171860" cy="168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2156" y="4302798"/>
            <a:ext cx="273469" cy="277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8471" y="4374527"/>
            <a:ext cx="1099731" cy="2468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3714" y="4386148"/>
            <a:ext cx="717435" cy="257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T</a:t>
            </a:r>
            <a:r>
              <a:rPr spc="-210" dirty="0"/>
              <a:t>ha</a:t>
            </a:r>
            <a:r>
              <a:rPr spc="-229" dirty="0"/>
              <a:t>n</a:t>
            </a:r>
            <a:r>
              <a:rPr spc="-215" dirty="0"/>
              <a:t>k</a:t>
            </a:r>
            <a:r>
              <a:rPr spc="-85" dirty="0"/>
              <a:t>s</a:t>
            </a:r>
            <a:r>
              <a:rPr spc="-250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399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Office Theme</vt:lpstr>
      <vt:lpstr>CSE 11 Accelerated Intro to Programming  Discussion Section 10</vt:lpstr>
      <vt:lpstr>Logistics</vt:lpstr>
      <vt:lpstr>Overriding methods</vt:lpstr>
      <vt:lpstr>The instanceof operator</vt:lpstr>
      <vt:lpstr>Casting</vt:lpstr>
      <vt:lpstr>PowerPoint Presentation</vt:lpstr>
      <vt:lpstr>Access Modifiers</vt:lpstr>
      <vt:lpstr>Final Exam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10</dc:title>
  <dc:creator>Sachin Deshpande</dc:creator>
  <cp:lastModifiedBy>Sachin C Deshpande</cp:lastModifiedBy>
  <cp:revision>5</cp:revision>
  <dcterms:created xsi:type="dcterms:W3CDTF">2021-07-29T06:18:46Z</dcterms:created>
  <dcterms:modified xsi:type="dcterms:W3CDTF">2021-07-29T06:33:34Z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2021-07-29T00:00:00Z</vt:filetime>
  </property>
</Properties>
</file>