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46799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746799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467992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467992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467992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467992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7467992b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7467992b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7467992b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7467992b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2e62a2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2e62a2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page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e62a2a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e62a2a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467992b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467992b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467992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7467992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lCl1xWMRJa4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Web Applications Using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110 Team 17 - CSS Crusaders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Product Created By AI Only!</a:t>
            </a:r>
            <a:endParaRPr b="1"/>
          </a:p>
        </p:txBody>
      </p:sp>
      <p:pic>
        <p:nvPicPr>
          <p:cNvPr id="120" name="Google Shape;120;p22" title="CSE 110 Team #17 Prototype 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00" y="1152475"/>
            <a:ext cx="60736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tools did we use?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ChatGPT (3.5)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Craiyon.com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Murf.ai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Play.ht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CHATGPT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13" y="1040488"/>
            <a:ext cx="81411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Different chat with the same exact prompt and same exact user will give you different answers, which can be functional or not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One version have a better visual but not function well while the other version is functional and look more simple visually.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Sometimes the response is cut off 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You can also ask it to debug for you, but it is very limited</a:t>
            </a:r>
            <a:endParaRPr sz="15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1284" l="29508" r="31303" t="0"/>
          <a:stretch/>
        </p:blipFill>
        <p:spPr>
          <a:xfrm>
            <a:off x="496725" y="2293925"/>
            <a:ext cx="2113401" cy="25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289" y="2411475"/>
            <a:ext cx="2331626" cy="233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875" y="1865325"/>
            <a:ext cx="2660698" cy="28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Audio Generation AI 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Play.ht and murf.ai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a voice, was able to select intention(marketing, relaxing,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a language, many accents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voices were so realistic that we sometimes </a:t>
            </a:r>
            <a:r>
              <a:rPr lang="en"/>
              <a:t>forget</a:t>
            </a:r>
            <a:r>
              <a:rPr lang="en"/>
              <a:t> that we are working with AI generated voices.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25" y="2571750"/>
            <a:ext cx="2872001" cy="237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Generation AI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Craiyon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could input idea that they hope that the AI will draw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able to take too many words as an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not give what you are looking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unrelated pictures are provided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951" y="2436875"/>
            <a:ext cx="242139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 &amp; Cons of AI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Quickly construct web application within an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debugging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Excellent for brainstorming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Answers questions quickly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not necessarily give functioning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not necessarily give you what you had envisioned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have to have a good understanding of the subject that you are asking for help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cost money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How can AI help with web development?</a:t>
            </a:r>
            <a:endParaRPr b="1" sz="25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Significantly speed up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to answer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“novel” ideas that you haven’t thought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easily debug 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provide good templates for starting projects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 that can be made to AI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users to upload images so that AI can build off you’re ideas and give you more of what you are looking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able to input entire files of code for AI like GPT to parse in order to give a </a:t>
            </a:r>
            <a:r>
              <a:rPr lang="en"/>
              <a:t>more seamless</a:t>
            </a:r>
            <a:r>
              <a:rPr lang="en"/>
              <a:t> user-end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memory threads to allow deeper conversations/generations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AI be detrimental to web development?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68300" y="1160900"/>
            <a:ext cx="86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Programmers becoming less knowledgeable about the field and relying more on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Becoming more reliant on AI to produce working programs. Programs’ potential become limited by how advanced AI is and the data it has received rather than a programmer’s knowledge and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may lack an understanding of more complex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