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61250" y="2142750"/>
            <a:ext cx="1388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Account/Login</a:t>
            </a:r>
          </a:p>
        </p:txBody>
      </p:sp>
      <p:sp>
        <p:nvSpPr>
          <p:cNvPr id="55" name="Shape 55"/>
          <p:cNvSpPr/>
          <p:nvPr/>
        </p:nvSpPr>
        <p:spPr>
          <a:xfrm>
            <a:off x="3354437" y="21427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56" name="Shape 56"/>
          <p:cNvSpPr/>
          <p:nvPr/>
        </p:nvSpPr>
        <p:spPr>
          <a:xfrm>
            <a:off x="5378200" y="-7050"/>
            <a:ext cx="1019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</a:t>
            </a:r>
          </a:p>
        </p:txBody>
      </p:sp>
      <p:cxnSp>
        <p:nvCxnSpPr>
          <p:cNvPr id="57" name="Shape 57"/>
          <p:cNvCxnSpPr>
            <a:stCxn id="54" idx="3"/>
            <a:endCxn id="55" idx="1"/>
          </p:cNvCxnSpPr>
          <p:nvPr/>
        </p:nvCxnSpPr>
        <p:spPr>
          <a:xfrm>
            <a:off x="1649950" y="2446350"/>
            <a:ext cx="1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1567550" y="2471900"/>
            <a:ext cx="1969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 UserName =...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RememberMe = …</a:t>
            </a:r>
          </a:p>
        </p:txBody>
      </p:sp>
      <p:sp>
        <p:nvSpPr>
          <p:cNvPr id="59" name="Shape 59"/>
          <p:cNvSpPr/>
          <p:nvPr/>
        </p:nvSpPr>
        <p:spPr>
          <a:xfrm>
            <a:off x="5378200" y="725250"/>
            <a:ext cx="1019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Cart</a:t>
            </a:r>
          </a:p>
        </p:txBody>
      </p:sp>
      <p:sp>
        <p:nvSpPr>
          <p:cNvPr id="60" name="Shape 60"/>
          <p:cNvSpPr/>
          <p:nvPr/>
        </p:nvSpPr>
        <p:spPr>
          <a:xfrm>
            <a:off x="5378200" y="1489050"/>
            <a:ext cx="1019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Products</a:t>
            </a:r>
          </a:p>
        </p:txBody>
      </p:sp>
      <p:sp>
        <p:nvSpPr>
          <p:cNvPr id="61" name="Shape 61"/>
          <p:cNvSpPr/>
          <p:nvPr/>
        </p:nvSpPr>
        <p:spPr>
          <a:xfrm>
            <a:off x="5378200" y="22528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Categories</a:t>
            </a:r>
          </a:p>
        </p:txBody>
      </p:sp>
      <p:sp>
        <p:nvSpPr>
          <p:cNvPr id="62" name="Shape 62"/>
          <p:cNvSpPr/>
          <p:nvPr/>
        </p:nvSpPr>
        <p:spPr>
          <a:xfrm>
            <a:off x="5378200" y="30166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</a:t>
            </a:r>
          </a:p>
        </p:txBody>
      </p:sp>
      <p:sp>
        <p:nvSpPr>
          <p:cNvPr id="63" name="Shape 63"/>
          <p:cNvSpPr/>
          <p:nvPr/>
        </p:nvSpPr>
        <p:spPr>
          <a:xfrm>
            <a:off x="5378187" y="37804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Hello [username]!</a:t>
            </a:r>
          </a:p>
        </p:txBody>
      </p:sp>
      <p:sp>
        <p:nvSpPr>
          <p:cNvPr id="64" name="Shape 64"/>
          <p:cNvSpPr/>
          <p:nvPr/>
        </p:nvSpPr>
        <p:spPr>
          <a:xfrm>
            <a:off x="5411837" y="45049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Logoff</a:t>
            </a:r>
          </a:p>
        </p:txBody>
      </p:sp>
      <p:cxnSp>
        <p:nvCxnSpPr>
          <p:cNvPr id="65" name="Shape 65"/>
          <p:cNvCxnSpPr>
            <a:stCxn id="55" idx="3"/>
            <a:endCxn id="56" idx="1"/>
          </p:cNvCxnSpPr>
          <p:nvPr/>
        </p:nvCxnSpPr>
        <p:spPr>
          <a:xfrm flipH="1" rot="10800000">
            <a:off x="4511837" y="296550"/>
            <a:ext cx="866400" cy="21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5" idx="3"/>
            <a:endCxn id="59" idx="1"/>
          </p:cNvCxnSpPr>
          <p:nvPr/>
        </p:nvCxnSpPr>
        <p:spPr>
          <a:xfrm flipH="1" rot="10800000">
            <a:off x="4511837" y="1028850"/>
            <a:ext cx="866400" cy="14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5" idx="3"/>
            <a:endCxn id="60" idx="1"/>
          </p:cNvCxnSpPr>
          <p:nvPr/>
        </p:nvCxnSpPr>
        <p:spPr>
          <a:xfrm flipH="1" rot="10800000">
            <a:off x="4511837" y="1792650"/>
            <a:ext cx="8664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55" idx="3"/>
            <a:endCxn id="61" idx="1"/>
          </p:cNvCxnSpPr>
          <p:nvPr/>
        </p:nvCxnSpPr>
        <p:spPr>
          <a:xfrm>
            <a:off x="4511837" y="2446350"/>
            <a:ext cx="866400" cy="1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55" idx="3"/>
            <a:endCxn id="62" idx="1"/>
          </p:cNvCxnSpPr>
          <p:nvPr/>
        </p:nvCxnSpPr>
        <p:spPr>
          <a:xfrm>
            <a:off x="4511837" y="2446350"/>
            <a:ext cx="866400" cy="8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55" idx="3"/>
            <a:endCxn id="63" idx="1"/>
          </p:cNvCxnSpPr>
          <p:nvPr/>
        </p:nvCxnSpPr>
        <p:spPr>
          <a:xfrm>
            <a:off x="4511837" y="2446350"/>
            <a:ext cx="866400" cy="16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55" idx="3"/>
            <a:endCxn id="64" idx="1"/>
          </p:cNvCxnSpPr>
          <p:nvPr/>
        </p:nvCxnSpPr>
        <p:spPr>
          <a:xfrm>
            <a:off x="4511837" y="2446350"/>
            <a:ext cx="900000" cy="23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2319375" y="3513750"/>
            <a:ext cx="1535100" cy="1058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cxnSp>
        <p:nvCxnSpPr>
          <p:cNvPr id="73" name="Shape 73"/>
          <p:cNvCxnSpPr>
            <a:stCxn id="55" idx="2"/>
            <a:endCxn id="72" idx="0"/>
          </p:cNvCxnSpPr>
          <p:nvPr/>
        </p:nvCxnSpPr>
        <p:spPr>
          <a:xfrm flipH="1">
            <a:off x="3086837" y="2749950"/>
            <a:ext cx="8463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66850" y="967800"/>
            <a:ext cx="3376500" cy="20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Cart/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Products/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Categories/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About/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Hello[username]!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Checkout Complete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StoreDetails/2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Review, Address And Payment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product</a:t>
            </a:r>
          </a:p>
        </p:txBody>
      </p:sp>
      <p:sp>
        <p:nvSpPr>
          <p:cNvPr id="79" name="Shape 79"/>
          <p:cNvSpPr/>
          <p:nvPr/>
        </p:nvSpPr>
        <p:spPr>
          <a:xfrm>
            <a:off x="4409750" y="12150"/>
            <a:ext cx="1019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</a:t>
            </a:r>
          </a:p>
        </p:txBody>
      </p:sp>
      <p:sp>
        <p:nvSpPr>
          <p:cNvPr id="80" name="Shape 80"/>
          <p:cNvSpPr/>
          <p:nvPr/>
        </p:nvSpPr>
        <p:spPr>
          <a:xfrm>
            <a:off x="4409750" y="744450"/>
            <a:ext cx="1019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Cart</a:t>
            </a:r>
          </a:p>
        </p:txBody>
      </p:sp>
      <p:sp>
        <p:nvSpPr>
          <p:cNvPr id="81" name="Shape 81"/>
          <p:cNvSpPr/>
          <p:nvPr/>
        </p:nvSpPr>
        <p:spPr>
          <a:xfrm>
            <a:off x="4409750" y="1508250"/>
            <a:ext cx="10197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Products</a:t>
            </a:r>
          </a:p>
        </p:txBody>
      </p:sp>
      <p:sp>
        <p:nvSpPr>
          <p:cNvPr id="82" name="Shape 82"/>
          <p:cNvSpPr/>
          <p:nvPr/>
        </p:nvSpPr>
        <p:spPr>
          <a:xfrm>
            <a:off x="4409750" y="22720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Categories</a:t>
            </a:r>
          </a:p>
        </p:txBody>
      </p:sp>
      <p:sp>
        <p:nvSpPr>
          <p:cNvPr id="83" name="Shape 83"/>
          <p:cNvSpPr/>
          <p:nvPr/>
        </p:nvSpPr>
        <p:spPr>
          <a:xfrm>
            <a:off x="4409750" y="30358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</a:t>
            </a:r>
          </a:p>
        </p:txBody>
      </p:sp>
      <p:sp>
        <p:nvSpPr>
          <p:cNvPr id="84" name="Shape 84"/>
          <p:cNvSpPr/>
          <p:nvPr/>
        </p:nvSpPr>
        <p:spPr>
          <a:xfrm>
            <a:off x="4409737" y="37996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Hello [username]!</a:t>
            </a:r>
          </a:p>
        </p:txBody>
      </p:sp>
      <p:sp>
        <p:nvSpPr>
          <p:cNvPr id="85" name="Shape 85"/>
          <p:cNvSpPr/>
          <p:nvPr/>
        </p:nvSpPr>
        <p:spPr>
          <a:xfrm>
            <a:off x="4443387" y="4524150"/>
            <a:ext cx="11574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Logoff</a:t>
            </a:r>
          </a:p>
        </p:txBody>
      </p:sp>
      <p:cxnSp>
        <p:nvCxnSpPr>
          <p:cNvPr id="86" name="Shape 86"/>
          <p:cNvCxnSpPr>
            <a:stCxn id="78" idx="3"/>
            <a:endCxn id="79" idx="1"/>
          </p:cNvCxnSpPr>
          <p:nvPr/>
        </p:nvCxnSpPr>
        <p:spPr>
          <a:xfrm flipH="1" rot="10800000">
            <a:off x="3543350" y="315600"/>
            <a:ext cx="866400" cy="16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78" idx="3"/>
            <a:endCxn id="80" idx="1"/>
          </p:cNvCxnSpPr>
          <p:nvPr/>
        </p:nvCxnSpPr>
        <p:spPr>
          <a:xfrm flipH="1" rot="10800000">
            <a:off x="3543350" y="1048200"/>
            <a:ext cx="8664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78" idx="3"/>
            <a:endCxn id="81" idx="1"/>
          </p:cNvCxnSpPr>
          <p:nvPr/>
        </p:nvCxnSpPr>
        <p:spPr>
          <a:xfrm flipH="1" rot="10800000">
            <a:off x="3543350" y="1812000"/>
            <a:ext cx="8664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78" idx="3"/>
            <a:endCxn id="82" idx="1"/>
          </p:cNvCxnSpPr>
          <p:nvPr/>
        </p:nvCxnSpPr>
        <p:spPr>
          <a:xfrm>
            <a:off x="3543350" y="2001900"/>
            <a:ext cx="8664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78" idx="3"/>
            <a:endCxn id="83" idx="1"/>
          </p:cNvCxnSpPr>
          <p:nvPr/>
        </p:nvCxnSpPr>
        <p:spPr>
          <a:xfrm>
            <a:off x="3543350" y="2001900"/>
            <a:ext cx="866400" cy="13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78" idx="3"/>
            <a:endCxn id="84" idx="1"/>
          </p:cNvCxnSpPr>
          <p:nvPr/>
        </p:nvCxnSpPr>
        <p:spPr>
          <a:xfrm>
            <a:off x="3543350" y="2001900"/>
            <a:ext cx="866400" cy="21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78" idx="3"/>
            <a:endCxn id="85" idx="1"/>
          </p:cNvCxnSpPr>
          <p:nvPr/>
        </p:nvCxnSpPr>
        <p:spPr>
          <a:xfrm>
            <a:off x="3543350" y="2001900"/>
            <a:ext cx="900000" cy="28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/>
          <p:nvPr/>
        </p:nvSpPr>
        <p:spPr>
          <a:xfrm>
            <a:off x="1039475" y="3928275"/>
            <a:ext cx="1535100" cy="1058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cxnSp>
        <p:nvCxnSpPr>
          <p:cNvPr id="94" name="Shape 94"/>
          <p:cNvCxnSpPr>
            <a:stCxn id="78" idx="2"/>
            <a:endCxn id="93" idx="0"/>
          </p:cNvCxnSpPr>
          <p:nvPr/>
        </p:nvCxnSpPr>
        <p:spPr>
          <a:xfrm flipH="1">
            <a:off x="1807100" y="3036000"/>
            <a:ext cx="48000" cy="8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901525" y="1044512"/>
            <a:ext cx="10197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Review, Address, And Payment</a:t>
            </a:r>
          </a:p>
        </p:txBody>
      </p:sp>
      <p:sp>
        <p:nvSpPr>
          <p:cNvPr id="100" name="Shape 100"/>
          <p:cNvSpPr/>
          <p:nvPr/>
        </p:nvSpPr>
        <p:spPr>
          <a:xfrm>
            <a:off x="5797525" y="1044512"/>
            <a:ext cx="10197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Checkout Complete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054750" y="1746087"/>
            <a:ext cx="1618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FirstName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LastName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Address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City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State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PostalCode = 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Country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Phone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Email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CreditCard = ...</a:t>
            </a:r>
          </a:p>
        </p:txBody>
      </p:sp>
      <p:cxnSp>
        <p:nvCxnSpPr>
          <p:cNvPr id="102" name="Shape 102"/>
          <p:cNvCxnSpPr>
            <a:stCxn id="99" idx="3"/>
            <a:endCxn id="100" idx="1"/>
          </p:cNvCxnSpPr>
          <p:nvPr/>
        </p:nvCxnSpPr>
        <p:spPr>
          <a:xfrm>
            <a:off x="3921225" y="1712012"/>
            <a:ext cx="18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1370300" y="1044512"/>
            <a:ext cx="10197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Cart</a:t>
            </a:r>
          </a:p>
        </p:txBody>
      </p:sp>
      <p:cxnSp>
        <p:nvCxnSpPr>
          <p:cNvPr id="104" name="Shape 104"/>
          <p:cNvCxnSpPr>
            <a:stCxn id="103" idx="3"/>
            <a:endCxn id="99" idx="1"/>
          </p:cNvCxnSpPr>
          <p:nvPr/>
        </p:nvCxnSpPr>
        <p:spPr>
          <a:xfrm>
            <a:off x="2390000" y="1712012"/>
            <a:ext cx="5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27874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Store/Details/2</a:t>
            </a:r>
          </a:p>
        </p:txBody>
      </p:sp>
      <p:cxnSp>
        <p:nvCxnSpPr>
          <p:cNvPr id="110" name="Shape 110"/>
          <p:cNvCxnSpPr>
            <a:stCxn id="109" idx="3"/>
            <a:endCxn id="111" idx="1"/>
          </p:cNvCxnSpPr>
          <p:nvPr/>
        </p:nvCxnSpPr>
        <p:spPr>
          <a:xfrm>
            <a:off x="4249024" y="2051925"/>
            <a:ext cx="12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4096925" y="2051925"/>
            <a:ext cx="1969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Quantity = ...</a:t>
            </a:r>
          </a:p>
        </p:txBody>
      </p:sp>
      <p:sp>
        <p:nvSpPr>
          <p:cNvPr id="113" name="Shape 113"/>
          <p:cNvSpPr/>
          <p:nvPr/>
        </p:nvSpPr>
        <p:spPr>
          <a:xfrm>
            <a:off x="7709325" y="1372425"/>
            <a:ext cx="10197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Review, Address, And Payment</a:t>
            </a:r>
          </a:p>
        </p:txBody>
      </p:sp>
      <p:cxnSp>
        <p:nvCxnSpPr>
          <p:cNvPr id="114" name="Shape 114"/>
          <p:cNvCxnSpPr>
            <a:stCxn id="111" idx="3"/>
            <a:endCxn id="113" idx="1"/>
          </p:cNvCxnSpPr>
          <p:nvPr/>
        </p:nvCxnSpPr>
        <p:spPr>
          <a:xfrm flipH="1" rot="10800000">
            <a:off x="6924824" y="2039925"/>
            <a:ext cx="7845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54632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your cart</a:t>
            </a:r>
          </a:p>
        </p:txBody>
      </p:sp>
      <p:sp>
        <p:nvSpPr>
          <p:cNvPr id="115" name="Shape 115"/>
          <p:cNvSpPr/>
          <p:nvPr/>
        </p:nvSpPr>
        <p:spPr>
          <a:xfrm>
            <a:off x="577624" y="1748325"/>
            <a:ext cx="14616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</a:t>
            </a:r>
          </a:p>
        </p:txBody>
      </p:sp>
      <p:cxnSp>
        <p:nvCxnSpPr>
          <p:cNvPr id="116" name="Shape 116"/>
          <p:cNvCxnSpPr>
            <a:stCxn id="115" idx="3"/>
            <a:endCxn id="109" idx="1"/>
          </p:cNvCxnSpPr>
          <p:nvPr/>
        </p:nvCxnSpPr>
        <p:spPr>
          <a:xfrm>
            <a:off x="2039224" y="2051925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7874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New</a:t>
            </a:r>
          </a:p>
        </p:txBody>
      </p:sp>
      <p:cxnSp>
        <p:nvCxnSpPr>
          <p:cNvPr id="122" name="Shape 122"/>
          <p:cNvCxnSpPr>
            <a:stCxn id="121" idx="3"/>
            <a:endCxn id="123" idx="1"/>
          </p:cNvCxnSpPr>
          <p:nvPr/>
        </p:nvCxnSpPr>
        <p:spPr>
          <a:xfrm>
            <a:off x="4249024" y="2051925"/>
            <a:ext cx="12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4096925" y="2051925"/>
            <a:ext cx="1969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SKU =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Name =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Category =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AvailableDate =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Price =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Rating =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4632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Products</a:t>
            </a:r>
          </a:p>
        </p:txBody>
      </p:sp>
      <p:sp>
        <p:nvSpPr>
          <p:cNvPr id="125" name="Shape 125"/>
          <p:cNvSpPr/>
          <p:nvPr/>
        </p:nvSpPr>
        <p:spPr>
          <a:xfrm>
            <a:off x="577624" y="1748325"/>
            <a:ext cx="14616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Products</a:t>
            </a:r>
          </a:p>
        </p:txBody>
      </p:sp>
      <p:cxnSp>
        <p:nvCxnSpPr>
          <p:cNvPr id="126" name="Shape 126"/>
          <p:cNvCxnSpPr>
            <a:stCxn id="125" idx="3"/>
            <a:endCxn id="121" idx="1"/>
          </p:cNvCxnSpPr>
          <p:nvPr/>
        </p:nvCxnSpPr>
        <p:spPr>
          <a:xfrm>
            <a:off x="2039224" y="2051925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74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Category</a:t>
            </a:r>
          </a:p>
        </p:txBody>
      </p:sp>
      <p:cxnSp>
        <p:nvCxnSpPr>
          <p:cNvPr id="132" name="Shape 132"/>
          <p:cNvCxnSpPr>
            <a:stCxn id="131" idx="3"/>
            <a:endCxn id="133" idx="1"/>
          </p:cNvCxnSpPr>
          <p:nvPr/>
        </p:nvCxnSpPr>
        <p:spPr>
          <a:xfrm>
            <a:off x="4249024" y="2051925"/>
            <a:ext cx="12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4096925" y="2051925"/>
            <a:ext cx="1969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Name =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Description =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4632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Category</a:t>
            </a:r>
          </a:p>
        </p:txBody>
      </p:sp>
      <p:sp>
        <p:nvSpPr>
          <p:cNvPr id="135" name="Shape 135"/>
          <p:cNvSpPr/>
          <p:nvPr/>
        </p:nvSpPr>
        <p:spPr>
          <a:xfrm>
            <a:off x="577624" y="1748325"/>
            <a:ext cx="14616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Categories</a:t>
            </a:r>
          </a:p>
        </p:txBody>
      </p:sp>
      <p:cxnSp>
        <p:nvCxnSpPr>
          <p:cNvPr id="136" name="Shape 136"/>
          <p:cNvCxnSpPr>
            <a:stCxn id="135" idx="3"/>
            <a:endCxn id="131" idx="1"/>
          </p:cNvCxnSpPr>
          <p:nvPr/>
        </p:nvCxnSpPr>
        <p:spPr>
          <a:xfrm>
            <a:off x="2039224" y="2051925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787424" y="1748325"/>
            <a:ext cx="1461599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142" name="Shape 142"/>
          <p:cNvSpPr/>
          <p:nvPr/>
        </p:nvSpPr>
        <p:spPr>
          <a:xfrm>
            <a:off x="577624" y="1748325"/>
            <a:ext cx="14616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off</a:t>
            </a:r>
          </a:p>
        </p:txBody>
      </p:sp>
      <p:cxnSp>
        <p:nvCxnSpPr>
          <p:cNvPr id="143" name="Shape 143"/>
          <p:cNvCxnSpPr>
            <a:stCxn id="142" idx="3"/>
            <a:endCxn id="141" idx="1"/>
          </p:cNvCxnSpPr>
          <p:nvPr/>
        </p:nvCxnSpPr>
        <p:spPr>
          <a:xfrm>
            <a:off x="2039224" y="2051925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