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70" r:id="rId12"/>
    <p:sldId id="269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7256-1844-7E64-5DA7-B9F7A52F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76FF0-B47D-1B54-504B-FC5D2B477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106B-F85C-1346-328A-5D2F8C01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16939-4250-9828-FA72-A0EFBE04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8B90E-C4C2-553B-F92A-6FFF89C3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A64A-8B77-61B0-CBF3-E18C4231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A5FB1-CA6E-D1CD-720C-117216EE9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E8485-8101-BBBD-DE24-BB4806A6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AE56-DC81-20B6-1954-48F1E795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F213A-622B-2C6D-38F5-46C3F46F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7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5186D-15BE-492A-5861-F2E1417B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C4396-91CF-B090-80D1-59CEBC07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F54F-40D0-E18B-56DB-32EEF94D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ECE1-F059-B0FA-4696-ED5CCBDE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65AC-6DA6-647F-5FC1-97173C7D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32A6-FA7A-5C7A-F0FE-E334EDA0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CD63-7BC1-C2FA-966A-6E94F39A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B79D-FF0B-2C7C-72AC-0C447C65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3663-04DA-202D-AF93-EB7573EF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663C9-2B84-3D1D-3A6E-BA29B3F2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854C-562A-B261-8432-437E3ECE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D65C7-B1CC-683A-B5B8-F02F81EB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2574C-7907-B17C-6E22-B17FD642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BD017-1FEE-9414-0599-504C373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A102-B593-A0A2-2581-8B624370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0BB5-5BA3-90C1-CC31-1CBCC9F3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94D2-AE2C-5EF5-C733-4E4ABA695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7CD91-6FDA-FC4A-3243-E22A1DF60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F80F2-BD07-388B-C86D-4072EAD3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084C-E24C-3864-28BB-793AAEF3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D05AF-B0AE-9A99-EA2B-6958E124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AD92-F77B-D333-7C27-1A2A9ADB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51A1E-FE16-2741-DB74-C5B852B0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8E16E-A380-32A1-38A1-957D045F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CD0E-FB1A-159E-19D9-714F20C26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FBDB0-21B2-ADF3-B214-7D3A5442B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7197E-BDE1-4C51-B867-0C6D7137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9C0C8-EB9A-AFF4-3595-FADC36EB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8CF6F-B592-12C6-C4AF-59AEF2AE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77C0-1C14-056E-5B4A-2FAE500E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AD2F2-42E2-FC8C-E5E4-324195DC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9804-D98D-4A77-5C1C-AE375D46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7F2B7-75CF-D4DB-A0FF-A710290C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E574B-EE6D-CE6F-1664-9EDAC0CA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F501A-C06E-39F6-2751-42967572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6EB80-5DBE-9D51-87E6-052AF9DB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4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1921-8A34-F46C-466D-BF9427D2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79A6-A1F5-227A-9C75-95A4B795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84EDA-D8FD-23B4-9BE3-67D593717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472BC-438B-AE7E-29FE-7C9D65B5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E49A2-2511-2CB6-E032-E1C0EA02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B00EA-AA11-FC9D-AFE3-DC51D65C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6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1C50-FE58-C2BF-A118-DEE51170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98E3D-F491-4B0C-B7E7-89FA01A42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FE04-9E58-B168-6365-CEF0E41B7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E8331-382F-5B95-6184-EE1B4CCF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55322-C41F-F332-B6EE-94D26118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90A99-E409-4041-C3AA-CCA25CC6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8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22EFA-C4B5-F8CF-60C4-D83A204D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004E9-D4C6-C924-B907-6B715190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38AB-9FF6-D5B4-7F47-72C4E69D0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1581-75BB-44E2-AFF2-FF816B27F245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3FCE6-02A8-D885-951F-A5504E4A9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287B0-328B-9C22-D96B-3757BB62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5790-F107-4B57-B3FA-0CF0E72C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1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2B6473-CAE6-E588-6F06-9484A9C37C29}"/>
              </a:ext>
            </a:extLst>
          </p:cNvPr>
          <p:cNvSpPr/>
          <p:nvPr/>
        </p:nvSpPr>
        <p:spPr>
          <a:xfrm>
            <a:off x="4362467" y="2656932"/>
            <a:ext cx="3875443" cy="129091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err="1"/>
              <a:t>OpenReader</a:t>
            </a:r>
            <a:endParaRPr lang="en-US" sz="5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10E377-DC5D-FF47-51E0-7A6BB19AB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D19F4A-1D4D-920B-ECA9-6C69B606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AE87CC-7DA4-43E5-7F8E-F72B2E44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A4DA4A-E958-5EFC-036E-8650849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843D85-B5F5-BEF5-E6CD-5FF42E3712BE}"/>
              </a:ext>
            </a:extLst>
          </p:cNvPr>
          <p:cNvSpPr txBox="1"/>
          <p:nvPr/>
        </p:nvSpPr>
        <p:spPr>
          <a:xfrm>
            <a:off x="86498" y="325442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 we have to do</a:t>
            </a:r>
            <a:r>
              <a:rPr lang="en-US" sz="4400" dirty="0" smtClean="0"/>
              <a:t>? </a:t>
            </a:r>
          </a:p>
          <a:p>
            <a:pPr algn="ctr"/>
            <a:r>
              <a:rPr lang="en-US" sz="4400" dirty="0" smtClean="0"/>
              <a:t>Software: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D42E7-2A07-2409-3589-66BEB278845D}"/>
              </a:ext>
            </a:extLst>
          </p:cNvPr>
          <p:cNvSpPr txBox="1"/>
          <p:nvPr/>
        </p:nvSpPr>
        <p:spPr>
          <a:xfrm>
            <a:off x="2733006" y="2097434"/>
            <a:ext cx="74523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C++ side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Hooking up the </a:t>
            </a:r>
            <a:r>
              <a:rPr lang="en-US" sz="2800" dirty="0" err="1" smtClean="0"/>
              <a:t>the</a:t>
            </a:r>
            <a:r>
              <a:rPr lang="en-US" sz="2800" dirty="0" smtClean="0"/>
              <a:t> generated library and actually using it.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the parts that it is more sensible to rewrite manually (</a:t>
            </a:r>
            <a:r>
              <a:rPr lang="en-US" sz="2800" dirty="0" err="1"/>
              <a:t>eg</a:t>
            </a:r>
            <a:r>
              <a:rPr lang="en-US" sz="2800" dirty="0"/>
              <a:t>: logging).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…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Rewrite interface for lab work</a:t>
            </a:r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82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AE87CC-7DA4-43E5-7F8E-F72B2E44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A4DA4A-E958-5EFC-036E-8650849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843D85-B5F5-BEF5-E6CD-5FF42E3712BE}"/>
              </a:ext>
            </a:extLst>
          </p:cNvPr>
          <p:cNvSpPr txBox="1"/>
          <p:nvPr/>
        </p:nvSpPr>
        <p:spPr>
          <a:xfrm>
            <a:off x="86498" y="325442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 we have to do</a:t>
            </a:r>
            <a:r>
              <a:rPr lang="en-US" sz="4400" dirty="0" smtClean="0"/>
              <a:t>? </a:t>
            </a:r>
          </a:p>
          <a:p>
            <a:pPr algn="ctr"/>
            <a:r>
              <a:rPr lang="en-US" sz="4400" dirty="0" smtClean="0"/>
              <a:t>Software: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D42E7-2A07-2409-3589-66BEB278845D}"/>
              </a:ext>
            </a:extLst>
          </p:cNvPr>
          <p:cNvSpPr txBox="1"/>
          <p:nvPr/>
        </p:nvSpPr>
        <p:spPr>
          <a:xfrm>
            <a:off x="2733006" y="2097434"/>
            <a:ext cx="74523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Final result:</a:t>
            </a:r>
          </a:p>
          <a:p>
            <a:r>
              <a:rPr lang="en-US" sz="2800" dirty="0" smtClean="0"/>
              <a:t>It should be possible to modify the algorithm logic in MATLAB and recompile without breaking anything</a:t>
            </a:r>
            <a:endParaRPr lang="en-US" sz="2800" dirty="0" smtClean="0"/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729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AE87CC-7DA4-43E5-7F8E-F72B2E44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A4DA4A-E958-5EFC-036E-8650849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843D85-B5F5-BEF5-E6CD-5FF42E3712BE}"/>
              </a:ext>
            </a:extLst>
          </p:cNvPr>
          <p:cNvSpPr txBox="1"/>
          <p:nvPr/>
        </p:nvSpPr>
        <p:spPr>
          <a:xfrm>
            <a:off x="86498" y="325442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 we have to do</a:t>
            </a:r>
            <a:r>
              <a:rPr lang="en-US" sz="4400" dirty="0" smtClean="0"/>
              <a:t>? </a:t>
            </a:r>
          </a:p>
          <a:p>
            <a:pPr algn="ctr"/>
            <a:r>
              <a:rPr lang="en-US" sz="4400" dirty="0" err="1" smtClean="0"/>
              <a:t>Harware</a:t>
            </a:r>
            <a:r>
              <a:rPr lang="en-US" sz="4400" dirty="0" smtClean="0"/>
              <a:t>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D42E7-2A07-2409-3589-66BEB278845D}"/>
              </a:ext>
            </a:extLst>
          </p:cNvPr>
          <p:cNvSpPr txBox="1"/>
          <p:nvPr/>
        </p:nvSpPr>
        <p:spPr>
          <a:xfrm>
            <a:off x="2733006" y="2097434"/>
            <a:ext cx="74523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Foreplay: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creating a dependency list for the current code and an installer. Get it to compile.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understanding </a:t>
            </a:r>
            <a:r>
              <a:rPr lang="en-US" sz="2800" dirty="0"/>
              <a:t>what the current code does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</a:t>
            </a:r>
            <a:r>
              <a:rPr lang="en-US" sz="2800" dirty="0" smtClean="0"/>
              <a:t>hat </a:t>
            </a:r>
            <a:r>
              <a:rPr lang="en-US" sz="2800" dirty="0"/>
              <a:t>hardware we are dealing </a:t>
            </a:r>
            <a:r>
              <a:rPr lang="en-US" sz="2800" dirty="0" smtClean="0"/>
              <a:t>with?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How do we upload code to the machine?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1756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AE87CC-7DA4-43E5-7F8E-F72B2E44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A4DA4A-E958-5EFC-036E-8650849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843D85-B5F5-BEF5-E6CD-5FF42E3712BE}"/>
              </a:ext>
            </a:extLst>
          </p:cNvPr>
          <p:cNvSpPr txBox="1"/>
          <p:nvPr/>
        </p:nvSpPr>
        <p:spPr>
          <a:xfrm>
            <a:off x="86498" y="325442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 we have to do</a:t>
            </a:r>
            <a:r>
              <a:rPr lang="en-US" sz="4400" dirty="0" smtClean="0"/>
              <a:t>? </a:t>
            </a:r>
          </a:p>
          <a:p>
            <a:pPr algn="ctr"/>
            <a:r>
              <a:rPr lang="en-US" sz="4400" dirty="0" err="1" smtClean="0"/>
              <a:t>Harware</a:t>
            </a:r>
            <a:r>
              <a:rPr lang="en-US" sz="4400" dirty="0" smtClean="0"/>
              <a:t>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D42E7-2A07-2409-3589-66BEB278845D}"/>
              </a:ext>
            </a:extLst>
          </p:cNvPr>
          <p:cNvSpPr txBox="1"/>
          <p:nvPr/>
        </p:nvSpPr>
        <p:spPr>
          <a:xfrm>
            <a:off x="2733006" y="2097434"/>
            <a:ext cx="74523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Main dish: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Implementing safety features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Implementing maintenance checks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Adapting the machine – smartphone and machine – desktop communication.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Automating the upload pipeline as much as possible.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Adding 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Extend (write?) the driver for the camera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6790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AE87CC-7DA4-43E5-7F8E-F72B2E44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A4DA4A-E958-5EFC-036E-8650849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843D85-B5F5-BEF5-E6CD-5FF42E3712BE}"/>
              </a:ext>
            </a:extLst>
          </p:cNvPr>
          <p:cNvSpPr txBox="1"/>
          <p:nvPr/>
        </p:nvSpPr>
        <p:spPr>
          <a:xfrm>
            <a:off x="86498" y="325442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 we have to do</a:t>
            </a:r>
            <a:r>
              <a:rPr lang="en-US" sz="4400" dirty="0" smtClean="0"/>
              <a:t>? </a:t>
            </a:r>
          </a:p>
          <a:p>
            <a:pPr algn="ctr"/>
            <a:r>
              <a:rPr lang="en-US" sz="4400" dirty="0" smtClean="0"/>
              <a:t>Everyone all the time: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D42E7-2A07-2409-3589-66BEB278845D}"/>
              </a:ext>
            </a:extLst>
          </p:cNvPr>
          <p:cNvSpPr txBox="1"/>
          <p:nvPr/>
        </p:nvSpPr>
        <p:spPr>
          <a:xfrm>
            <a:off x="2733006" y="2097434"/>
            <a:ext cx="7452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Write a decent documentation with GitHub Wiki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7979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AE87CC-7DA4-43E5-7F8E-F72B2E44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A4DA4A-E958-5EFC-036E-8650849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843D85-B5F5-BEF5-E6CD-5FF42E3712BE}"/>
              </a:ext>
            </a:extLst>
          </p:cNvPr>
          <p:cNvSpPr txBox="1"/>
          <p:nvPr/>
        </p:nvSpPr>
        <p:spPr>
          <a:xfrm>
            <a:off x="86498" y="325442"/>
            <a:ext cx="121919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D42E7-2A07-2409-3589-66BEB278845D}"/>
              </a:ext>
            </a:extLst>
          </p:cNvPr>
          <p:cNvSpPr txBox="1"/>
          <p:nvPr/>
        </p:nvSpPr>
        <p:spPr>
          <a:xfrm>
            <a:off x="2439589" y="2767280"/>
            <a:ext cx="7485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Final result:</a:t>
            </a:r>
          </a:p>
          <a:p>
            <a:pPr algn="ctr"/>
            <a:r>
              <a:rPr lang="en-US" sz="4000" dirty="0" smtClean="0"/>
              <a:t>A functioning device.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163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4D16B9-0CAE-79DD-665E-0517B26D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88DE1-E38F-E8FC-B581-978081B4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1026" name="Picture 2" descr="SARS-CoV-2 Antigen Rapid Test Kit (Colloidal Gold) (A254381)">
            <a:extLst>
              <a:ext uri="{FF2B5EF4-FFF2-40B4-BE49-F238E27FC236}">
                <a16:creationId xmlns:a16="http://schemas.microsoft.com/office/drawing/2014/main" id="{AB98D8E7-DF75-B67C-F8E8-579DDD5CF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t="7197" r="12558" b="12637"/>
          <a:stretch/>
        </p:blipFill>
        <p:spPr bwMode="auto">
          <a:xfrm>
            <a:off x="6096000" y="1676400"/>
            <a:ext cx="5271247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34D7FC-F620-C263-3930-A6321C13D660}"/>
              </a:ext>
            </a:extLst>
          </p:cNvPr>
          <p:cNvSpPr txBox="1"/>
          <p:nvPr/>
        </p:nvSpPr>
        <p:spPr>
          <a:xfrm>
            <a:off x="824753" y="2480012"/>
            <a:ext cx="52712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• </a:t>
            </a:r>
            <a:r>
              <a:rPr lang="en-US" sz="4400" dirty="0"/>
              <a:t>Qualitative</a:t>
            </a:r>
          </a:p>
          <a:p>
            <a:endParaRPr lang="en-US" sz="4400" dirty="0"/>
          </a:p>
          <a:p>
            <a:r>
              <a:rPr lang="en-US" sz="4400" dirty="0"/>
              <a:t>• Manual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46015-8F90-2F24-4239-8582480B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5" y="1567062"/>
            <a:ext cx="8440328" cy="4591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0A3C57-0067-059D-DB60-9B895D158B5C}"/>
              </a:ext>
            </a:extLst>
          </p:cNvPr>
          <p:cNvSpPr txBox="1"/>
          <p:nvPr/>
        </p:nvSpPr>
        <p:spPr>
          <a:xfrm>
            <a:off x="0" y="699247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Quantitative, image analysis-based antigen test reader</a:t>
            </a:r>
          </a:p>
        </p:txBody>
      </p:sp>
    </p:spTree>
    <p:extLst>
      <p:ext uri="{BB962C8B-B14F-4D97-AF65-F5344CB8AC3E}">
        <p14:creationId xmlns:p14="http://schemas.microsoft.com/office/powerpoint/2010/main" val="57999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63C46F-7580-6D88-5010-3792F0BD9274}"/>
              </a:ext>
            </a:extLst>
          </p:cNvPr>
          <p:cNvSpPr txBox="1"/>
          <p:nvPr/>
        </p:nvSpPr>
        <p:spPr>
          <a:xfrm>
            <a:off x="793375" y="1863748"/>
            <a:ext cx="52712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• </a:t>
            </a:r>
            <a:r>
              <a:rPr lang="en-US" sz="4400" dirty="0"/>
              <a:t>Image Analysis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08133-21F2-B56C-0160-D72D13099423}"/>
              </a:ext>
            </a:extLst>
          </p:cNvPr>
          <p:cNvSpPr txBox="1"/>
          <p:nvPr/>
        </p:nvSpPr>
        <p:spPr>
          <a:xfrm>
            <a:off x="793374" y="3657396"/>
            <a:ext cx="52712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• Embedded System</a:t>
            </a:r>
          </a:p>
          <a:p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0CE6-5D6E-E2F2-2794-22F3BEF9AD01}"/>
              </a:ext>
            </a:extLst>
          </p:cNvPr>
          <p:cNvSpPr txBox="1"/>
          <p:nvPr/>
        </p:nvSpPr>
        <p:spPr>
          <a:xfrm>
            <a:off x="0" y="34709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Coding Part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A06D8F-DF5C-D048-76DF-56AF1D441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D78CE1-AD48-D61E-54BA-3E9F43B5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7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AE1D9-4B2F-C1C3-7532-536595CD4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2" r="25998"/>
          <a:stretch/>
        </p:blipFill>
        <p:spPr>
          <a:xfrm rot="5400000">
            <a:off x="3102025" y="1919171"/>
            <a:ext cx="89544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90613D-17F3-E3F9-3AB0-689DC4517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51717" y="0"/>
            <a:ext cx="9960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CA5705-A68C-1639-9D10-4E65BB008CCB}"/>
              </a:ext>
            </a:extLst>
          </p:cNvPr>
          <p:cNvSpPr txBox="1"/>
          <p:nvPr/>
        </p:nvSpPr>
        <p:spPr>
          <a:xfrm>
            <a:off x="0" y="538887"/>
            <a:ext cx="121919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Image Analysis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918E2-6F52-30FD-5D1E-6C86D7819ACE}"/>
              </a:ext>
            </a:extLst>
          </p:cNvPr>
          <p:cNvSpPr txBox="1"/>
          <p:nvPr/>
        </p:nvSpPr>
        <p:spPr>
          <a:xfrm>
            <a:off x="7104185" y="2930970"/>
            <a:ext cx="50878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Identify the strips (width, center)</a:t>
            </a:r>
          </a:p>
          <a:p>
            <a:endParaRPr lang="en-US" sz="2400" dirty="0"/>
          </a:p>
          <a:p>
            <a:r>
              <a:rPr lang="en-US" sz="2400" dirty="0"/>
              <a:t>• Locate the peaks</a:t>
            </a:r>
          </a:p>
          <a:p>
            <a:endParaRPr lang="en-US" sz="2400" dirty="0"/>
          </a:p>
          <a:p>
            <a:r>
              <a:rPr lang="en-US" sz="2400" dirty="0"/>
              <a:t>• Fit into a gaussian on a slope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743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BED6E3-CC23-20C6-B309-23A49FF6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331"/>
            <a:ext cx="8440328" cy="4591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4C8A27-1509-7AD7-F8C1-157785C92C70}"/>
              </a:ext>
            </a:extLst>
          </p:cNvPr>
          <p:cNvSpPr txBox="1"/>
          <p:nvPr/>
        </p:nvSpPr>
        <p:spPr>
          <a:xfrm>
            <a:off x="1" y="468548"/>
            <a:ext cx="121919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Hardware and Embedded system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3DAA2-431F-3F78-3C5A-B7EF9A1FCEDE}"/>
              </a:ext>
            </a:extLst>
          </p:cNvPr>
          <p:cNvSpPr txBox="1"/>
          <p:nvPr/>
        </p:nvSpPr>
        <p:spPr>
          <a:xfrm>
            <a:off x="8440329" y="2822702"/>
            <a:ext cx="37516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Communicate with the camera and chip</a:t>
            </a:r>
          </a:p>
          <a:p>
            <a:endParaRPr lang="en-US" sz="2400" dirty="0"/>
          </a:p>
          <a:p>
            <a:r>
              <a:rPr lang="en-US" sz="2400" dirty="0"/>
              <a:t>• Maintenance and security</a:t>
            </a:r>
          </a:p>
          <a:p>
            <a:endParaRPr lang="en-US" sz="2400" dirty="0"/>
          </a:p>
          <a:p>
            <a:r>
              <a:rPr lang="en-US" sz="2400" dirty="0"/>
              <a:t>• Compilation of the code on the system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32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AE87CC-7DA4-43E5-7F8E-F72B2E44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A4DA4A-E958-5EFC-036E-8650849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843D85-B5F5-BEF5-E6CD-5FF42E3712BE}"/>
              </a:ext>
            </a:extLst>
          </p:cNvPr>
          <p:cNvSpPr txBox="1"/>
          <p:nvPr/>
        </p:nvSpPr>
        <p:spPr>
          <a:xfrm>
            <a:off x="0" y="296733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What do we have to do?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07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843D85-B5F5-BEF5-E6CD-5FF42E3712BE}"/>
              </a:ext>
            </a:extLst>
          </p:cNvPr>
          <p:cNvSpPr txBox="1"/>
          <p:nvPr/>
        </p:nvSpPr>
        <p:spPr>
          <a:xfrm>
            <a:off x="1" y="4685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 we have to do?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C9FFA-B25A-BA6B-EBB4-FBE7D10B0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78464-C29E-B0C9-D811-316DED477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D42E7-2A07-2409-3589-66BEB278845D}"/>
              </a:ext>
            </a:extLst>
          </p:cNvPr>
          <p:cNvSpPr txBox="1"/>
          <p:nvPr/>
        </p:nvSpPr>
        <p:spPr>
          <a:xfrm>
            <a:off x="1047663" y="3072348"/>
            <a:ext cx="43140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Software Team</a:t>
            </a:r>
            <a:endParaRPr lang="en-US" sz="3600" u="sng" dirty="0"/>
          </a:p>
          <a:p>
            <a:pPr algn="ctr"/>
            <a:r>
              <a:rPr lang="en-US" sz="2400" dirty="0"/>
              <a:t>5 people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2183C-B556-9566-3F35-6998333E5323}"/>
              </a:ext>
            </a:extLst>
          </p:cNvPr>
          <p:cNvSpPr txBox="1"/>
          <p:nvPr/>
        </p:nvSpPr>
        <p:spPr>
          <a:xfrm>
            <a:off x="7059638" y="3072348"/>
            <a:ext cx="4314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Hardware Team</a:t>
            </a:r>
            <a:endParaRPr lang="en-US" sz="3600" u="sng" dirty="0"/>
          </a:p>
          <a:p>
            <a:pPr algn="ctr"/>
            <a:r>
              <a:rPr lang="en-US" sz="2400" dirty="0"/>
              <a:t>10 people</a:t>
            </a:r>
          </a:p>
        </p:txBody>
      </p:sp>
    </p:spTree>
    <p:extLst>
      <p:ext uri="{BB962C8B-B14F-4D97-AF65-F5344CB8AC3E}">
        <p14:creationId xmlns:p14="http://schemas.microsoft.com/office/powerpoint/2010/main" val="243220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AE87CC-7DA4-43E5-7F8E-F72B2E44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6858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A4DA4A-E958-5EFC-036E-8650849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843D85-B5F5-BEF5-E6CD-5FF42E3712BE}"/>
              </a:ext>
            </a:extLst>
          </p:cNvPr>
          <p:cNvSpPr txBox="1"/>
          <p:nvPr/>
        </p:nvSpPr>
        <p:spPr>
          <a:xfrm>
            <a:off x="86498" y="325442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 we have to do</a:t>
            </a:r>
            <a:r>
              <a:rPr lang="en-US" sz="4400" dirty="0" smtClean="0"/>
              <a:t>? </a:t>
            </a:r>
          </a:p>
          <a:p>
            <a:pPr algn="ctr"/>
            <a:r>
              <a:rPr lang="en-US" sz="4400" dirty="0" smtClean="0"/>
              <a:t>Software: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D42E7-2A07-2409-3589-66BEB278845D}"/>
              </a:ext>
            </a:extLst>
          </p:cNvPr>
          <p:cNvSpPr txBox="1"/>
          <p:nvPr/>
        </p:nvSpPr>
        <p:spPr>
          <a:xfrm>
            <a:off x="3131813" y="2097434"/>
            <a:ext cx="74523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MATLAB side</a:t>
            </a:r>
          </a:p>
          <a:p>
            <a:r>
              <a:rPr lang="en-US" sz="2800" dirty="0" smtClean="0"/>
              <a:t>Warm up: understand what’s going on.</a:t>
            </a:r>
          </a:p>
          <a:p>
            <a:r>
              <a:rPr lang="en-US" sz="2800" dirty="0" smtClean="0"/>
              <a:t>Then: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Streamlining the program for deployment.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Rewriting to allow automatic conversion</a:t>
            </a:r>
            <a:r>
              <a:rPr lang="en-US" sz="2800" dirty="0"/>
              <a:t>. (</a:t>
            </a:r>
            <a:r>
              <a:rPr lang="en-US" sz="2800" dirty="0" smtClean="0"/>
              <a:t>encapsulation, appropriate hooks)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…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Experiment with different fit parameters, image de-noising heuristics, more sophisticated summary results</a:t>
            </a:r>
            <a:endParaRPr lang="en-US" sz="2800" dirty="0"/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  <a:p>
            <a:pPr marL="457200" indent="-457200" algn="ctr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087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342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Puech</dc:creator>
  <cp:lastModifiedBy>luigi</cp:lastModifiedBy>
  <cp:revision>8</cp:revision>
  <dcterms:created xsi:type="dcterms:W3CDTF">2022-11-04T17:20:54Z</dcterms:created>
  <dcterms:modified xsi:type="dcterms:W3CDTF">2022-11-06T19:03:44Z</dcterms:modified>
</cp:coreProperties>
</file>