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bel"/>
      <p:regular r:id="rId14"/>
    </p:embeddedFont>
    <p:embeddedFont>
      <p:font typeface="Bahiana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ahiana-regular.fntdata"/><Relationship Id="rId14" Type="http://schemas.openxmlformats.org/officeDocument/2006/relationships/font" Target="fonts/A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f7ba9b9a01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f7ba9b9a01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bd6c00e73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bd6c00e73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gbd6c00e73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6" name="Google Shape;1346;gbd6c00e73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f7ba9b9a01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f7ba9b9a01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38d71c1de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38d71c1de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3949ca96916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3949ca96916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9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98817" y="224175"/>
            <a:ext cx="8734519" cy="4747653"/>
            <a:chOff x="198817" y="224175"/>
            <a:chExt cx="8734519" cy="4747653"/>
          </a:xfrm>
        </p:grpSpPr>
        <p:sp>
          <p:nvSpPr>
            <p:cNvPr id="10" name="Google Shape;10;p2"/>
            <p:cNvSpPr/>
            <p:nvPr/>
          </p:nvSpPr>
          <p:spPr>
            <a:xfrm>
              <a:off x="8800892" y="539400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35846">
              <a:off x="8780636" y="4089313"/>
              <a:ext cx="117167" cy="397288"/>
            </a:xfrm>
            <a:custGeom>
              <a:rect b="b" l="l" r="r" t="t"/>
              <a:pathLst>
                <a:path extrusionOk="0" h="3757" w="1108">
                  <a:moveTo>
                    <a:pt x="243" y="0"/>
                  </a:moveTo>
                  <a:cubicBezTo>
                    <a:pt x="120" y="0"/>
                    <a:pt x="1" y="80"/>
                    <a:pt x="3" y="243"/>
                  </a:cubicBezTo>
                  <a:cubicBezTo>
                    <a:pt x="12" y="829"/>
                    <a:pt x="62" y="1411"/>
                    <a:pt x="154" y="1986"/>
                  </a:cubicBezTo>
                  <a:cubicBezTo>
                    <a:pt x="197" y="2274"/>
                    <a:pt x="250" y="2561"/>
                    <a:pt x="320" y="2842"/>
                  </a:cubicBezTo>
                  <a:cubicBezTo>
                    <a:pt x="356" y="2981"/>
                    <a:pt x="392" y="3120"/>
                    <a:pt x="442" y="3259"/>
                  </a:cubicBezTo>
                  <a:cubicBezTo>
                    <a:pt x="495" y="3402"/>
                    <a:pt x="574" y="3521"/>
                    <a:pt x="658" y="3649"/>
                  </a:cubicBezTo>
                  <a:cubicBezTo>
                    <a:pt x="707" y="3721"/>
                    <a:pt x="790" y="3756"/>
                    <a:pt x="871" y="3756"/>
                  </a:cubicBezTo>
                  <a:cubicBezTo>
                    <a:pt x="992" y="3756"/>
                    <a:pt x="1107" y="3679"/>
                    <a:pt x="1097" y="3530"/>
                  </a:cubicBezTo>
                  <a:cubicBezTo>
                    <a:pt x="1087" y="3382"/>
                    <a:pt x="1084" y="3236"/>
                    <a:pt x="1054" y="3091"/>
                  </a:cubicBezTo>
                  <a:cubicBezTo>
                    <a:pt x="1021" y="2949"/>
                    <a:pt x="978" y="2810"/>
                    <a:pt x="938" y="2671"/>
                  </a:cubicBezTo>
                  <a:cubicBezTo>
                    <a:pt x="865" y="2413"/>
                    <a:pt x="796" y="2152"/>
                    <a:pt x="740" y="1890"/>
                  </a:cubicBezTo>
                  <a:cubicBezTo>
                    <a:pt x="621" y="1348"/>
                    <a:pt x="545" y="795"/>
                    <a:pt x="505" y="243"/>
                  </a:cubicBezTo>
                  <a:cubicBezTo>
                    <a:pt x="495" y="82"/>
                    <a:pt x="367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7050" y="4572454"/>
              <a:ext cx="72099" cy="250977"/>
            </a:xfrm>
            <a:custGeom>
              <a:rect b="b" l="l" r="r" t="t"/>
              <a:pathLst>
                <a:path extrusionOk="0" h="3874" w="682">
                  <a:moveTo>
                    <a:pt x="342" y="1"/>
                  </a:moveTo>
                  <a:cubicBezTo>
                    <a:pt x="211" y="1"/>
                    <a:pt x="79" y="86"/>
                    <a:pt x="76" y="256"/>
                  </a:cubicBezTo>
                  <a:cubicBezTo>
                    <a:pt x="69" y="808"/>
                    <a:pt x="60" y="1357"/>
                    <a:pt x="46" y="1906"/>
                  </a:cubicBezTo>
                  <a:cubicBezTo>
                    <a:pt x="33" y="2455"/>
                    <a:pt x="0" y="3007"/>
                    <a:pt x="13" y="3557"/>
                  </a:cubicBezTo>
                  <a:cubicBezTo>
                    <a:pt x="17" y="3768"/>
                    <a:pt x="179" y="3874"/>
                    <a:pt x="341" y="3874"/>
                  </a:cubicBezTo>
                  <a:cubicBezTo>
                    <a:pt x="503" y="3874"/>
                    <a:pt x="666" y="3768"/>
                    <a:pt x="671" y="3557"/>
                  </a:cubicBezTo>
                  <a:cubicBezTo>
                    <a:pt x="681" y="3007"/>
                    <a:pt x="651" y="2455"/>
                    <a:pt x="638" y="1906"/>
                  </a:cubicBezTo>
                  <a:cubicBezTo>
                    <a:pt x="625" y="1357"/>
                    <a:pt x="615" y="808"/>
                    <a:pt x="605" y="256"/>
                  </a:cubicBezTo>
                  <a:cubicBezTo>
                    <a:pt x="603" y="86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20500" y="558034"/>
              <a:ext cx="76665" cy="199787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15825" y="2629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98817" y="224175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4200" y="464102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445925" y="7255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42175" y="262963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2700" y="295998"/>
              <a:ext cx="57801" cy="150622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2525" y="33875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64950" y="47341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515025" y="4604088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703800" y="1084850"/>
            <a:ext cx="5060400" cy="27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2"/>
          <p:cNvSpPr txBox="1"/>
          <p:nvPr>
            <p:ph idx="1" type="subTitle"/>
          </p:nvPr>
        </p:nvSpPr>
        <p:spPr>
          <a:xfrm>
            <a:off x="703799" y="3711200"/>
            <a:ext cx="410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"/>
          <p:cNvSpPr txBox="1"/>
          <p:nvPr>
            <p:ph hasCustomPrompt="1" type="title"/>
          </p:nvPr>
        </p:nvSpPr>
        <p:spPr>
          <a:xfrm>
            <a:off x="1284000" y="1403275"/>
            <a:ext cx="6576000" cy="2100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5" name="Google Shape;555;p11"/>
          <p:cNvSpPr txBox="1"/>
          <p:nvPr>
            <p:ph idx="1" type="subTitle"/>
          </p:nvPr>
        </p:nvSpPr>
        <p:spPr>
          <a:xfrm>
            <a:off x="1284000" y="3468700"/>
            <a:ext cx="6576000" cy="4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56" name="Google Shape;556;p11"/>
          <p:cNvSpPr/>
          <p:nvPr/>
        </p:nvSpPr>
        <p:spPr>
          <a:xfrm flipH="1">
            <a:off x="799165" y="233910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1"/>
          <p:cNvSpPr/>
          <p:nvPr/>
        </p:nvSpPr>
        <p:spPr>
          <a:xfrm flipH="1">
            <a:off x="690259" y="168883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1"/>
          <p:cNvSpPr/>
          <p:nvPr/>
        </p:nvSpPr>
        <p:spPr>
          <a:xfrm flipH="1">
            <a:off x="8901165" y="430304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1"/>
          <p:cNvSpPr/>
          <p:nvPr/>
        </p:nvSpPr>
        <p:spPr>
          <a:xfrm flipH="1">
            <a:off x="8715647" y="443587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1"/>
          <p:cNvSpPr/>
          <p:nvPr/>
        </p:nvSpPr>
        <p:spPr>
          <a:xfrm flipH="1">
            <a:off x="2812448" y="195516"/>
            <a:ext cx="216721" cy="20958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1"/>
          <p:cNvSpPr/>
          <p:nvPr/>
        </p:nvSpPr>
        <p:spPr>
          <a:xfrm flipH="1">
            <a:off x="229311" y="1816876"/>
            <a:ext cx="214420" cy="20737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1"/>
          <p:cNvSpPr/>
          <p:nvPr/>
        </p:nvSpPr>
        <p:spPr>
          <a:xfrm flipH="1">
            <a:off x="4055059" y="4544558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1"/>
          <p:cNvSpPr/>
          <p:nvPr/>
        </p:nvSpPr>
        <p:spPr>
          <a:xfrm flipH="1">
            <a:off x="8430890" y="1023735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1"/>
          <p:cNvSpPr/>
          <p:nvPr/>
        </p:nvSpPr>
        <p:spPr>
          <a:xfrm flipH="1">
            <a:off x="4127634" y="4713620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11"/>
          <p:cNvSpPr/>
          <p:nvPr/>
        </p:nvSpPr>
        <p:spPr>
          <a:xfrm flipH="1">
            <a:off x="7722665" y="9119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1"/>
          <p:cNvSpPr/>
          <p:nvPr/>
        </p:nvSpPr>
        <p:spPr>
          <a:xfrm flipH="1">
            <a:off x="7537147" y="22402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1"/>
          <p:cNvSpPr/>
          <p:nvPr/>
        </p:nvSpPr>
        <p:spPr>
          <a:xfrm flipH="1">
            <a:off x="969040" y="4940172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1"/>
          <p:cNvSpPr/>
          <p:nvPr/>
        </p:nvSpPr>
        <p:spPr>
          <a:xfrm flipH="1">
            <a:off x="860134" y="4875145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1"/>
          <p:cNvGrpSpPr/>
          <p:nvPr/>
        </p:nvGrpSpPr>
        <p:grpSpPr>
          <a:xfrm rot="5400000">
            <a:off x="117635" y="168073"/>
            <a:ext cx="540107" cy="541727"/>
            <a:chOff x="8495402" y="4478349"/>
            <a:chExt cx="570094" cy="571563"/>
          </a:xfrm>
        </p:grpSpPr>
        <p:sp>
          <p:nvSpPr>
            <p:cNvPr id="570" name="Google Shape;570;p1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11"/>
          <p:cNvGrpSpPr/>
          <p:nvPr/>
        </p:nvGrpSpPr>
        <p:grpSpPr>
          <a:xfrm rot="5400000">
            <a:off x="287955" y="4434959"/>
            <a:ext cx="424606" cy="425871"/>
            <a:chOff x="8495402" y="4478349"/>
            <a:chExt cx="570094" cy="571563"/>
          </a:xfrm>
        </p:grpSpPr>
        <p:sp>
          <p:nvSpPr>
            <p:cNvPr id="585" name="Google Shape;585;p1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11"/>
          <p:cNvGrpSpPr/>
          <p:nvPr/>
        </p:nvGrpSpPr>
        <p:grpSpPr>
          <a:xfrm rot="5400000">
            <a:off x="3460155" y="4699546"/>
            <a:ext cx="424606" cy="425871"/>
            <a:chOff x="8495402" y="4478349"/>
            <a:chExt cx="570094" cy="571563"/>
          </a:xfrm>
        </p:grpSpPr>
        <p:sp>
          <p:nvSpPr>
            <p:cNvPr id="600" name="Google Shape;600;p1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1"/>
          <p:cNvGrpSpPr/>
          <p:nvPr/>
        </p:nvGrpSpPr>
        <p:grpSpPr>
          <a:xfrm rot="5400000">
            <a:off x="8364100" y="3669306"/>
            <a:ext cx="648197" cy="650153"/>
            <a:chOff x="8495402" y="4478349"/>
            <a:chExt cx="570094" cy="571563"/>
          </a:xfrm>
        </p:grpSpPr>
        <p:sp>
          <p:nvSpPr>
            <p:cNvPr id="615" name="Google Shape;615;p1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1"/>
          <p:cNvGrpSpPr/>
          <p:nvPr/>
        </p:nvGrpSpPr>
        <p:grpSpPr>
          <a:xfrm rot="5400000">
            <a:off x="8287289" y="326846"/>
            <a:ext cx="424606" cy="425871"/>
            <a:chOff x="8495402" y="4478349"/>
            <a:chExt cx="570094" cy="571563"/>
          </a:xfrm>
        </p:grpSpPr>
        <p:sp>
          <p:nvSpPr>
            <p:cNvPr id="630" name="Google Shape;630;p1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3"/>
          <p:cNvSpPr/>
          <p:nvPr/>
        </p:nvSpPr>
        <p:spPr>
          <a:xfrm rot="10800000">
            <a:off x="1365863" y="47175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3"/>
          <p:cNvSpPr/>
          <p:nvPr/>
        </p:nvSpPr>
        <p:spPr>
          <a:xfrm rot="10800000">
            <a:off x="1256956" y="484072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3"/>
          <p:cNvSpPr txBox="1"/>
          <p:nvPr>
            <p:ph type="title"/>
          </p:nvPr>
        </p:nvSpPr>
        <p:spPr>
          <a:xfrm>
            <a:off x="1980488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13"/>
          <p:cNvSpPr txBox="1"/>
          <p:nvPr>
            <p:ph idx="1" type="subTitle"/>
          </p:nvPr>
        </p:nvSpPr>
        <p:spPr>
          <a:xfrm>
            <a:off x="1980488" y="21931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3"/>
          <p:cNvSpPr txBox="1"/>
          <p:nvPr>
            <p:ph idx="2" type="title"/>
          </p:nvPr>
        </p:nvSpPr>
        <p:spPr>
          <a:xfrm>
            <a:off x="6118507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13"/>
          <p:cNvSpPr txBox="1"/>
          <p:nvPr>
            <p:ph idx="3" type="subTitle"/>
          </p:nvPr>
        </p:nvSpPr>
        <p:spPr>
          <a:xfrm>
            <a:off x="6118507" y="21931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13"/>
          <p:cNvSpPr txBox="1"/>
          <p:nvPr>
            <p:ph idx="4" type="title"/>
          </p:nvPr>
        </p:nvSpPr>
        <p:spPr>
          <a:xfrm>
            <a:off x="1980488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3" name="Google Shape;653;p13"/>
          <p:cNvSpPr txBox="1"/>
          <p:nvPr>
            <p:ph idx="5" type="subTitle"/>
          </p:nvPr>
        </p:nvSpPr>
        <p:spPr>
          <a:xfrm>
            <a:off x="1980488" y="37386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13"/>
          <p:cNvSpPr txBox="1"/>
          <p:nvPr>
            <p:ph idx="6" type="title"/>
          </p:nvPr>
        </p:nvSpPr>
        <p:spPr>
          <a:xfrm>
            <a:off x="6118507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5" name="Google Shape;655;p13"/>
          <p:cNvSpPr txBox="1"/>
          <p:nvPr>
            <p:ph idx="7" type="subTitle"/>
          </p:nvPr>
        </p:nvSpPr>
        <p:spPr>
          <a:xfrm>
            <a:off x="6118507" y="373865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13"/>
          <p:cNvSpPr txBox="1"/>
          <p:nvPr>
            <p:ph hasCustomPrompt="1" idx="8" type="title"/>
          </p:nvPr>
        </p:nvSpPr>
        <p:spPr>
          <a:xfrm>
            <a:off x="809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7" name="Google Shape;657;p13"/>
          <p:cNvSpPr txBox="1"/>
          <p:nvPr>
            <p:ph hasCustomPrompt="1" idx="9" type="title"/>
          </p:nvPr>
        </p:nvSpPr>
        <p:spPr>
          <a:xfrm>
            <a:off x="4947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13"/>
          <p:cNvSpPr txBox="1"/>
          <p:nvPr>
            <p:ph hasCustomPrompt="1" idx="13" type="title"/>
          </p:nvPr>
        </p:nvSpPr>
        <p:spPr>
          <a:xfrm>
            <a:off x="809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9" name="Google Shape;659;p13"/>
          <p:cNvSpPr txBox="1"/>
          <p:nvPr>
            <p:ph hasCustomPrompt="1" idx="14" type="title"/>
          </p:nvPr>
        </p:nvSpPr>
        <p:spPr>
          <a:xfrm>
            <a:off x="4947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0" name="Google Shape;660;p13"/>
          <p:cNvSpPr txBox="1"/>
          <p:nvPr>
            <p:ph idx="15"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1" name="Google Shape;661;p13"/>
          <p:cNvGrpSpPr/>
          <p:nvPr/>
        </p:nvGrpSpPr>
        <p:grpSpPr>
          <a:xfrm rot="10800000">
            <a:off x="7797607" y="4163245"/>
            <a:ext cx="1266560" cy="942124"/>
            <a:chOff x="0" y="9"/>
            <a:chExt cx="1266560" cy="942124"/>
          </a:xfrm>
        </p:grpSpPr>
        <p:grpSp>
          <p:nvGrpSpPr>
            <p:cNvPr id="662" name="Google Shape;662;p13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663" name="Google Shape;663;p13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3" name="Google Shape;673;p13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3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3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3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3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3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3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0" name="Google Shape;680;p13"/>
          <p:cNvGrpSpPr/>
          <p:nvPr/>
        </p:nvGrpSpPr>
        <p:grpSpPr>
          <a:xfrm rot="9000440">
            <a:off x="91133" y="4754682"/>
            <a:ext cx="286137" cy="286952"/>
            <a:chOff x="8495402" y="4478349"/>
            <a:chExt cx="570094" cy="571563"/>
          </a:xfrm>
        </p:grpSpPr>
        <p:sp>
          <p:nvSpPr>
            <p:cNvPr id="681" name="Google Shape;681;p13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3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3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3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3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3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3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" name="Google Shape;695;p13"/>
          <p:cNvGrpSpPr/>
          <p:nvPr/>
        </p:nvGrpSpPr>
        <p:grpSpPr>
          <a:xfrm rot="8999953">
            <a:off x="561505" y="4382341"/>
            <a:ext cx="414790" cy="416036"/>
            <a:chOff x="8495402" y="4478349"/>
            <a:chExt cx="570094" cy="571563"/>
          </a:xfrm>
        </p:grpSpPr>
        <p:sp>
          <p:nvSpPr>
            <p:cNvPr id="696" name="Google Shape;696;p13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0" name="Google Shape;710;p13"/>
          <p:cNvGrpSpPr/>
          <p:nvPr/>
        </p:nvGrpSpPr>
        <p:grpSpPr>
          <a:xfrm rot="9000440">
            <a:off x="145658" y="4317301"/>
            <a:ext cx="286137" cy="286952"/>
            <a:chOff x="8495402" y="4478349"/>
            <a:chExt cx="570094" cy="571563"/>
          </a:xfrm>
        </p:grpSpPr>
        <p:sp>
          <p:nvSpPr>
            <p:cNvPr id="711" name="Google Shape;711;p13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4"/>
          <p:cNvSpPr txBox="1"/>
          <p:nvPr>
            <p:ph type="title"/>
          </p:nvPr>
        </p:nvSpPr>
        <p:spPr>
          <a:xfrm>
            <a:off x="3031200" y="3115663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7" name="Google Shape;727;p14"/>
          <p:cNvSpPr txBox="1"/>
          <p:nvPr>
            <p:ph idx="1" type="subTitle"/>
          </p:nvPr>
        </p:nvSpPr>
        <p:spPr>
          <a:xfrm>
            <a:off x="1752600" y="1511325"/>
            <a:ext cx="5638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8" name="Google Shape;728;p14"/>
          <p:cNvSpPr/>
          <p:nvPr/>
        </p:nvSpPr>
        <p:spPr>
          <a:xfrm flipH="1">
            <a:off x="799165" y="233910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14"/>
          <p:cNvSpPr/>
          <p:nvPr/>
        </p:nvSpPr>
        <p:spPr>
          <a:xfrm flipH="1">
            <a:off x="690259" y="168883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4"/>
          <p:cNvSpPr/>
          <p:nvPr/>
        </p:nvSpPr>
        <p:spPr>
          <a:xfrm flipH="1">
            <a:off x="8901165" y="430304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4"/>
          <p:cNvSpPr/>
          <p:nvPr/>
        </p:nvSpPr>
        <p:spPr>
          <a:xfrm flipH="1">
            <a:off x="8715647" y="443587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4"/>
          <p:cNvSpPr/>
          <p:nvPr/>
        </p:nvSpPr>
        <p:spPr>
          <a:xfrm flipH="1">
            <a:off x="3612548" y="186691"/>
            <a:ext cx="216721" cy="20958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4"/>
          <p:cNvSpPr/>
          <p:nvPr/>
        </p:nvSpPr>
        <p:spPr>
          <a:xfrm flipH="1">
            <a:off x="3754361" y="592272"/>
            <a:ext cx="121872" cy="117874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14"/>
          <p:cNvSpPr/>
          <p:nvPr/>
        </p:nvSpPr>
        <p:spPr>
          <a:xfrm flipH="1">
            <a:off x="229311" y="1816876"/>
            <a:ext cx="214420" cy="20737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14"/>
          <p:cNvSpPr/>
          <p:nvPr/>
        </p:nvSpPr>
        <p:spPr>
          <a:xfrm flipH="1">
            <a:off x="4055059" y="4544558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14"/>
          <p:cNvSpPr/>
          <p:nvPr/>
        </p:nvSpPr>
        <p:spPr>
          <a:xfrm flipH="1">
            <a:off x="4127634" y="4713620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14"/>
          <p:cNvSpPr/>
          <p:nvPr/>
        </p:nvSpPr>
        <p:spPr>
          <a:xfrm flipH="1">
            <a:off x="7722665" y="9119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14"/>
          <p:cNvSpPr/>
          <p:nvPr/>
        </p:nvSpPr>
        <p:spPr>
          <a:xfrm flipH="1">
            <a:off x="7537147" y="22402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14"/>
          <p:cNvSpPr/>
          <p:nvPr/>
        </p:nvSpPr>
        <p:spPr>
          <a:xfrm flipH="1">
            <a:off x="969040" y="4940172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4"/>
          <p:cNvSpPr/>
          <p:nvPr/>
        </p:nvSpPr>
        <p:spPr>
          <a:xfrm flipH="1">
            <a:off x="860134" y="4875145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14"/>
          <p:cNvSpPr/>
          <p:nvPr/>
        </p:nvSpPr>
        <p:spPr>
          <a:xfrm flipH="1">
            <a:off x="6213261" y="4064622"/>
            <a:ext cx="121872" cy="117874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2" name="Google Shape;742;p14"/>
          <p:cNvGrpSpPr/>
          <p:nvPr/>
        </p:nvGrpSpPr>
        <p:grpSpPr>
          <a:xfrm rot="5400000">
            <a:off x="117635" y="168073"/>
            <a:ext cx="540107" cy="541727"/>
            <a:chOff x="8495402" y="4478349"/>
            <a:chExt cx="570094" cy="571563"/>
          </a:xfrm>
        </p:grpSpPr>
        <p:sp>
          <p:nvSpPr>
            <p:cNvPr id="743" name="Google Shape;743;p1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14"/>
          <p:cNvGrpSpPr/>
          <p:nvPr/>
        </p:nvGrpSpPr>
        <p:grpSpPr>
          <a:xfrm rot="5400000">
            <a:off x="287955" y="4434959"/>
            <a:ext cx="424606" cy="425871"/>
            <a:chOff x="8495402" y="4478349"/>
            <a:chExt cx="570094" cy="571563"/>
          </a:xfrm>
        </p:grpSpPr>
        <p:sp>
          <p:nvSpPr>
            <p:cNvPr id="758" name="Google Shape;758;p1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2" name="Google Shape;772;p14"/>
          <p:cNvGrpSpPr/>
          <p:nvPr/>
        </p:nvGrpSpPr>
        <p:grpSpPr>
          <a:xfrm rot="5400000">
            <a:off x="3460155" y="4699546"/>
            <a:ext cx="424606" cy="425871"/>
            <a:chOff x="8495402" y="4478349"/>
            <a:chExt cx="570094" cy="571563"/>
          </a:xfrm>
        </p:grpSpPr>
        <p:sp>
          <p:nvSpPr>
            <p:cNvPr id="773" name="Google Shape;773;p1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14"/>
          <p:cNvGrpSpPr/>
          <p:nvPr/>
        </p:nvGrpSpPr>
        <p:grpSpPr>
          <a:xfrm rot="5400000">
            <a:off x="8364100" y="3669306"/>
            <a:ext cx="648197" cy="650153"/>
            <a:chOff x="8495402" y="4478349"/>
            <a:chExt cx="570094" cy="571563"/>
          </a:xfrm>
        </p:grpSpPr>
        <p:sp>
          <p:nvSpPr>
            <p:cNvPr id="788" name="Google Shape;788;p1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4"/>
          <p:cNvGrpSpPr/>
          <p:nvPr/>
        </p:nvGrpSpPr>
        <p:grpSpPr>
          <a:xfrm rot="5400000">
            <a:off x="8287289" y="326846"/>
            <a:ext cx="424606" cy="425871"/>
            <a:chOff x="8495402" y="4478349"/>
            <a:chExt cx="570094" cy="571563"/>
          </a:xfrm>
        </p:grpSpPr>
        <p:sp>
          <p:nvSpPr>
            <p:cNvPr id="803" name="Google Shape;803;p1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15"/>
          <p:cNvSpPr txBox="1"/>
          <p:nvPr>
            <p:ph idx="1" type="subTitle"/>
          </p:nvPr>
        </p:nvSpPr>
        <p:spPr>
          <a:xfrm>
            <a:off x="976900" y="2336400"/>
            <a:ext cx="2784900" cy="13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9" name="Google Shape;819;p15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20" name="Google Shape;820;p15"/>
          <p:cNvGrpSpPr/>
          <p:nvPr/>
        </p:nvGrpSpPr>
        <p:grpSpPr>
          <a:xfrm rot="4499833">
            <a:off x="8528565" y="135282"/>
            <a:ext cx="424599" cy="425858"/>
            <a:chOff x="8495402" y="4478349"/>
            <a:chExt cx="570094" cy="571563"/>
          </a:xfrm>
        </p:grpSpPr>
        <p:sp>
          <p:nvSpPr>
            <p:cNvPr id="821" name="Google Shape;821;p1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15"/>
          <p:cNvGrpSpPr/>
          <p:nvPr/>
        </p:nvGrpSpPr>
        <p:grpSpPr>
          <a:xfrm rot="10799474">
            <a:off x="249767" y="1527552"/>
            <a:ext cx="372556" cy="373688"/>
            <a:chOff x="8495402" y="4478349"/>
            <a:chExt cx="570094" cy="571563"/>
          </a:xfrm>
        </p:grpSpPr>
        <p:sp>
          <p:nvSpPr>
            <p:cNvPr id="836" name="Google Shape;836;p1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6"/>
          <p:cNvSpPr txBox="1"/>
          <p:nvPr>
            <p:ph idx="1" type="body"/>
          </p:nvPr>
        </p:nvSpPr>
        <p:spPr>
          <a:xfrm>
            <a:off x="1027100" y="1323475"/>
            <a:ext cx="7413900" cy="33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2" name="Google Shape;852;p16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3" name="Google Shape;853;p16"/>
          <p:cNvGrpSpPr/>
          <p:nvPr/>
        </p:nvGrpSpPr>
        <p:grpSpPr>
          <a:xfrm rot="4499833">
            <a:off x="8528565" y="135282"/>
            <a:ext cx="424599" cy="425858"/>
            <a:chOff x="8495402" y="4478349"/>
            <a:chExt cx="570094" cy="571563"/>
          </a:xfrm>
        </p:grpSpPr>
        <p:sp>
          <p:nvSpPr>
            <p:cNvPr id="854" name="Google Shape;854;p16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7"/>
          <p:cNvSpPr/>
          <p:nvPr/>
        </p:nvSpPr>
        <p:spPr>
          <a:xfrm flipH="1" rot="10800000">
            <a:off x="7506571" y="47175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7"/>
          <p:cNvSpPr/>
          <p:nvPr/>
        </p:nvSpPr>
        <p:spPr>
          <a:xfrm flipH="1" rot="10800000">
            <a:off x="7675597" y="484072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7"/>
          <p:cNvSpPr/>
          <p:nvPr/>
        </p:nvSpPr>
        <p:spPr>
          <a:xfrm flipH="1" rot="10800000">
            <a:off x="35096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3" name="Google Shape;873;p17"/>
          <p:cNvSpPr txBox="1"/>
          <p:nvPr>
            <p:ph idx="2" type="title"/>
          </p:nvPr>
        </p:nvSpPr>
        <p:spPr>
          <a:xfrm>
            <a:off x="822616" y="230791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4" name="Google Shape;874;p17"/>
          <p:cNvSpPr txBox="1"/>
          <p:nvPr>
            <p:ph idx="1" type="subTitle"/>
          </p:nvPr>
        </p:nvSpPr>
        <p:spPr>
          <a:xfrm>
            <a:off x="822616" y="289932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7"/>
          <p:cNvSpPr txBox="1"/>
          <p:nvPr>
            <p:ph idx="3" type="title"/>
          </p:nvPr>
        </p:nvSpPr>
        <p:spPr>
          <a:xfrm>
            <a:off x="3484350" y="230791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6" name="Google Shape;876;p17"/>
          <p:cNvSpPr txBox="1"/>
          <p:nvPr>
            <p:ph idx="4" type="subTitle"/>
          </p:nvPr>
        </p:nvSpPr>
        <p:spPr>
          <a:xfrm>
            <a:off x="3484350" y="289932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17"/>
          <p:cNvSpPr txBox="1"/>
          <p:nvPr>
            <p:ph idx="5" type="title"/>
          </p:nvPr>
        </p:nvSpPr>
        <p:spPr>
          <a:xfrm>
            <a:off x="6147994" y="2307912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78" name="Google Shape;878;p17"/>
          <p:cNvSpPr txBox="1"/>
          <p:nvPr>
            <p:ph idx="6" type="subTitle"/>
          </p:nvPr>
        </p:nvSpPr>
        <p:spPr>
          <a:xfrm>
            <a:off x="6147994" y="289932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9" name="Google Shape;879;p17"/>
          <p:cNvGrpSpPr/>
          <p:nvPr/>
        </p:nvGrpSpPr>
        <p:grpSpPr>
          <a:xfrm flipH="1" rot="10800000">
            <a:off x="0" y="4125784"/>
            <a:ext cx="1266560" cy="942124"/>
            <a:chOff x="0" y="9"/>
            <a:chExt cx="1266560" cy="942124"/>
          </a:xfrm>
        </p:grpSpPr>
        <p:grpSp>
          <p:nvGrpSpPr>
            <p:cNvPr id="880" name="Google Shape;880;p17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881" name="Google Shape;881;p17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7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7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7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7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7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7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7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7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7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1" name="Google Shape;891;p17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7"/>
          <p:cNvGrpSpPr/>
          <p:nvPr/>
        </p:nvGrpSpPr>
        <p:grpSpPr>
          <a:xfrm rot="4499833">
            <a:off x="220765" y="1426832"/>
            <a:ext cx="424599" cy="425858"/>
            <a:chOff x="8495402" y="4478349"/>
            <a:chExt cx="570094" cy="571563"/>
          </a:xfrm>
        </p:grpSpPr>
        <p:sp>
          <p:nvSpPr>
            <p:cNvPr id="899" name="Google Shape;899;p1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17"/>
          <p:cNvGrpSpPr/>
          <p:nvPr/>
        </p:nvGrpSpPr>
        <p:grpSpPr>
          <a:xfrm rot="4499833">
            <a:off x="8371628" y="4244457"/>
            <a:ext cx="424599" cy="425858"/>
            <a:chOff x="8495402" y="4478349"/>
            <a:chExt cx="570094" cy="571563"/>
          </a:xfrm>
        </p:grpSpPr>
        <p:sp>
          <p:nvSpPr>
            <p:cNvPr id="914" name="Google Shape;914;p1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17"/>
          <p:cNvGrpSpPr/>
          <p:nvPr/>
        </p:nvGrpSpPr>
        <p:grpSpPr>
          <a:xfrm rot="4500039">
            <a:off x="8632222" y="3802401"/>
            <a:ext cx="303541" cy="304434"/>
            <a:chOff x="8495402" y="4478349"/>
            <a:chExt cx="570094" cy="571563"/>
          </a:xfrm>
        </p:grpSpPr>
        <p:sp>
          <p:nvSpPr>
            <p:cNvPr id="929" name="Google Shape;929;p1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8"/>
          <p:cNvSpPr/>
          <p:nvPr/>
        </p:nvSpPr>
        <p:spPr>
          <a:xfrm rot="10800000">
            <a:off x="525000" y="3511123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8"/>
          <p:cNvSpPr/>
          <p:nvPr/>
        </p:nvSpPr>
        <p:spPr>
          <a:xfrm rot="10800000">
            <a:off x="635806" y="433257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8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8" name="Google Shape;948;p18"/>
          <p:cNvSpPr txBox="1"/>
          <p:nvPr>
            <p:ph idx="2" type="title"/>
          </p:nvPr>
        </p:nvSpPr>
        <p:spPr>
          <a:xfrm>
            <a:off x="87627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9" name="Google Shape;949;p18"/>
          <p:cNvSpPr txBox="1"/>
          <p:nvPr>
            <p:ph idx="1" type="subTitle"/>
          </p:nvPr>
        </p:nvSpPr>
        <p:spPr>
          <a:xfrm>
            <a:off x="876278" y="21539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18"/>
          <p:cNvSpPr txBox="1"/>
          <p:nvPr>
            <p:ph idx="3" type="title"/>
          </p:nvPr>
        </p:nvSpPr>
        <p:spPr>
          <a:xfrm>
            <a:off x="3579000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1" name="Google Shape;951;p18"/>
          <p:cNvSpPr txBox="1"/>
          <p:nvPr>
            <p:ph idx="4" type="subTitle"/>
          </p:nvPr>
        </p:nvSpPr>
        <p:spPr>
          <a:xfrm>
            <a:off x="3579000" y="21539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p18"/>
          <p:cNvSpPr txBox="1"/>
          <p:nvPr>
            <p:ph idx="5" type="title"/>
          </p:nvPr>
        </p:nvSpPr>
        <p:spPr>
          <a:xfrm>
            <a:off x="876278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3" name="Google Shape;953;p18"/>
          <p:cNvSpPr txBox="1"/>
          <p:nvPr>
            <p:ph idx="6" type="subTitle"/>
          </p:nvPr>
        </p:nvSpPr>
        <p:spPr>
          <a:xfrm>
            <a:off x="876278" y="36635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4" name="Google Shape;954;p18"/>
          <p:cNvSpPr txBox="1"/>
          <p:nvPr>
            <p:ph idx="7" type="title"/>
          </p:nvPr>
        </p:nvSpPr>
        <p:spPr>
          <a:xfrm>
            <a:off x="3579000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5" name="Google Shape;955;p18"/>
          <p:cNvSpPr txBox="1"/>
          <p:nvPr>
            <p:ph idx="8" type="subTitle"/>
          </p:nvPr>
        </p:nvSpPr>
        <p:spPr>
          <a:xfrm>
            <a:off x="3580837" y="36635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6" name="Google Shape;956;p18"/>
          <p:cNvSpPr txBox="1"/>
          <p:nvPr>
            <p:ph idx="9" type="title"/>
          </p:nvPr>
        </p:nvSpPr>
        <p:spPr>
          <a:xfrm>
            <a:off x="6285396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7" name="Google Shape;957;p18"/>
          <p:cNvSpPr txBox="1"/>
          <p:nvPr>
            <p:ph idx="13" type="subTitle"/>
          </p:nvPr>
        </p:nvSpPr>
        <p:spPr>
          <a:xfrm>
            <a:off x="6285396" y="21539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8" name="Google Shape;958;p18"/>
          <p:cNvSpPr txBox="1"/>
          <p:nvPr>
            <p:ph idx="14" type="title"/>
          </p:nvPr>
        </p:nvSpPr>
        <p:spPr>
          <a:xfrm>
            <a:off x="6285396" y="3116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59" name="Google Shape;959;p18"/>
          <p:cNvSpPr txBox="1"/>
          <p:nvPr>
            <p:ph idx="15" type="subTitle"/>
          </p:nvPr>
        </p:nvSpPr>
        <p:spPr>
          <a:xfrm>
            <a:off x="6285396" y="3663579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0" name="Google Shape;960;p18"/>
          <p:cNvGrpSpPr/>
          <p:nvPr/>
        </p:nvGrpSpPr>
        <p:grpSpPr>
          <a:xfrm flipH="1">
            <a:off x="8064675" y="3775023"/>
            <a:ext cx="951274" cy="1233660"/>
            <a:chOff x="170700" y="749475"/>
            <a:chExt cx="1084815" cy="1406842"/>
          </a:xfrm>
        </p:grpSpPr>
        <p:sp>
          <p:nvSpPr>
            <p:cNvPr id="961" name="Google Shape;961;p18"/>
            <p:cNvSpPr/>
            <p:nvPr/>
          </p:nvSpPr>
          <p:spPr>
            <a:xfrm>
              <a:off x="503962" y="773568"/>
              <a:ext cx="356889" cy="636034"/>
            </a:xfrm>
            <a:custGeom>
              <a:rect b="b" l="l" r="r" t="t"/>
              <a:pathLst>
                <a:path extrusionOk="0" h="16182" w="9080">
                  <a:moveTo>
                    <a:pt x="8081" y="0"/>
                  </a:moveTo>
                  <a:cubicBezTo>
                    <a:pt x="7994" y="0"/>
                    <a:pt x="7904" y="3"/>
                    <a:pt x="7812" y="9"/>
                  </a:cubicBezTo>
                  <a:cubicBezTo>
                    <a:pt x="6826" y="71"/>
                    <a:pt x="5590" y="512"/>
                    <a:pt x="4208" y="1810"/>
                  </a:cubicBezTo>
                  <a:cubicBezTo>
                    <a:pt x="3302" y="2665"/>
                    <a:pt x="2569" y="3685"/>
                    <a:pt x="2014" y="4800"/>
                  </a:cubicBezTo>
                  <a:cubicBezTo>
                    <a:pt x="1260" y="6314"/>
                    <a:pt x="250" y="8893"/>
                    <a:pt x="31" y="12157"/>
                  </a:cubicBezTo>
                  <a:cubicBezTo>
                    <a:pt x="28" y="12213"/>
                    <a:pt x="24" y="12265"/>
                    <a:pt x="21" y="12321"/>
                  </a:cubicBezTo>
                  <a:cubicBezTo>
                    <a:pt x="18" y="12396"/>
                    <a:pt x="10" y="12476"/>
                    <a:pt x="7" y="12553"/>
                  </a:cubicBezTo>
                  <a:cubicBezTo>
                    <a:pt x="4" y="12633"/>
                    <a:pt x="4" y="12709"/>
                    <a:pt x="0" y="12786"/>
                  </a:cubicBezTo>
                  <a:cubicBezTo>
                    <a:pt x="145" y="12764"/>
                    <a:pt x="297" y="12752"/>
                    <a:pt x="453" y="12752"/>
                  </a:cubicBezTo>
                  <a:cubicBezTo>
                    <a:pt x="756" y="12752"/>
                    <a:pt x="1073" y="12800"/>
                    <a:pt x="1375" y="12928"/>
                  </a:cubicBezTo>
                  <a:cubicBezTo>
                    <a:pt x="1499" y="12913"/>
                    <a:pt x="1623" y="12903"/>
                    <a:pt x="1752" y="12903"/>
                  </a:cubicBezTo>
                  <a:cubicBezTo>
                    <a:pt x="1771" y="12903"/>
                    <a:pt x="1790" y="12903"/>
                    <a:pt x="1809" y="12904"/>
                  </a:cubicBezTo>
                  <a:cubicBezTo>
                    <a:pt x="1948" y="12904"/>
                    <a:pt x="2087" y="12914"/>
                    <a:pt x="2229" y="12935"/>
                  </a:cubicBezTo>
                  <a:cubicBezTo>
                    <a:pt x="3114" y="13077"/>
                    <a:pt x="3687" y="13900"/>
                    <a:pt x="4118" y="15657"/>
                  </a:cubicBezTo>
                  <a:lnTo>
                    <a:pt x="4566" y="15880"/>
                  </a:lnTo>
                  <a:lnTo>
                    <a:pt x="4639" y="16181"/>
                  </a:lnTo>
                  <a:cubicBezTo>
                    <a:pt x="4785" y="15949"/>
                    <a:pt x="4965" y="15716"/>
                    <a:pt x="5184" y="15494"/>
                  </a:cubicBezTo>
                  <a:cubicBezTo>
                    <a:pt x="5184" y="15494"/>
                    <a:pt x="5090" y="15008"/>
                    <a:pt x="5007" y="14216"/>
                  </a:cubicBezTo>
                  <a:cubicBezTo>
                    <a:pt x="4885" y="13071"/>
                    <a:pt x="4785" y="11292"/>
                    <a:pt x="5021" y="9435"/>
                  </a:cubicBezTo>
                  <a:cubicBezTo>
                    <a:pt x="5260" y="7533"/>
                    <a:pt x="5982" y="5727"/>
                    <a:pt x="7093" y="4168"/>
                  </a:cubicBezTo>
                  <a:lnTo>
                    <a:pt x="8795" y="1783"/>
                  </a:lnTo>
                  <a:cubicBezTo>
                    <a:pt x="9014" y="1474"/>
                    <a:pt x="9080" y="1081"/>
                    <a:pt x="8972" y="721"/>
                  </a:cubicBezTo>
                  <a:cubicBezTo>
                    <a:pt x="8895" y="460"/>
                    <a:pt x="8735" y="235"/>
                    <a:pt x="8521" y="78"/>
                  </a:cubicBezTo>
                  <a:cubicBezTo>
                    <a:pt x="8489" y="54"/>
                    <a:pt x="8458" y="36"/>
                    <a:pt x="8426" y="16"/>
                  </a:cubicBezTo>
                  <a:cubicBezTo>
                    <a:pt x="8316" y="5"/>
                    <a:pt x="8201" y="0"/>
                    <a:pt x="808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451137" y="758633"/>
              <a:ext cx="384049" cy="525115"/>
            </a:xfrm>
            <a:custGeom>
              <a:rect b="b" l="l" r="r" t="t"/>
              <a:pathLst>
                <a:path extrusionOk="0" h="13360" w="9771">
                  <a:moveTo>
                    <a:pt x="8085" y="1"/>
                  </a:moveTo>
                  <a:cubicBezTo>
                    <a:pt x="7062" y="1"/>
                    <a:pt x="5726" y="397"/>
                    <a:pt x="4222" y="1812"/>
                  </a:cubicBezTo>
                  <a:cubicBezTo>
                    <a:pt x="3312" y="2666"/>
                    <a:pt x="2583" y="3687"/>
                    <a:pt x="2028" y="4802"/>
                  </a:cubicBezTo>
                  <a:cubicBezTo>
                    <a:pt x="1275" y="6315"/>
                    <a:pt x="264" y="8895"/>
                    <a:pt x="46" y="12159"/>
                  </a:cubicBezTo>
                  <a:cubicBezTo>
                    <a:pt x="18" y="12547"/>
                    <a:pt x="4" y="12951"/>
                    <a:pt x="0" y="13360"/>
                  </a:cubicBezTo>
                  <a:cubicBezTo>
                    <a:pt x="0" y="13360"/>
                    <a:pt x="591" y="13037"/>
                    <a:pt x="1351" y="12933"/>
                  </a:cubicBezTo>
                  <a:cubicBezTo>
                    <a:pt x="1358" y="12801"/>
                    <a:pt x="1365" y="12669"/>
                    <a:pt x="1375" y="12537"/>
                  </a:cubicBezTo>
                  <a:cubicBezTo>
                    <a:pt x="1594" y="9273"/>
                    <a:pt x="2604" y="6694"/>
                    <a:pt x="3358" y="5180"/>
                  </a:cubicBezTo>
                  <a:cubicBezTo>
                    <a:pt x="3913" y="4065"/>
                    <a:pt x="4646" y="3045"/>
                    <a:pt x="5552" y="2190"/>
                  </a:cubicBezTo>
                  <a:cubicBezTo>
                    <a:pt x="7055" y="778"/>
                    <a:pt x="8392" y="379"/>
                    <a:pt x="9415" y="379"/>
                  </a:cubicBezTo>
                  <a:cubicBezTo>
                    <a:pt x="9538" y="379"/>
                    <a:pt x="9657" y="385"/>
                    <a:pt x="9770" y="396"/>
                  </a:cubicBezTo>
                  <a:cubicBezTo>
                    <a:pt x="9729" y="371"/>
                    <a:pt x="9687" y="347"/>
                    <a:pt x="9642" y="330"/>
                  </a:cubicBezTo>
                  <a:cubicBezTo>
                    <a:pt x="9280" y="167"/>
                    <a:pt x="8748" y="1"/>
                    <a:pt x="8085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451137" y="1223177"/>
              <a:ext cx="256622" cy="284647"/>
            </a:xfrm>
            <a:custGeom>
              <a:rect b="b" l="l" r="r" t="t"/>
              <a:pathLst>
                <a:path extrusionOk="0" h="7242" w="6529">
                  <a:moveTo>
                    <a:pt x="1804" y="0"/>
                  </a:moveTo>
                  <a:cubicBezTo>
                    <a:pt x="1104" y="0"/>
                    <a:pt x="475" y="178"/>
                    <a:pt x="46" y="340"/>
                  </a:cubicBezTo>
                  <a:cubicBezTo>
                    <a:pt x="18" y="728"/>
                    <a:pt x="4" y="1132"/>
                    <a:pt x="0" y="1541"/>
                  </a:cubicBezTo>
                  <a:cubicBezTo>
                    <a:pt x="0" y="1541"/>
                    <a:pt x="833" y="1083"/>
                    <a:pt x="1800" y="1083"/>
                  </a:cubicBezTo>
                  <a:cubicBezTo>
                    <a:pt x="2811" y="1083"/>
                    <a:pt x="3970" y="1584"/>
                    <a:pt x="4476" y="3635"/>
                  </a:cubicBezTo>
                  <a:lnTo>
                    <a:pt x="5354" y="7242"/>
                  </a:lnTo>
                  <a:cubicBezTo>
                    <a:pt x="5354" y="7242"/>
                    <a:pt x="5166" y="5420"/>
                    <a:pt x="6528" y="4055"/>
                  </a:cubicBezTo>
                  <a:cubicBezTo>
                    <a:pt x="6528" y="4055"/>
                    <a:pt x="6434" y="3569"/>
                    <a:pt x="6351" y="2777"/>
                  </a:cubicBezTo>
                  <a:cubicBezTo>
                    <a:pt x="6000" y="3058"/>
                    <a:pt x="5796" y="3256"/>
                    <a:pt x="5761" y="3291"/>
                  </a:cubicBezTo>
                  <a:cubicBezTo>
                    <a:pt x="5691" y="3361"/>
                    <a:pt x="5625" y="3430"/>
                    <a:pt x="5559" y="3503"/>
                  </a:cubicBezTo>
                  <a:cubicBezTo>
                    <a:pt x="5559" y="3503"/>
                    <a:pt x="5521" y="3311"/>
                    <a:pt x="5517" y="3305"/>
                  </a:cubicBezTo>
                  <a:cubicBezTo>
                    <a:pt x="5132" y="1763"/>
                    <a:pt x="4379" y="784"/>
                    <a:pt x="3261" y="295"/>
                  </a:cubicBezTo>
                  <a:cubicBezTo>
                    <a:pt x="2770" y="79"/>
                    <a:pt x="2271" y="0"/>
                    <a:pt x="180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442136" y="749475"/>
              <a:ext cx="428110" cy="767312"/>
            </a:xfrm>
            <a:custGeom>
              <a:rect b="b" l="l" r="r" t="t"/>
              <a:pathLst>
                <a:path extrusionOk="0" h="19522" w="10892">
                  <a:moveTo>
                    <a:pt x="8312" y="460"/>
                  </a:moveTo>
                  <a:cubicBezTo>
                    <a:pt x="8724" y="460"/>
                    <a:pt x="9085" y="528"/>
                    <a:pt x="9385" y="622"/>
                  </a:cubicBezTo>
                  <a:cubicBezTo>
                    <a:pt x="9531" y="667"/>
                    <a:pt x="9663" y="715"/>
                    <a:pt x="9778" y="771"/>
                  </a:cubicBezTo>
                  <a:cubicBezTo>
                    <a:pt x="10045" y="889"/>
                    <a:pt x="10243" y="1119"/>
                    <a:pt x="10326" y="1399"/>
                  </a:cubicBezTo>
                  <a:cubicBezTo>
                    <a:pt x="10413" y="1694"/>
                    <a:pt x="10361" y="2010"/>
                    <a:pt x="10180" y="2264"/>
                  </a:cubicBezTo>
                  <a:lnTo>
                    <a:pt x="8479" y="4649"/>
                  </a:lnTo>
                  <a:cubicBezTo>
                    <a:pt x="7337" y="6250"/>
                    <a:pt x="6608" y="8107"/>
                    <a:pt x="6365" y="10020"/>
                  </a:cubicBezTo>
                  <a:cubicBezTo>
                    <a:pt x="6014" y="12805"/>
                    <a:pt x="6413" y="15451"/>
                    <a:pt x="6514" y="16034"/>
                  </a:cubicBezTo>
                  <a:cubicBezTo>
                    <a:pt x="6371" y="16183"/>
                    <a:pt x="6250" y="16336"/>
                    <a:pt x="6139" y="16493"/>
                  </a:cubicBezTo>
                  <a:cubicBezTo>
                    <a:pt x="5795" y="16978"/>
                    <a:pt x="5597" y="17485"/>
                    <a:pt x="5486" y="17930"/>
                  </a:cubicBezTo>
                  <a:lnTo>
                    <a:pt x="4927" y="15631"/>
                  </a:lnTo>
                  <a:cubicBezTo>
                    <a:pt x="4698" y="14704"/>
                    <a:pt x="4320" y="14006"/>
                    <a:pt x="3802" y="13548"/>
                  </a:cubicBezTo>
                  <a:cubicBezTo>
                    <a:pt x="3743" y="13496"/>
                    <a:pt x="3681" y="13447"/>
                    <a:pt x="3621" y="13402"/>
                  </a:cubicBezTo>
                  <a:cubicBezTo>
                    <a:pt x="3472" y="13294"/>
                    <a:pt x="3316" y="13204"/>
                    <a:pt x="3150" y="13131"/>
                  </a:cubicBezTo>
                  <a:cubicBezTo>
                    <a:pt x="2775" y="12966"/>
                    <a:pt x="2393" y="12906"/>
                    <a:pt x="2030" y="12906"/>
                  </a:cubicBezTo>
                  <a:cubicBezTo>
                    <a:pt x="1881" y="12906"/>
                    <a:pt x="1735" y="12916"/>
                    <a:pt x="1594" y="12934"/>
                  </a:cubicBezTo>
                  <a:cubicBezTo>
                    <a:pt x="1132" y="12993"/>
                    <a:pt x="729" y="13128"/>
                    <a:pt x="462" y="13235"/>
                  </a:cubicBezTo>
                  <a:cubicBezTo>
                    <a:pt x="546" y="9708"/>
                    <a:pt x="1587" y="6896"/>
                    <a:pt x="2462" y="5135"/>
                  </a:cubicBezTo>
                  <a:cubicBezTo>
                    <a:pt x="3025" y="4007"/>
                    <a:pt x="3746" y="3024"/>
                    <a:pt x="4608" y="2212"/>
                  </a:cubicBezTo>
                  <a:cubicBezTo>
                    <a:pt x="6057" y="848"/>
                    <a:pt x="7331" y="460"/>
                    <a:pt x="8312" y="460"/>
                  </a:cubicBezTo>
                  <a:close/>
                  <a:moveTo>
                    <a:pt x="8306" y="0"/>
                  </a:moveTo>
                  <a:cubicBezTo>
                    <a:pt x="7229" y="0"/>
                    <a:pt x="5844" y="419"/>
                    <a:pt x="4291" y="1879"/>
                  </a:cubicBezTo>
                  <a:cubicBezTo>
                    <a:pt x="3392" y="2729"/>
                    <a:pt x="2639" y="3753"/>
                    <a:pt x="2052" y="4934"/>
                  </a:cubicBezTo>
                  <a:cubicBezTo>
                    <a:pt x="1125" y="6795"/>
                    <a:pt x="18" y="9809"/>
                    <a:pt x="0" y="13593"/>
                  </a:cubicBezTo>
                  <a:cubicBezTo>
                    <a:pt x="0" y="13673"/>
                    <a:pt x="42" y="13749"/>
                    <a:pt x="112" y="13791"/>
                  </a:cubicBezTo>
                  <a:cubicBezTo>
                    <a:pt x="147" y="13812"/>
                    <a:pt x="187" y="13823"/>
                    <a:pt x="227" y="13823"/>
                  </a:cubicBezTo>
                  <a:cubicBezTo>
                    <a:pt x="266" y="13823"/>
                    <a:pt x="305" y="13813"/>
                    <a:pt x="341" y="13794"/>
                  </a:cubicBezTo>
                  <a:cubicBezTo>
                    <a:pt x="348" y="13791"/>
                    <a:pt x="882" y="13499"/>
                    <a:pt x="1573" y="13399"/>
                  </a:cubicBezTo>
                  <a:cubicBezTo>
                    <a:pt x="1718" y="13377"/>
                    <a:pt x="1870" y="13365"/>
                    <a:pt x="2026" y="13365"/>
                  </a:cubicBezTo>
                  <a:cubicBezTo>
                    <a:pt x="2329" y="13365"/>
                    <a:pt x="2646" y="13413"/>
                    <a:pt x="2948" y="13541"/>
                  </a:cubicBezTo>
                  <a:cubicBezTo>
                    <a:pt x="2955" y="13544"/>
                    <a:pt x="2958" y="13544"/>
                    <a:pt x="2966" y="13548"/>
                  </a:cubicBezTo>
                  <a:cubicBezTo>
                    <a:pt x="3691" y="13868"/>
                    <a:pt x="4201" y="14603"/>
                    <a:pt x="4483" y="15738"/>
                  </a:cubicBezTo>
                  <a:lnTo>
                    <a:pt x="5365" y="19347"/>
                  </a:lnTo>
                  <a:cubicBezTo>
                    <a:pt x="5375" y="19401"/>
                    <a:pt x="5410" y="19446"/>
                    <a:pt x="5451" y="19478"/>
                  </a:cubicBezTo>
                  <a:cubicBezTo>
                    <a:pt x="5488" y="19505"/>
                    <a:pt x="5532" y="19521"/>
                    <a:pt x="5580" y="19521"/>
                  </a:cubicBezTo>
                  <a:cubicBezTo>
                    <a:pt x="5594" y="19521"/>
                    <a:pt x="5609" y="19520"/>
                    <a:pt x="5625" y="19516"/>
                  </a:cubicBezTo>
                  <a:cubicBezTo>
                    <a:pt x="5740" y="19499"/>
                    <a:pt x="5823" y="19388"/>
                    <a:pt x="5812" y="19270"/>
                  </a:cubicBezTo>
                  <a:cubicBezTo>
                    <a:pt x="5809" y="19252"/>
                    <a:pt x="5656" y="17537"/>
                    <a:pt x="6920" y="16270"/>
                  </a:cubicBezTo>
                  <a:cubicBezTo>
                    <a:pt x="6972" y="16214"/>
                    <a:pt x="6996" y="16138"/>
                    <a:pt x="6983" y="16065"/>
                  </a:cubicBezTo>
                  <a:cubicBezTo>
                    <a:pt x="6975" y="16038"/>
                    <a:pt x="6434" y="13142"/>
                    <a:pt x="6820" y="10076"/>
                  </a:cubicBezTo>
                  <a:cubicBezTo>
                    <a:pt x="7049" y="8239"/>
                    <a:pt x="7754" y="6455"/>
                    <a:pt x="8850" y="4913"/>
                  </a:cubicBezTo>
                  <a:lnTo>
                    <a:pt x="10552" y="2528"/>
                  </a:lnTo>
                  <a:cubicBezTo>
                    <a:pt x="10816" y="2160"/>
                    <a:pt x="10892" y="1702"/>
                    <a:pt x="10763" y="1268"/>
                  </a:cubicBezTo>
                  <a:cubicBezTo>
                    <a:pt x="10642" y="861"/>
                    <a:pt x="10350" y="528"/>
                    <a:pt x="9965" y="354"/>
                  </a:cubicBezTo>
                  <a:cubicBezTo>
                    <a:pt x="9564" y="174"/>
                    <a:pt x="8999" y="0"/>
                    <a:pt x="8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614879" y="873914"/>
              <a:ext cx="122356" cy="312160"/>
            </a:xfrm>
            <a:custGeom>
              <a:rect b="b" l="l" r="r" t="t"/>
              <a:pathLst>
                <a:path extrusionOk="0" h="7942" w="3113">
                  <a:moveTo>
                    <a:pt x="2948" y="0"/>
                  </a:moveTo>
                  <a:cubicBezTo>
                    <a:pt x="2890" y="0"/>
                    <a:pt x="2836" y="45"/>
                    <a:pt x="2792" y="91"/>
                  </a:cubicBezTo>
                  <a:cubicBezTo>
                    <a:pt x="2702" y="185"/>
                    <a:pt x="2615" y="282"/>
                    <a:pt x="2529" y="379"/>
                  </a:cubicBezTo>
                  <a:cubicBezTo>
                    <a:pt x="2410" y="515"/>
                    <a:pt x="2296" y="653"/>
                    <a:pt x="2185" y="796"/>
                  </a:cubicBezTo>
                  <a:cubicBezTo>
                    <a:pt x="1896" y="1167"/>
                    <a:pt x="1643" y="1563"/>
                    <a:pt x="1414" y="1976"/>
                  </a:cubicBezTo>
                  <a:cubicBezTo>
                    <a:pt x="1289" y="2174"/>
                    <a:pt x="1199" y="2393"/>
                    <a:pt x="1098" y="2605"/>
                  </a:cubicBezTo>
                  <a:cubicBezTo>
                    <a:pt x="1000" y="2820"/>
                    <a:pt x="896" y="3031"/>
                    <a:pt x="824" y="3254"/>
                  </a:cubicBezTo>
                  <a:lnTo>
                    <a:pt x="588" y="3917"/>
                  </a:lnTo>
                  <a:cubicBezTo>
                    <a:pt x="521" y="4140"/>
                    <a:pt x="463" y="4369"/>
                    <a:pt x="401" y="4594"/>
                  </a:cubicBezTo>
                  <a:lnTo>
                    <a:pt x="313" y="4935"/>
                  </a:lnTo>
                  <a:cubicBezTo>
                    <a:pt x="289" y="5045"/>
                    <a:pt x="271" y="5164"/>
                    <a:pt x="251" y="5278"/>
                  </a:cubicBezTo>
                  <a:cubicBezTo>
                    <a:pt x="206" y="5507"/>
                    <a:pt x="167" y="5736"/>
                    <a:pt x="130" y="5969"/>
                  </a:cubicBezTo>
                  <a:cubicBezTo>
                    <a:pt x="63" y="6427"/>
                    <a:pt x="42" y="6896"/>
                    <a:pt x="5" y="7358"/>
                  </a:cubicBezTo>
                  <a:cubicBezTo>
                    <a:pt x="1" y="7403"/>
                    <a:pt x="5" y="7448"/>
                    <a:pt x="5" y="7494"/>
                  </a:cubicBezTo>
                  <a:lnTo>
                    <a:pt x="5" y="7632"/>
                  </a:lnTo>
                  <a:lnTo>
                    <a:pt x="5" y="7771"/>
                  </a:lnTo>
                  <a:cubicBezTo>
                    <a:pt x="8" y="7802"/>
                    <a:pt x="5" y="7837"/>
                    <a:pt x="8" y="7869"/>
                  </a:cubicBezTo>
                  <a:cubicBezTo>
                    <a:pt x="8" y="7896"/>
                    <a:pt x="21" y="7920"/>
                    <a:pt x="46" y="7934"/>
                  </a:cubicBezTo>
                  <a:cubicBezTo>
                    <a:pt x="57" y="7939"/>
                    <a:pt x="68" y="7941"/>
                    <a:pt x="80" y="7941"/>
                  </a:cubicBezTo>
                  <a:cubicBezTo>
                    <a:pt x="104" y="7941"/>
                    <a:pt x="129" y="7932"/>
                    <a:pt x="143" y="7914"/>
                  </a:cubicBezTo>
                  <a:cubicBezTo>
                    <a:pt x="167" y="7879"/>
                    <a:pt x="164" y="7834"/>
                    <a:pt x="171" y="7795"/>
                  </a:cubicBezTo>
                  <a:cubicBezTo>
                    <a:pt x="178" y="7750"/>
                    <a:pt x="185" y="7702"/>
                    <a:pt x="188" y="7656"/>
                  </a:cubicBezTo>
                  <a:cubicBezTo>
                    <a:pt x="202" y="7563"/>
                    <a:pt x="216" y="7473"/>
                    <a:pt x="226" y="7379"/>
                  </a:cubicBezTo>
                  <a:lnTo>
                    <a:pt x="355" y="6705"/>
                  </a:lnTo>
                  <a:lnTo>
                    <a:pt x="414" y="6364"/>
                  </a:lnTo>
                  <a:cubicBezTo>
                    <a:pt x="431" y="6254"/>
                    <a:pt x="452" y="6140"/>
                    <a:pt x="480" y="6031"/>
                  </a:cubicBezTo>
                  <a:cubicBezTo>
                    <a:pt x="536" y="5810"/>
                    <a:pt x="591" y="5587"/>
                    <a:pt x="640" y="5365"/>
                  </a:cubicBezTo>
                  <a:cubicBezTo>
                    <a:pt x="667" y="5254"/>
                    <a:pt x="688" y="5143"/>
                    <a:pt x="720" y="5031"/>
                  </a:cubicBezTo>
                  <a:lnTo>
                    <a:pt x="821" y="4705"/>
                  </a:lnTo>
                  <a:lnTo>
                    <a:pt x="1011" y="4052"/>
                  </a:lnTo>
                  <a:lnTo>
                    <a:pt x="1250" y="3417"/>
                  </a:lnTo>
                  <a:cubicBezTo>
                    <a:pt x="1317" y="3202"/>
                    <a:pt x="1414" y="2997"/>
                    <a:pt x="1505" y="2789"/>
                  </a:cubicBezTo>
                  <a:lnTo>
                    <a:pt x="1643" y="2480"/>
                  </a:lnTo>
                  <a:cubicBezTo>
                    <a:pt x="1685" y="2372"/>
                    <a:pt x="1747" y="2278"/>
                    <a:pt x="1796" y="2177"/>
                  </a:cubicBezTo>
                  <a:lnTo>
                    <a:pt x="1949" y="1876"/>
                  </a:lnTo>
                  <a:lnTo>
                    <a:pt x="2029" y="1723"/>
                  </a:lnTo>
                  <a:cubicBezTo>
                    <a:pt x="2056" y="1674"/>
                    <a:pt x="2088" y="1626"/>
                    <a:pt x="2115" y="1581"/>
                  </a:cubicBezTo>
                  <a:lnTo>
                    <a:pt x="2292" y="1289"/>
                  </a:lnTo>
                  <a:cubicBezTo>
                    <a:pt x="2351" y="1192"/>
                    <a:pt x="2407" y="1091"/>
                    <a:pt x="2473" y="1001"/>
                  </a:cubicBezTo>
                  <a:lnTo>
                    <a:pt x="2664" y="723"/>
                  </a:lnTo>
                  <a:lnTo>
                    <a:pt x="2765" y="584"/>
                  </a:lnTo>
                  <a:lnTo>
                    <a:pt x="2869" y="448"/>
                  </a:lnTo>
                  <a:cubicBezTo>
                    <a:pt x="2917" y="386"/>
                    <a:pt x="2966" y="323"/>
                    <a:pt x="3015" y="261"/>
                  </a:cubicBezTo>
                  <a:cubicBezTo>
                    <a:pt x="3074" y="192"/>
                    <a:pt x="3112" y="91"/>
                    <a:pt x="3025" y="28"/>
                  </a:cubicBezTo>
                  <a:cubicBezTo>
                    <a:pt x="2999" y="8"/>
                    <a:pt x="2973" y="0"/>
                    <a:pt x="2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9702" y="1265822"/>
              <a:ext cx="369624" cy="549130"/>
            </a:xfrm>
            <a:custGeom>
              <a:rect b="b" l="l" r="r" t="t"/>
              <a:pathLst>
                <a:path extrusionOk="0" h="13971" w="9404">
                  <a:moveTo>
                    <a:pt x="6928" y="0"/>
                  </a:moveTo>
                  <a:cubicBezTo>
                    <a:pt x="5960" y="0"/>
                    <a:pt x="5125" y="460"/>
                    <a:pt x="5125" y="460"/>
                  </a:cubicBezTo>
                  <a:lnTo>
                    <a:pt x="3577" y="81"/>
                  </a:lnTo>
                  <a:cubicBezTo>
                    <a:pt x="3400" y="39"/>
                    <a:pt x="3223" y="12"/>
                    <a:pt x="3046" y="2"/>
                  </a:cubicBezTo>
                  <a:cubicBezTo>
                    <a:pt x="3008" y="39"/>
                    <a:pt x="2969" y="77"/>
                    <a:pt x="2934" y="116"/>
                  </a:cubicBezTo>
                  <a:cubicBezTo>
                    <a:pt x="2595" y="487"/>
                    <a:pt x="2292" y="887"/>
                    <a:pt x="2025" y="1282"/>
                  </a:cubicBezTo>
                  <a:cubicBezTo>
                    <a:pt x="761" y="3151"/>
                    <a:pt x="77" y="5355"/>
                    <a:pt x="42" y="7612"/>
                  </a:cubicBezTo>
                  <a:cubicBezTo>
                    <a:pt x="1" y="10285"/>
                    <a:pt x="817" y="12392"/>
                    <a:pt x="1542" y="13730"/>
                  </a:cubicBezTo>
                  <a:lnTo>
                    <a:pt x="2046" y="13906"/>
                  </a:lnTo>
                  <a:cubicBezTo>
                    <a:pt x="2168" y="13950"/>
                    <a:pt x="2293" y="13971"/>
                    <a:pt x="2416" y="13971"/>
                  </a:cubicBezTo>
                  <a:cubicBezTo>
                    <a:pt x="2738" y="13971"/>
                    <a:pt x="3050" y="13829"/>
                    <a:pt x="3261" y="13573"/>
                  </a:cubicBezTo>
                  <a:lnTo>
                    <a:pt x="3442" y="13351"/>
                  </a:lnTo>
                  <a:cubicBezTo>
                    <a:pt x="3889" y="12813"/>
                    <a:pt x="4080" y="12112"/>
                    <a:pt x="3976" y="11417"/>
                  </a:cubicBezTo>
                  <a:cubicBezTo>
                    <a:pt x="3268" y="6615"/>
                    <a:pt x="5368" y="3133"/>
                    <a:pt x="5368" y="3133"/>
                  </a:cubicBezTo>
                  <a:cubicBezTo>
                    <a:pt x="6319" y="1554"/>
                    <a:pt x="7142" y="1054"/>
                    <a:pt x="7802" y="1054"/>
                  </a:cubicBezTo>
                  <a:cubicBezTo>
                    <a:pt x="8495" y="1054"/>
                    <a:pt x="9009" y="1604"/>
                    <a:pt x="9306" y="2036"/>
                  </a:cubicBezTo>
                  <a:cubicBezTo>
                    <a:pt x="9337" y="1994"/>
                    <a:pt x="9368" y="1949"/>
                    <a:pt x="9403" y="1904"/>
                  </a:cubicBezTo>
                  <a:cubicBezTo>
                    <a:pt x="8833" y="393"/>
                    <a:pt x="7823" y="0"/>
                    <a:pt x="6928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615430" y="1340620"/>
              <a:ext cx="11634" cy="25312"/>
            </a:xfrm>
            <a:custGeom>
              <a:rect b="b" l="l" r="r" t="t"/>
              <a:pathLst>
                <a:path extrusionOk="0" h="644" w="296">
                  <a:moveTo>
                    <a:pt x="98" y="1"/>
                  </a:moveTo>
                  <a:cubicBezTo>
                    <a:pt x="63" y="46"/>
                    <a:pt x="32" y="91"/>
                    <a:pt x="1" y="133"/>
                  </a:cubicBezTo>
                  <a:cubicBezTo>
                    <a:pt x="185" y="400"/>
                    <a:pt x="282" y="619"/>
                    <a:pt x="296" y="643"/>
                  </a:cubicBezTo>
                  <a:cubicBezTo>
                    <a:pt x="237" y="411"/>
                    <a:pt x="171" y="195"/>
                    <a:pt x="9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179700" y="1265587"/>
              <a:ext cx="189765" cy="539893"/>
            </a:xfrm>
            <a:custGeom>
              <a:rect b="b" l="l" r="r" t="t"/>
              <a:pathLst>
                <a:path extrusionOk="0" h="13736" w="4828">
                  <a:moveTo>
                    <a:pt x="4621" y="1"/>
                  </a:moveTo>
                  <a:cubicBezTo>
                    <a:pt x="3782" y="1"/>
                    <a:pt x="2963" y="351"/>
                    <a:pt x="2382" y="987"/>
                  </a:cubicBezTo>
                  <a:cubicBezTo>
                    <a:pt x="2108" y="1285"/>
                    <a:pt x="1862" y="1607"/>
                    <a:pt x="1647" y="1927"/>
                  </a:cubicBezTo>
                  <a:cubicBezTo>
                    <a:pt x="626" y="3441"/>
                    <a:pt x="70" y="5226"/>
                    <a:pt x="42" y="7049"/>
                  </a:cubicBezTo>
                  <a:cubicBezTo>
                    <a:pt x="1" y="9659"/>
                    <a:pt x="969" y="11600"/>
                    <a:pt x="1602" y="12586"/>
                  </a:cubicBezTo>
                  <a:cubicBezTo>
                    <a:pt x="1893" y="13044"/>
                    <a:pt x="2334" y="13388"/>
                    <a:pt x="2848" y="13569"/>
                  </a:cubicBezTo>
                  <a:lnTo>
                    <a:pt x="3323" y="13736"/>
                  </a:lnTo>
                  <a:cubicBezTo>
                    <a:pt x="2598" y="12398"/>
                    <a:pt x="1782" y="10291"/>
                    <a:pt x="1823" y="7618"/>
                  </a:cubicBezTo>
                  <a:cubicBezTo>
                    <a:pt x="1858" y="5361"/>
                    <a:pt x="2542" y="3157"/>
                    <a:pt x="3806" y="1288"/>
                  </a:cubicBezTo>
                  <a:cubicBezTo>
                    <a:pt x="4073" y="893"/>
                    <a:pt x="4376" y="493"/>
                    <a:pt x="4715" y="122"/>
                  </a:cubicBezTo>
                  <a:cubicBezTo>
                    <a:pt x="4750" y="83"/>
                    <a:pt x="4789" y="45"/>
                    <a:pt x="4827" y="8"/>
                  </a:cubicBezTo>
                  <a:cubicBezTo>
                    <a:pt x="4758" y="3"/>
                    <a:pt x="4690" y="1"/>
                    <a:pt x="4621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170700" y="1256546"/>
              <a:ext cx="466197" cy="567368"/>
            </a:xfrm>
            <a:custGeom>
              <a:rect b="b" l="l" r="r" t="t"/>
              <a:pathLst>
                <a:path extrusionOk="0" h="14435" w="11861">
                  <a:moveTo>
                    <a:pt x="4858" y="459"/>
                  </a:moveTo>
                  <a:cubicBezTo>
                    <a:pt x="5082" y="459"/>
                    <a:pt x="5308" y="485"/>
                    <a:pt x="5531" y="539"/>
                  </a:cubicBezTo>
                  <a:lnTo>
                    <a:pt x="7080" y="914"/>
                  </a:lnTo>
                  <a:cubicBezTo>
                    <a:pt x="7098" y="919"/>
                    <a:pt x="7117" y="921"/>
                    <a:pt x="7136" y="921"/>
                  </a:cubicBezTo>
                  <a:cubicBezTo>
                    <a:pt x="7174" y="921"/>
                    <a:pt x="7212" y="912"/>
                    <a:pt x="7247" y="893"/>
                  </a:cubicBezTo>
                  <a:cubicBezTo>
                    <a:pt x="7257" y="888"/>
                    <a:pt x="8042" y="463"/>
                    <a:pt x="8937" y="463"/>
                  </a:cubicBezTo>
                  <a:cubicBezTo>
                    <a:pt x="9243" y="463"/>
                    <a:pt x="9563" y="513"/>
                    <a:pt x="9868" y="647"/>
                  </a:cubicBezTo>
                  <a:cubicBezTo>
                    <a:pt x="10003" y="706"/>
                    <a:pt x="10132" y="783"/>
                    <a:pt x="10253" y="869"/>
                  </a:cubicBezTo>
                  <a:cubicBezTo>
                    <a:pt x="10434" y="1001"/>
                    <a:pt x="10593" y="1164"/>
                    <a:pt x="10739" y="1358"/>
                  </a:cubicBezTo>
                  <a:cubicBezTo>
                    <a:pt x="10500" y="1199"/>
                    <a:pt x="10218" y="1084"/>
                    <a:pt x="9902" y="1063"/>
                  </a:cubicBezTo>
                  <a:cubicBezTo>
                    <a:pt x="9873" y="1062"/>
                    <a:pt x="9843" y="1061"/>
                    <a:pt x="9814" y="1061"/>
                  </a:cubicBezTo>
                  <a:cubicBezTo>
                    <a:pt x="8943" y="1061"/>
                    <a:pt x="8060" y="1797"/>
                    <a:pt x="7184" y="3251"/>
                  </a:cubicBezTo>
                  <a:cubicBezTo>
                    <a:pt x="7098" y="3393"/>
                    <a:pt x="5049" y="6858"/>
                    <a:pt x="5760" y="11688"/>
                  </a:cubicBezTo>
                  <a:cubicBezTo>
                    <a:pt x="5854" y="12320"/>
                    <a:pt x="5677" y="12958"/>
                    <a:pt x="5278" y="13441"/>
                  </a:cubicBezTo>
                  <a:lnTo>
                    <a:pt x="5278" y="13445"/>
                  </a:lnTo>
                  <a:lnTo>
                    <a:pt x="5098" y="13663"/>
                  </a:lnTo>
                  <a:cubicBezTo>
                    <a:pt x="4929" y="13867"/>
                    <a:pt x="4680" y="13978"/>
                    <a:pt x="4425" y="13978"/>
                  </a:cubicBezTo>
                  <a:cubicBezTo>
                    <a:pt x="4327" y="13978"/>
                    <a:pt x="4228" y="13961"/>
                    <a:pt x="4132" y="13927"/>
                  </a:cubicBezTo>
                  <a:lnTo>
                    <a:pt x="3150" y="13583"/>
                  </a:lnTo>
                  <a:cubicBezTo>
                    <a:pt x="2685" y="13420"/>
                    <a:pt x="2286" y="13104"/>
                    <a:pt x="2021" y="12695"/>
                  </a:cubicBezTo>
                  <a:cubicBezTo>
                    <a:pt x="1435" y="11782"/>
                    <a:pt x="459" y="9862"/>
                    <a:pt x="501" y="7282"/>
                  </a:cubicBezTo>
                  <a:cubicBezTo>
                    <a:pt x="528" y="5487"/>
                    <a:pt x="1070" y="3762"/>
                    <a:pt x="2063" y="2286"/>
                  </a:cubicBezTo>
                  <a:cubicBezTo>
                    <a:pt x="2296" y="1942"/>
                    <a:pt x="2539" y="1633"/>
                    <a:pt x="2781" y="1369"/>
                  </a:cubicBezTo>
                  <a:cubicBezTo>
                    <a:pt x="3319" y="781"/>
                    <a:pt x="4076" y="459"/>
                    <a:pt x="4858" y="459"/>
                  </a:cubicBezTo>
                  <a:close/>
                  <a:moveTo>
                    <a:pt x="4857" y="1"/>
                  </a:moveTo>
                  <a:cubicBezTo>
                    <a:pt x="3948" y="1"/>
                    <a:pt x="3068" y="377"/>
                    <a:pt x="2445" y="1060"/>
                  </a:cubicBezTo>
                  <a:cubicBezTo>
                    <a:pt x="2185" y="1342"/>
                    <a:pt x="1931" y="1667"/>
                    <a:pt x="1685" y="2029"/>
                  </a:cubicBezTo>
                  <a:cubicBezTo>
                    <a:pt x="640" y="3577"/>
                    <a:pt x="73" y="5393"/>
                    <a:pt x="42" y="7275"/>
                  </a:cubicBezTo>
                  <a:cubicBezTo>
                    <a:pt x="1" y="9973"/>
                    <a:pt x="1025" y="11983"/>
                    <a:pt x="1636" y="12941"/>
                  </a:cubicBezTo>
                  <a:cubicBezTo>
                    <a:pt x="1813" y="13216"/>
                    <a:pt x="2039" y="13455"/>
                    <a:pt x="2302" y="13646"/>
                  </a:cubicBezTo>
                  <a:cubicBezTo>
                    <a:pt x="2515" y="13803"/>
                    <a:pt x="2747" y="13927"/>
                    <a:pt x="3000" y="14014"/>
                  </a:cubicBezTo>
                  <a:lnTo>
                    <a:pt x="3980" y="14357"/>
                  </a:lnTo>
                  <a:cubicBezTo>
                    <a:pt x="4125" y="14409"/>
                    <a:pt x="4275" y="14434"/>
                    <a:pt x="4424" y="14434"/>
                  </a:cubicBezTo>
                  <a:cubicBezTo>
                    <a:pt x="4812" y="14434"/>
                    <a:pt x="5192" y="14263"/>
                    <a:pt x="5448" y="13952"/>
                  </a:cubicBezTo>
                  <a:lnTo>
                    <a:pt x="5629" y="13733"/>
                  </a:lnTo>
                  <a:cubicBezTo>
                    <a:pt x="6111" y="13149"/>
                    <a:pt x="6327" y="12378"/>
                    <a:pt x="6212" y="11622"/>
                  </a:cubicBezTo>
                  <a:cubicBezTo>
                    <a:pt x="5528" y="6962"/>
                    <a:pt x="7556" y="3518"/>
                    <a:pt x="7577" y="3487"/>
                  </a:cubicBezTo>
                  <a:cubicBezTo>
                    <a:pt x="8352" y="2196"/>
                    <a:pt x="9124" y="1520"/>
                    <a:pt x="9813" y="1520"/>
                  </a:cubicBezTo>
                  <a:cubicBezTo>
                    <a:pt x="9834" y="1520"/>
                    <a:pt x="9855" y="1520"/>
                    <a:pt x="9875" y="1522"/>
                  </a:cubicBezTo>
                  <a:cubicBezTo>
                    <a:pt x="10802" y="1574"/>
                    <a:pt x="11378" y="2824"/>
                    <a:pt x="11402" y="2876"/>
                  </a:cubicBezTo>
                  <a:cubicBezTo>
                    <a:pt x="11441" y="2960"/>
                    <a:pt x="11523" y="3010"/>
                    <a:pt x="11610" y="3010"/>
                  </a:cubicBezTo>
                  <a:cubicBezTo>
                    <a:pt x="11634" y="3010"/>
                    <a:pt x="11659" y="3006"/>
                    <a:pt x="11684" y="2997"/>
                  </a:cubicBezTo>
                  <a:cubicBezTo>
                    <a:pt x="11795" y="2959"/>
                    <a:pt x="11861" y="2842"/>
                    <a:pt x="11830" y="2727"/>
                  </a:cubicBezTo>
                  <a:cubicBezTo>
                    <a:pt x="11514" y="1449"/>
                    <a:pt x="10917" y="608"/>
                    <a:pt x="10052" y="230"/>
                  </a:cubicBezTo>
                  <a:cubicBezTo>
                    <a:pt x="9680" y="67"/>
                    <a:pt x="9298" y="7"/>
                    <a:pt x="8934" y="7"/>
                  </a:cubicBezTo>
                  <a:cubicBezTo>
                    <a:pt x="8088" y="7"/>
                    <a:pt x="7348" y="334"/>
                    <a:pt x="7108" y="453"/>
                  </a:cubicBezTo>
                  <a:lnTo>
                    <a:pt x="5639" y="95"/>
                  </a:lnTo>
                  <a:cubicBezTo>
                    <a:pt x="5380" y="32"/>
                    <a:pt x="5117" y="1"/>
                    <a:pt x="4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413758" y="1284414"/>
              <a:ext cx="833580" cy="862902"/>
            </a:xfrm>
            <a:custGeom>
              <a:rect b="b" l="l" r="r" t="t"/>
              <a:pathLst>
                <a:path extrusionOk="0" h="21954" w="21208">
                  <a:moveTo>
                    <a:pt x="13190" y="1"/>
                  </a:moveTo>
                  <a:cubicBezTo>
                    <a:pt x="10026" y="1"/>
                    <a:pt x="7479" y="2497"/>
                    <a:pt x="7479" y="2497"/>
                  </a:cubicBezTo>
                  <a:cubicBezTo>
                    <a:pt x="6156" y="3827"/>
                    <a:pt x="6298" y="5580"/>
                    <a:pt x="6305" y="5681"/>
                  </a:cubicBezTo>
                  <a:lnTo>
                    <a:pt x="5465" y="2237"/>
                  </a:lnTo>
                  <a:lnTo>
                    <a:pt x="5427" y="2077"/>
                  </a:lnTo>
                  <a:lnTo>
                    <a:pt x="5427" y="2073"/>
                  </a:lnTo>
                  <a:cubicBezTo>
                    <a:pt x="5398" y="2010"/>
                    <a:pt x="4745" y="582"/>
                    <a:pt x="3629" y="582"/>
                  </a:cubicBezTo>
                  <a:cubicBezTo>
                    <a:pt x="2968" y="582"/>
                    <a:pt x="2146" y="1082"/>
                    <a:pt x="1194" y="2660"/>
                  </a:cubicBezTo>
                  <a:cubicBezTo>
                    <a:pt x="1194" y="2660"/>
                    <a:pt x="455" y="3886"/>
                    <a:pt x="0" y="5892"/>
                  </a:cubicBezTo>
                  <a:cubicBezTo>
                    <a:pt x="281" y="8416"/>
                    <a:pt x="816" y="10944"/>
                    <a:pt x="1205" y="12579"/>
                  </a:cubicBezTo>
                  <a:cubicBezTo>
                    <a:pt x="1281" y="12895"/>
                    <a:pt x="1351" y="13180"/>
                    <a:pt x="1409" y="13423"/>
                  </a:cubicBezTo>
                  <a:cubicBezTo>
                    <a:pt x="1639" y="14319"/>
                    <a:pt x="1934" y="15198"/>
                    <a:pt x="2323" y="16037"/>
                  </a:cubicBezTo>
                  <a:cubicBezTo>
                    <a:pt x="3209" y="17965"/>
                    <a:pt x="4135" y="18954"/>
                    <a:pt x="4646" y="19395"/>
                  </a:cubicBezTo>
                  <a:cubicBezTo>
                    <a:pt x="4962" y="19669"/>
                    <a:pt x="5247" y="19986"/>
                    <a:pt x="5493" y="20329"/>
                  </a:cubicBezTo>
                  <a:lnTo>
                    <a:pt x="5795" y="20756"/>
                  </a:lnTo>
                  <a:cubicBezTo>
                    <a:pt x="6027" y="21082"/>
                    <a:pt x="6295" y="21381"/>
                    <a:pt x="6593" y="21648"/>
                  </a:cubicBezTo>
                  <a:cubicBezTo>
                    <a:pt x="6824" y="21853"/>
                    <a:pt x="7111" y="21954"/>
                    <a:pt x="7397" y="21954"/>
                  </a:cubicBezTo>
                  <a:cubicBezTo>
                    <a:pt x="7732" y="21954"/>
                    <a:pt x="8065" y="21816"/>
                    <a:pt x="8305" y="21544"/>
                  </a:cubicBezTo>
                  <a:lnTo>
                    <a:pt x="8513" y="21308"/>
                  </a:lnTo>
                  <a:lnTo>
                    <a:pt x="8545" y="21270"/>
                  </a:lnTo>
                  <a:cubicBezTo>
                    <a:pt x="8878" y="20895"/>
                    <a:pt x="9010" y="20381"/>
                    <a:pt x="8902" y="19891"/>
                  </a:cubicBezTo>
                  <a:lnTo>
                    <a:pt x="8871" y="19756"/>
                  </a:lnTo>
                  <a:cubicBezTo>
                    <a:pt x="8809" y="19471"/>
                    <a:pt x="8830" y="19176"/>
                    <a:pt x="8926" y="18898"/>
                  </a:cubicBezTo>
                  <a:cubicBezTo>
                    <a:pt x="9680" y="16683"/>
                    <a:pt x="8781" y="11382"/>
                    <a:pt x="8781" y="11382"/>
                  </a:cubicBezTo>
                  <a:cubicBezTo>
                    <a:pt x="7295" y="4153"/>
                    <a:pt x="10854" y="2646"/>
                    <a:pt x="10854" y="2646"/>
                  </a:cubicBezTo>
                  <a:cubicBezTo>
                    <a:pt x="12009" y="2032"/>
                    <a:pt x="13055" y="1799"/>
                    <a:pt x="13977" y="1799"/>
                  </a:cubicBezTo>
                  <a:cubicBezTo>
                    <a:pt x="14975" y="1799"/>
                    <a:pt x="15827" y="2072"/>
                    <a:pt x="16517" y="2431"/>
                  </a:cubicBezTo>
                  <a:cubicBezTo>
                    <a:pt x="17544" y="2969"/>
                    <a:pt x="18384" y="3806"/>
                    <a:pt x="18957" y="4812"/>
                  </a:cubicBezTo>
                  <a:lnTo>
                    <a:pt x="20467" y="7461"/>
                  </a:lnTo>
                  <a:cubicBezTo>
                    <a:pt x="20530" y="7570"/>
                    <a:pt x="20616" y="7663"/>
                    <a:pt x="20714" y="7736"/>
                  </a:cubicBezTo>
                  <a:lnTo>
                    <a:pt x="20717" y="7740"/>
                  </a:lnTo>
                  <a:cubicBezTo>
                    <a:pt x="20766" y="7775"/>
                    <a:pt x="20818" y="7790"/>
                    <a:pt x="20867" y="7790"/>
                  </a:cubicBezTo>
                  <a:cubicBezTo>
                    <a:pt x="21049" y="7790"/>
                    <a:pt x="21207" y="7586"/>
                    <a:pt x="21106" y="7392"/>
                  </a:cubicBezTo>
                  <a:lnTo>
                    <a:pt x="19541" y="4420"/>
                  </a:lnTo>
                  <a:cubicBezTo>
                    <a:pt x="17511" y="1032"/>
                    <a:pt x="15223" y="1"/>
                    <a:pt x="13190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650371" y="1344118"/>
              <a:ext cx="338730" cy="803158"/>
            </a:xfrm>
            <a:custGeom>
              <a:rect b="b" l="l" r="r" t="t"/>
              <a:pathLst>
                <a:path extrusionOk="0" h="20434" w="8618">
                  <a:moveTo>
                    <a:pt x="6787" y="1"/>
                  </a:moveTo>
                  <a:cubicBezTo>
                    <a:pt x="5819" y="1"/>
                    <a:pt x="4715" y="261"/>
                    <a:pt x="3501" y="964"/>
                  </a:cubicBezTo>
                  <a:cubicBezTo>
                    <a:pt x="3501" y="964"/>
                    <a:pt x="1" y="2593"/>
                    <a:pt x="1743" y="9765"/>
                  </a:cubicBezTo>
                  <a:cubicBezTo>
                    <a:pt x="1743" y="9765"/>
                    <a:pt x="2834" y="15033"/>
                    <a:pt x="2157" y="17272"/>
                  </a:cubicBezTo>
                  <a:cubicBezTo>
                    <a:pt x="2073" y="17553"/>
                    <a:pt x="2063" y="17848"/>
                    <a:pt x="2136" y="18133"/>
                  </a:cubicBezTo>
                  <a:lnTo>
                    <a:pt x="2167" y="18265"/>
                  </a:lnTo>
                  <a:cubicBezTo>
                    <a:pt x="2296" y="18751"/>
                    <a:pt x="2177" y="19268"/>
                    <a:pt x="1862" y="19657"/>
                  </a:cubicBezTo>
                  <a:lnTo>
                    <a:pt x="1831" y="19696"/>
                  </a:lnTo>
                  <a:lnTo>
                    <a:pt x="1632" y="19938"/>
                  </a:lnTo>
                  <a:cubicBezTo>
                    <a:pt x="1448" y="20161"/>
                    <a:pt x="1206" y="20300"/>
                    <a:pt x="945" y="20355"/>
                  </a:cubicBezTo>
                  <a:cubicBezTo>
                    <a:pt x="1084" y="20408"/>
                    <a:pt x="1231" y="20434"/>
                    <a:pt x="1377" y="20434"/>
                  </a:cubicBezTo>
                  <a:cubicBezTo>
                    <a:pt x="1712" y="20434"/>
                    <a:pt x="2046" y="20296"/>
                    <a:pt x="2285" y="20025"/>
                  </a:cubicBezTo>
                  <a:lnTo>
                    <a:pt x="2493" y="19789"/>
                  </a:lnTo>
                  <a:lnTo>
                    <a:pt x="2525" y="19751"/>
                  </a:lnTo>
                  <a:cubicBezTo>
                    <a:pt x="2858" y="19376"/>
                    <a:pt x="2990" y="18862"/>
                    <a:pt x="2882" y="18372"/>
                  </a:cubicBezTo>
                  <a:lnTo>
                    <a:pt x="2851" y="18237"/>
                  </a:lnTo>
                  <a:cubicBezTo>
                    <a:pt x="2789" y="17952"/>
                    <a:pt x="2810" y="17657"/>
                    <a:pt x="2906" y="17379"/>
                  </a:cubicBezTo>
                  <a:cubicBezTo>
                    <a:pt x="3660" y="15164"/>
                    <a:pt x="2761" y="9863"/>
                    <a:pt x="2761" y="9863"/>
                  </a:cubicBezTo>
                  <a:cubicBezTo>
                    <a:pt x="1275" y="2634"/>
                    <a:pt x="4834" y="1127"/>
                    <a:pt x="4834" y="1127"/>
                  </a:cubicBezTo>
                  <a:cubicBezTo>
                    <a:pt x="5985" y="514"/>
                    <a:pt x="7027" y="280"/>
                    <a:pt x="7947" y="280"/>
                  </a:cubicBezTo>
                  <a:cubicBezTo>
                    <a:pt x="8179" y="280"/>
                    <a:pt x="8402" y="295"/>
                    <a:pt x="8618" y="322"/>
                  </a:cubicBezTo>
                  <a:cubicBezTo>
                    <a:pt x="8079" y="129"/>
                    <a:pt x="7466" y="1"/>
                    <a:pt x="6787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413758" y="1307250"/>
              <a:ext cx="214841" cy="471621"/>
            </a:xfrm>
            <a:custGeom>
              <a:rect b="b" l="l" r="r" t="t"/>
              <a:pathLst>
                <a:path extrusionOk="0" h="11999" w="5466">
                  <a:moveTo>
                    <a:pt x="3629" y="1"/>
                  </a:moveTo>
                  <a:cubicBezTo>
                    <a:pt x="2968" y="1"/>
                    <a:pt x="2146" y="501"/>
                    <a:pt x="1194" y="2079"/>
                  </a:cubicBezTo>
                  <a:cubicBezTo>
                    <a:pt x="1194" y="2079"/>
                    <a:pt x="455" y="3305"/>
                    <a:pt x="0" y="5311"/>
                  </a:cubicBezTo>
                  <a:cubicBezTo>
                    <a:pt x="281" y="7835"/>
                    <a:pt x="816" y="10363"/>
                    <a:pt x="1205" y="11998"/>
                  </a:cubicBezTo>
                  <a:cubicBezTo>
                    <a:pt x="1209" y="11843"/>
                    <a:pt x="1198" y="11683"/>
                    <a:pt x="1177" y="11526"/>
                  </a:cubicBezTo>
                  <a:cubicBezTo>
                    <a:pt x="490" y="6867"/>
                    <a:pt x="2518" y="3426"/>
                    <a:pt x="2539" y="3391"/>
                  </a:cubicBezTo>
                  <a:cubicBezTo>
                    <a:pt x="3314" y="2103"/>
                    <a:pt x="4086" y="1428"/>
                    <a:pt x="4775" y="1428"/>
                  </a:cubicBezTo>
                  <a:cubicBezTo>
                    <a:pt x="4796" y="1428"/>
                    <a:pt x="4816" y="1429"/>
                    <a:pt x="4837" y="1430"/>
                  </a:cubicBezTo>
                  <a:cubicBezTo>
                    <a:pt x="5069" y="1443"/>
                    <a:pt x="5281" y="1531"/>
                    <a:pt x="5465" y="1656"/>
                  </a:cubicBezTo>
                  <a:lnTo>
                    <a:pt x="5427" y="1496"/>
                  </a:lnTo>
                  <a:lnTo>
                    <a:pt x="5427" y="1492"/>
                  </a:lnTo>
                  <a:cubicBezTo>
                    <a:pt x="5398" y="1429"/>
                    <a:pt x="4745" y="1"/>
                    <a:pt x="3629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404758" y="1275374"/>
              <a:ext cx="850757" cy="880943"/>
            </a:xfrm>
            <a:custGeom>
              <a:rect b="b" l="l" r="r" t="t"/>
              <a:pathLst>
                <a:path extrusionOk="0" h="22413" w="21645">
                  <a:moveTo>
                    <a:pt x="13427" y="459"/>
                  </a:moveTo>
                  <a:cubicBezTo>
                    <a:pt x="13661" y="459"/>
                    <a:pt x="13898" y="474"/>
                    <a:pt x="14138" y="504"/>
                  </a:cubicBezTo>
                  <a:cubicBezTo>
                    <a:pt x="16207" y="772"/>
                    <a:pt x="18037" y="2203"/>
                    <a:pt x="19571" y="4762"/>
                  </a:cubicBezTo>
                  <a:lnTo>
                    <a:pt x="21130" y="7730"/>
                  </a:lnTo>
                  <a:cubicBezTo>
                    <a:pt x="21134" y="7737"/>
                    <a:pt x="21148" y="7758"/>
                    <a:pt x="21120" y="7782"/>
                  </a:cubicBezTo>
                  <a:cubicBezTo>
                    <a:pt x="21111" y="7790"/>
                    <a:pt x="21103" y="7793"/>
                    <a:pt x="21098" y="7793"/>
                  </a:cubicBezTo>
                  <a:cubicBezTo>
                    <a:pt x="21091" y="7793"/>
                    <a:pt x="21086" y="7789"/>
                    <a:pt x="21082" y="7786"/>
                  </a:cubicBezTo>
                  <a:lnTo>
                    <a:pt x="20946" y="7970"/>
                  </a:lnTo>
                  <a:lnTo>
                    <a:pt x="21079" y="7782"/>
                  </a:lnTo>
                  <a:cubicBezTo>
                    <a:pt x="21002" y="7726"/>
                    <a:pt x="20940" y="7657"/>
                    <a:pt x="20895" y="7577"/>
                  </a:cubicBezTo>
                  <a:lnTo>
                    <a:pt x="19384" y="4932"/>
                  </a:lnTo>
                  <a:cubicBezTo>
                    <a:pt x="18773" y="3858"/>
                    <a:pt x="17898" y="3004"/>
                    <a:pt x="16853" y="2459"/>
                  </a:cubicBezTo>
                  <a:cubicBezTo>
                    <a:pt x="16180" y="2109"/>
                    <a:pt x="15284" y="1804"/>
                    <a:pt x="14204" y="1804"/>
                  </a:cubicBezTo>
                  <a:cubicBezTo>
                    <a:pt x="13262" y="1804"/>
                    <a:pt x="12180" y="2036"/>
                    <a:pt x="10982" y="2671"/>
                  </a:cubicBezTo>
                  <a:cubicBezTo>
                    <a:pt x="10725" y="2786"/>
                    <a:pt x="7305" y="4449"/>
                    <a:pt x="8784" y="11649"/>
                  </a:cubicBezTo>
                  <a:cubicBezTo>
                    <a:pt x="8795" y="11702"/>
                    <a:pt x="9666" y="16920"/>
                    <a:pt x="8937" y="19056"/>
                  </a:cubicBezTo>
                  <a:cubicBezTo>
                    <a:pt x="8830" y="19375"/>
                    <a:pt x="8809" y="19716"/>
                    <a:pt x="8878" y="20035"/>
                  </a:cubicBezTo>
                  <a:lnTo>
                    <a:pt x="8909" y="20170"/>
                  </a:lnTo>
                  <a:cubicBezTo>
                    <a:pt x="8923" y="20246"/>
                    <a:pt x="8934" y="20320"/>
                    <a:pt x="8937" y="20396"/>
                  </a:cubicBezTo>
                  <a:cubicBezTo>
                    <a:pt x="8930" y="20389"/>
                    <a:pt x="8926" y="20382"/>
                    <a:pt x="8920" y="20378"/>
                  </a:cubicBezTo>
                  <a:lnTo>
                    <a:pt x="8458" y="19889"/>
                  </a:lnTo>
                  <a:cubicBezTo>
                    <a:pt x="8303" y="19723"/>
                    <a:pt x="8096" y="19639"/>
                    <a:pt x="7887" y="19639"/>
                  </a:cubicBezTo>
                  <a:cubicBezTo>
                    <a:pt x="7702" y="19639"/>
                    <a:pt x="7517" y="19705"/>
                    <a:pt x="7367" y="19836"/>
                  </a:cubicBezTo>
                  <a:lnTo>
                    <a:pt x="6614" y="20503"/>
                  </a:lnTo>
                  <a:cubicBezTo>
                    <a:pt x="6455" y="20646"/>
                    <a:pt x="6364" y="20840"/>
                    <a:pt x="6354" y="21045"/>
                  </a:cubicBezTo>
                  <a:cubicBezTo>
                    <a:pt x="6305" y="20982"/>
                    <a:pt x="6256" y="20920"/>
                    <a:pt x="6211" y="20854"/>
                  </a:cubicBezTo>
                  <a:lnTo>
                    <a:pt x="5906" y="20427"/>
                  </a:lnTo>
                  <a:cubicBezTo>
                    <a:pt x="5649" y="20066"/>
                    <a:pt x="5351" y="19736"/>
                    <a:pt x="5024" y="19451"/>
                  </a:cubicBezTo>
                  <a:cubicBezTo>
                    <a:pt x="4552" y="19045"/>
                    <a:pt x="3635" y="18080"/>
                    <a:pt x="2757" y="16174"/>
                  </a:cubicBezTo>
                  <a:cubicBezTo>
                    <a:pt x="2396" y="15383"/>
                    <a:pt x="2093" y="14514"/>
                    <a:pt x="1861" y="13598"/>
                  </a:cubicBezTo>
                  <a:cubicBezTo>
                    <a:pt x="1483" y="12087"/>
                    <a:pt x="795" y="9119"/>
                    <a:pt x="462" y="6136"/>
                  </a:cubicBezTo>
                  <a:cubicBezTo>
                    <a:pt x="899" y="4217"/>
                    <a:pt x="1611" y="3018"/>
                    <a:pt x="1622" y="3008"/>
                  </a:cubicBezTo>
                  <a:cubicBezTo>
                    <a:pt x="2397" y="1717"/>
                    <a:pt x="3169" y="1041"/>
                    <a:pt x="3858" y="1041"/>
                  </a:cubicBezTo>
                  <a:cubicBezTo>
                    <a:pt x="3879" y="1041"/>
                    <a:pt x="3900" y="1041"/>
                    <a:pt x="3920" y="1043"/>
                  </a:cubicBezTo>
                  <a:cubicBezTo>
                    <a:pt x="4805" y="1095"/>
                    <a:pt x="5367" y="2227"/>
                    <a:pt x="5441" y="2383"/>
                  </a:cubicBezTo>
                  <a:lnTo>
                    <a:pt x="6312" y="5962"/>
                  </a:lnTo>
                  <a:cubicBezTo>
                    <a:pt x="6340" y="6067"/>
                    <a:pt x="6430" y="6137"/>
                    <a:pt x="6532" y="6137"/>
                  </a:cubicBezTo>
                  <a:cubicBezTo>
                    <a:pt x="6546" y="6137"/>
                    <a:pt x="6559" y="6136"/>
                    <a:pt x="6572" y="6133"/>
                  </a:cubicBezTo>
                  <a:cubicBezTo>
                    <a:pt x="6691" y="6116"/>
                    <a:pt x="6774" y="6008"/>
                    <a:pt x="6763" y="5890"/>
                  </a:cubicBezTo>
                  <a:cubicBezTo>
                    <a:pt x="6756" y="5821"/>
                    <a:pt x="6628" y="4137"/>
                    <a:pt x="7867" y="2890"/>
                  </a:cubicBezTo>
                  <a:cubicBezTo>
                    <a:pt x="7897" y="2865"/>
                    <a:pt x="10392" y="459"/>
                    <a:pt x="13427" y="459"/>
                  </a:cubicBezTo>
                  <a:close/>
                  <a:moveTo>
                    <a:pt x="13410" y="0"/>
                  </a:moveTo>
                  <a:cubicBezTo>
                    <a:pt x="10204" y="0"/>
                    <a:pt x="7664" y="2451"/>
                    <a:pt x="7548" y="2567"/>
                  </a:cubicBezTo>
                  <a:cubicBezTo>
                    <a:pt x="6909" y="3206"/>
                    <a:pt x="6593" y="3935"/>
                    <a:pt x="6441" y="4553"/>
                  </a:cubicBezTo>
                  <a:lnTo>
                    <a:pt x="5878" y="2258"/>
                  </a:lnTo>
                  <a:cubicBezTo>
                    <a:pt x="5875" y="2241"/>
                    <a:pt x="5867" y="2220"/>
                    <a:pt x="5861" y="2203"/>
                  </a:cubicBezTo>
                  <a:cubicBezTo>
                    <a:pt x="5777" y="2018"/>
                    <a:pt x="5114" y="654"/>
                    <a:pt x="3947" y="584"/>
                  </a:cubicBezTo>
                  <a:cubicBezTo>
                    <a:pt x="3918" y="583"/>
                    <a:pt x="3888" y="582"/>
                    <a:pt x="3859" y="582"/>
                  </a:cubicBezTo>
                  <a:cubicBezTo>
                    <a:pt x="2988" y="582"/>
                    <a:pt x="2105" y="1318"/>
                    <a:pt x="1229" y="2772"/>
                  </a:cubicBezTo>
                  <a:cubicBezTo>
                    <a:pt x="1198" y="2821"/>
                    <a:pt x="465" y="4053"/>
                    <a:pt x="7" y="6071"/>
                  </a:cubicBezTo>
                  <a:cubicBezTo>
                    <a:pt x="4" y="6095"/>
                    <a:pt x="0" y="6122"/>
                    <a:pt x="4" y="6146"/>
                  </a:cubicBezTo>
                  <a:cubicBezTo>
                    <a:pt x="340" y="9170"/>
                    <a:pt x="1034" y="12181"/>
                    <a:pt x="1420" y="13708"/>
                  </a:cubicBezTo>
                  <a:cubicBezTo>
                    <a:pt x="1656" y="14653"/>
                    <a:pt x="1968" y="15549"/>
                    <a:pt x="2343" y="16365"/>
                  </a:cubicBezTo>
                  <a:cubicBezTo>
                    <a:pt x="3257" y="18351"/>
                    <a:pt x="4226" y="19368"/>
                    <a:pt x="4726" y="19799"/>
                  </a:cubicBezTo>
                  <a:cubicBezTo>
                    <a:pt x="5024" y="20059"/>
                    <a:pt x="5298" y="20357"/>
                    <a:pt x="5534" y="20691"/>
                  </a:cubicBezTo>
                  <a:lnTo>
                    <a:pt x="5837" y="21118"/>
                  </a:lnTo>
                  <a:cubicBezTo>
                    <a:pt x="6080" y="21458"/>
                    <a:pt x="6357" y="21770"/>
                    <a:pt x="6670" y="22049"/>
                  </a:cubicBezTo>
                  <a:cubicBezTo>
                    <a:pt x="6705" y="22080"/>
                    <a:pt x="6739" y="22107"/>
                    <a:pt x="6777" y="22135"/>
                  </a:cubicBezTo>
                  <a:cubicBezTo>
                    <a:pt x="7024" y="22315"/>
                    <a:pt x="7317" y="22412"/>
                    <a:pt x="7622" y="22412"/>
                  </a:cubicBezTo>
                  <a:cubicBezTo>
                    <a:pt x="7652" y="22412"/>
                    <a:pt x="7682" y="22411"/>
                    <a:pt x="7711" y="22410"/>
                  </a:cubicBezTo>
                  <a:cubicBezTo>
                    <a:pt x="8096" y="22385"/>
                    <a:pt x="8451" y="22215"/>
                    <a:pt x="8705" y="21924"/>
                  </a:cubicBezTo>
                  <a:lnTo>
                    <a:pt x="8916" y="21687"/>
                  </a:lnTo>
                  <a:lnTo>
                    <a:pt x="8947" y="21653"/>
                  </a:lnTo>
                  <a:cubicBezTo>
                    <a:pt x="9325" y="21222"/>
                    <a:pt x="9479" y="20632"/>
                    <a:pt x="9354" y="20073"/>
                  </a:cubicBezTo>
                  <a:lnTo>
                    <a:pt x="9325" y="19937"/>
                  </a:lnTo>
                  <a:cubicBezTo>
                    <a:pt x="9270" y="19698"/>
                    <a:pt x="9288" y="19445"/>
                    <a:pt x="9371" y="19205"/>
                  </a:cubicBezTo>
                  <a:cubicBezTo>
                    <a:pt x="10135" y="16958"/>
                    <a:pt x="9274" y="11792"/>
                    <a:pt x="9232" y="11563"/>
                  </a:cubicBezTo>
                  <a:cubicBezTo>
                    <a:pt x="8822" y="9556"/>
                    <a:pt x="8562" y="6730"/>
                    <a:pt x="9670" y="4678"/>
                  </a:cubicBezTo>
                  <a:cubicBezTo>
                    <a:pt x="10325" y="3467"/>
                    <a:pt x="11163" y="3092"/>
                    <a:pt x="11173" y="3088"/>
                  </a:cubicBezTo>
                  <a:cubicBezTo>
                    <a:pt x="11176" y="3084"/>
                    <a:pt x="11184" y="3081"/>
                    <a:pt x="11190" y="3078"/>
                  </a:cubicBezTo>
                  <a:cubicBezTo>
                    <a:pt x="12223" y="2528"/>
                    <a:pt x="13231" y="2253"/>
                    <a:pt x="14204" y="2253"/>
                  </a:cubicBezTo>
                  <a:cubicBezTo>
                    <a:pt x="15044" y="2253"/>
                    <a:pt x="15858" y="2457"/>
                    <a:pt x="16642" y="2866"/>
                  </a:cubicBezTo>
                  <a:cubicBezTo>
                    <a:pt x="17610" y="3369"/>
                    <a:pt x="18422" y="4164"/>
                    <a:pt x="18988" y="5157"/>
                  </a:cubicBezTo>
                  <a:lnTo>
                    <a:pt x="20499" y="7803"/>
                  </a:lnTo>
                  <a:cubicBezTo>
                    <a:pt x="20575" y="7938"/>
                    <a:pt x="20679" y="8056"/>
                    <a:pt x="20808" y="8150"/>
                  </a:cubicBezTo>
                  <a:lnTo>
                    <a:pt x="20815" y="8154"/>
                  </a:lnTo>
                  <a:cubicBezTo>
                    <a:pt x="20902" y="8217"/>
                    <a:pt x="21002" y="8248"/>
                    <a:pt x="21101" y="8248"/>
                  </a:cubicBezTo>
                  <a:cubicBezTo>
                    <a:pt x="21214" y="8248"/>
                    <a:pt x="21326" y="8207"/>
                    <a:pt x="21419" y="8126"/>
                  </a:cubicBezTo>
                  <a:cubicBezTo>
                    <a:pt x="21600" y="7970"/>
                    <a:pt x="21645" y="7723"/>
                    <a:pt x="21537" y="7515"/>
                  </a:cubicBezTo>
                  <a:lnTo>
                    <a:pt x="19971" y="4542"/>
                  </a:lnTo>
                  <a:cubicBezTo>
                    <a:pt x="19967" y="4539"/>
                    <a:pt x="19967" y="4536"/>
                    <a:pt x="19964" y="4532"/>
                  </a:cubicBezTo>
                  <a:cubicBezTo>
                    <a:pt x="18353" y="1845"/>
                    <a:pt x="16412" y="334"/>
                    <a:pt x="14193" y="50"/>
                  </a:cubicBezTo>
                  <a:cubicBezTo>
                    <a:pt x="13929" y="16"/>
                    <a:pt x="13667" y="0"/>
                    <a:pt x="1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661534" y="1610998"/>
              <a:ext cx="60805" cy="367423"/>
            </a:xfrm>
            <a:custGeom>
              <a:rect b="b" l="l" r="r" t="t"/>
              <a:pathLst>
                <a:path extrusionOk="0" h="9348" w="1547">
                  <a:moveTo>
                    <a:pt x="83" y="0"/>
                  </a:moveTo>
                  <a:cubicBezTo>
                    <a:pt x="42" y="0"/>
                    <a:pt x="1" y="29"/>
                    <a:pt x="5" y="80"/>
                  </a:cubicBezTo>
                  <a:cubicBezTo>
                    <a:pt x="60" y="711"/>
                    <a:pt x="133" y="1340"/>
                    <a:pt x="213" y="1969"/>
                  </a:cubicBezTo>
                  <a:cubicBezTo>
                    <a:pt x="268" y="2420"/>
                    <a:pt x="338" y="2871"/>
                    <a:pt x="401" y="3323"/>
                  </a:cubicBezTo>
                  <a:lnTo>
                    <a:pt x="609" y="4673"/>
                  </a:lnTo>
                  <a:lnTo>
                    <a:pt x="845" y="6020"/>
                  </a:lnTo>
                  <a:lnTo>
                    <a:pt x="1102" y="7364"/>
                  </a:lnTo>
                  <a:cubicBezTo>
                    <a:pt x="1182" y="7808"/>
                    <a:pt x="1251" y="8253"/>
                    <a:pt x="1310" y="8704"/>
                  </a:cubicBezTo>
                  <a:cubicBezTo>
                    <a:pt x="1328" y="8815"/>
                    <a:pt x="1342" y="8927"/>
                    <a:pt x="1359" y="9038"/>
                  </a:cubicBezTo>
                  <a:cubicBezTo>
                    <a:pt x="1366" y="9097"/>
                    <a:pt x="1376" y="9152"/>
                    <a:pt x="1383" y="9208"/>
                  </a:cubicBezTo>
                  <a:cubicBezTo>
                    <a:pt x="1390" y="9249"/>
                    <a:pt x="1387" y="9305"/>
                    <a:pt x="1422" y="9333"/>
                  </a:cubicBezTo>
                  <a:cubicBezTo>
                    <a:pt x="1434" y="9342"/>
                    <a:pt x="1449" y="9347"/>
                    <a:pt x="1464" y="9347"/>
                  </a:cubicBezTo>
                  <a:cubicBezTo>
                    <a:pt x="1486" y="9347"/>
                    <a:pt x="1507" y="9337"/>
                    <a:pt x="1522" y="9318"/>
                  </a:cubicBezTo>
                  <a:cubicBezTo>
                    <a:pt x="1522" y="9315"/>
                    <a:pt x="1522" y="9315"/>
                    <a:pt x="1526" y="9312"/>
                  </a:cubicBezTo>
                  <a:cubicBezTo>
                    <a:pt x="1547" y="9273"/>
                    <a:pt x="1536" y="9225"/>
                    <a:pt x="1536" y="9183"/>
                  </a:cubicBezTo>
                  <a:lnTo>
                    <a:pt x="1536" y="9017"/>
                  </a:lnTo>
                  <a:lnTo>
                    <a:pt x="1536" y="8687"/>
                  </a:lnTo>
                  <a:cubicBezTo>
                    <a:pt x="1529" y="8228"/>
                    <a:pt x="1505" y="7770"/>
                    <a:pt x="1453" y="7312"/>
                  </a:cubicBezTo>
                  <a:cubicBezTo>
                    <a:pt x="1432" y="7079"/>
                    <a:pt x="1401" y="6854"/>
                    <a:pt x="1366" y="6628"/>
                  </a:cubicBezTo>
                  <a:lnTo>
                    <a:pt x="1272" y="5951"/>
                  </a:lnTo>
                  <a:lnTo>
                    <a:pt x="1060" y="4600"/>
                  </a:lnTo>
                  <a:lnTo>
                    <a:pt x="824" y="3253"/>
                  </a:lnTo>
                  <a:cubicBezTo>
                    <a:pt x="738" y="2805"/>
                    <a:pt x="661" y="2357"/>
                    <a:pt x="563" y="1910"/>
                  </a:cubicBezTo>
                  <a:cubicBezTo>
                    <a:pt x="438" y="1291"/>
                    <a:pt x="307" y="673"/>
                    <a:pt x="154" y="56"/>
                  </a:cubicBezTo>
                  <a:cubicBezTo>
                    <a:pt x="145" y="18"/>
                    <a:pt x="114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8"/>
            <p:cNvSpPr/>
            <p:nvPr/>
          </p:nvSpPr>
          <p:spPr>
            <a:xfrm>
              <a:off x="236613" y="1023469"/>
              <a:ext cx="95708" cy="92642"/>
            </a:xfrm>
            <a:custGeom>
              <a:rect b="b" l="l" r="r" t="t"/>
              <a:pathLst>
                <a:path extrusionOk="0" h="2357" w="2435">
                  <a:moveTo>
                    <a:pt x="1217" y="0"/>
                  </a:moveTo>
                  <a:cubicBezTo>
                    <a:pt x="1137" y="0"/>
                    <a:pt x="1058" y="41"/>
                    <a:pt x="1014" y="122"/>
                  </a:cubicBezTo>
                  <a:lnTo>
                    <a:pt x="743" y="612"/>
                  </a:lnTo>
                  <a:cubicBezTo>
                    <a:pt x="723" y="654"/>
                    <a:pt x="692" y="685"/>
                    <a:pt x="654" y="705"/>
                  </a:cubicBezTo>
                  <a:lnTo>
                    <a:pt x="160" y="973"/>
                  </a:lnTo>
                  <a:cubicBezTo>
                    <a:pt x="0" y="1064"/>
                    <a:pt x="0" y="1293"/>
                    <a:pt x="160" y="1380"/>
                  </a:cubicBezTo>
                  <a:lnTo>
                    <a:pt x="654" y="1650"/>
                  </a:lnTo>
                  <a:cubicBezTo>
                    <a:pt x="692" y="1671"/>
                    <a:pt x="723" y="1702"/>
                    <a:pt x="743" y="1740"/>
                  </a:cubicBezTo>
                  <a:lnTo>
                    <a:pt x="1014" y="2234"/>
                  </a:lnTo>
                  <a:cubicBezTo>
                    <a:pt x="1058" y="2315"/>
                    <a:pt x="1137" y="2356"/>
                    <a:pt x="1217" y="2356"/>
                  </a:cubicBezTo>
                  <a:cubicBezTo>
                    <a:pt x="1297" y="2356"/>
                    <a:pt x="1377" y="2315"/>
                    <a:pt x="1421" y="2234"/>
                  </a:cubicBezTo>
                  <a:lnTo>
                    <a:pt x="1688" y="1740"/>
                  </a:lnTo>
                  <a:cubicBezTo>
                    <a:pt x="1713" y="1702"/>
                    <a:pt x="1743" y="1671"/>
                    <a:pt x="1782" y="1650"/>
                  </a:cubicBezTo>
                  <a:lnTo>
                    <a:pt x="2275" y="1380"/>
                  </a:lnTo>
                  <a:cubicBezTo>
                    <a:pt x="2434" y="1293"/>
                    <a:pt x="2434" y="1064"/>
                    <a:pt x="2275" y="973"/>
                  </a:cubicBezTo>
                  <a:lnTo>
                    <a:pt x="1782" y="705"/>
                  </a:lnTo>
                  <a:cubicBezTo>
                    <a:pt x="1743" y="685"/>
                    <a:pt x="1713" y="654"/>
                    <a:pt x="1688" y="612"/>
                  </a:cubicBezTo>
                  <a:lnTo>
                    <a:pt x="1421" y="122"/>
                  </a:lnTo>
                  <a:cubicBezTo>
                    <a:pt x="1377" y="41"/>
                    <a:pt x="1297" y="0"/>
                    <a:pt x="1217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8"/>
            <p:cNvSpPr/>
            <p:nvPr/>
          </p:nvSpPr>
          <p:spPr>
            <a:xfrm>
              <a:off x="347137" y="1913055"/>
              <a:ext cx="95708" cy="92563"/>
            </a:xfrm>
            <a:custGeom>
              <a:rect b="b" l="l" r="r" t="t"/>
              <a:pathLst>
                <a:path extrusionOk="0" h="2355" w="2435">
                  <a:moveTo>
                    <a:pt x="1218" y="0"/>
                  </a:moveTo>
                  <a:cubicBezTo>
                    <a:pt x="1138" y="0"/>
                    <a:pt x="1058" y="40"/>
                    <a:pt x="1015" y="120"/>
                  </a:cubicBezTo>
                  <a:lnTo>
                    <a:pt x="744" y="613"/>
                  </a:lnTo>
                  <a:cubicBezTo>
                    <a:pt x="723" y="651"/>
                    <a:pt x="692" y="683"/>
                    <a:pt x="654" y="703"/>
                  </a:cubicBezTo>
                  <a:lnTo>
                    <a:pt x="161" y="974"/>
                  </a:lnTo>
                  <a:cubicBezTo>
                    <a:pt x="1" y="1061"/>
                    <a:pt x="1" y="1290"/>
                    <a:pt x="161" y="1380"/>
                  </a:cubicBezTo>
                  <a:lnTo>
                    <a:pt x="654" y="1648"/>
                  </a:lnTo>
                  <a:cubicBezTo>
                    <a:pt x="692" y="1668"/>
                    <a:pt x="723" y="1703"/>
                    <a:pt x="744" y="1742"/>
                  </a:cubicBezTo>
                  <a:lnTo>
                    <a:pt x="1015" y="2234"/>
                  </a:lnTo>
                  <a:cubicBezTo>
                    <a:pt x="1058" y="2314"/>
                    <a:pt x="1138" y="2354"/>
                    <a:pt x="1218" y="2354"/>
                  </a:cubicBezTo>
                  <a:cubicBezTo>
                    <a:pt x="1298" y="2354"/>
                    <a:pt x="1378" y="2314"/>
                    <a:pt x="1421" y="2234"/>
                  </a:cubicBezTo>
                  <a:lnTo>
                    <a:pt x="1692" y="1742"/>
                  </a:lnTo>
                  <a:cubicBezTo>
                    <a:pt x="1713" y="1703"/>
                    <a:pt x="1744" y="1668"/>
                    <a:pt x="1782" y="1648"/>
                  </a:cubicBezTo>
                  <a:lnTo>
                    <a:pt x="2275" y="1380"/>
                  </a:lnTo>
                  <a:cubicBezTo>
                    <a:pt x="2435" y="1290"/>
                    <a:pt x="2435" y="1061"/>
                    <a:pt x="2275" y="974"/>
                  </a:cubicBezTo>
                  <a:lnTo>
                    <a:pt x="1782" y="703"/>
                  </a:lnTo>
                  <a:cubicBezTo>
                    <a:pt x="1744" y="683"/>
                    <a:pt x="1713" y="651"/>
                    <a:pt x="1692" y="613"/>
                  </a:cubicBezTo>
                  <a:lnTo>
                    <a:pt x="1421" y="120"/>
                  </a:lnTo>
                  <a:cubicBezTo>
                    <a:pt x="1378" y="40"/>
                    <a:pt x="1298" y="0"/>
                    <a:pt x="1218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459587" y="1823244"/>
              <a:ext cx="53691" cy="52040"/>
            </a:xfrm>
            <a:custGeom>
              <a:rect b="b" l="l" r="r" t="t"/>
              <a:pathLst>
                <a:path extrusionOk="0" h="1324" w="1366">
                  <a:moveTo>
                    <a:pt x="683" y="1"/>
                  </a:moveTo>
                  <a:cubicBezTo>
                    <a:pt x="639" y="1"/>
                    <a:pt x="594" y="23"/>
                    <a:pt x="570" y="69"/>
                  </a:cubicBezTo>
                  <a:lnTo>
                    <a:pt x="418" y="346"/>
                  </a:lnTo>
                  <a:cubicBezTo>
                    <a:pt x="407" y="367"/>
                    <a:pt x="389" y="384"/>
                    <a:pt x="365" y="398"/>
                  </a:cubicBezTo>
                  <a:lnTo>
                    <a:pt x="91" y="548"/>
                  </a:lnTo>
                  <a:cubicBezTo>
                    <a:pt x="1" y="599"/>
                    <a:pt x="1" y="728"/>
                    <a:pt x="91" y="777"/>
                  </a:cubicBezTo>
                  <a:lnTo>
                    <a:pt x="365" y="929"/>
                  </a:lnTo>
                  <a:cubicBezTo>
                    <a:pt x="389" y="939"/>
                    <a:pt x="407" y="957"/>
                    <a:pt x="418" y="978"/>
                  </a:cubicBezTo>
                  <a:lnTo>
                    <a:pt x="570" y="1256"/>
                  </a:lnTo>
                  <a:cubicBezTo>
                    <a:pt x="594" y="1301"/>
                    <a:pt x="639" y="1324"/>
                    <a:pt x="683" y="1324"/>
                  </a:cubicBezTo>
                  <a:cubicBezTo>
                    <a:pt x="727" y="1324"/>
                    <a:pt x="772" y="1301"/>
                    <a:pt x="796" y="1256"/>
                  </a:cubicBezTo>
                  <a:lnTo>
                    <a:pt x="948" y="978"/>
                  </a:lnTo>
                  <a:cubicBezTo>
                    <a:pt x="959" y="957"/>
                    <a:pt x="977" y="939"/>
                    <a:pt x="1001" y="929"/>
                  </a:cubicBezTo>
                  <a:lnTo>
                    <a:pt x="1275" y="777"/>
                  </a:lnTo>
                  <a:cubicBezTo>
                    <a:pt x="1365" y="728"/>
                    <a:pt x="1365" y="599"/>
                    <a:pt x="1275" y="548"/>
                  </a:cubicBezTo>
                  <a:lnTo>
                    <a:pt x="1001" y="398"/>
                  </a:lnTo>
                  <a:cubicBezTo>
                    <a:pt x="977" y="384"/>
                    <a:pt x="959" y="367"/>
                    <a:pt x="948" y="346"/>
                  </a:cubicBezTo>
                  <a:lnTo>
                    <a:pt x="796" y="69"/>
                  </a:lnTo>
                  <a:cubicBezTo>
                    <a:pt x="772" y="23"/>
                    <a:pt x="727" y="1"/>
                    <a:pt x="683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871027" y="1825641"/>
              <a:ext cx="53809" cy="51961"/>
            </a:xfrm>
            <a:custGeom>
              <a:rect b="b" l="l" r="r" t="t"/>
              <a:pathLst>
                <a:path extrusionOk="0" h="1322" w="1369">
                  <a:moveTo>
                    <a:pt x="685" y="1"/>
                  </a:moveTo>
                  <a:cubicBezTo>
                    <a:pt x="640" y="1"/>
                    <a:pt x="595" y="23"/>
                    <a:pt x="571" y="66"/>
                  </a:cubicBezTo>
                  <a:lnTo>
                    <a:pt x="421" y="344"/>
                  </a:lnTo>
                  <a:cubicBezTo>
                    <a:pt x="407" y="365"/>
                    <a:pt x="390" y="386"/>
                    <a:pt x="369" y="396"/>
                  </a:cubicBezTo>
                  <a:lnTo>
                    <a:pt x="91" y="545"/>
                  </a:lnTo>
                  <a:cubicBezTo>
                    <a:pt x="1" y="598"/>
                    <a:pt x="1" y="726"/>
                    <a:pt x="91" y="774"/>
                  </a:cubicBezTo>
                  <a:lnTo>
                    <a:pt x="369" y="928"/>
                  </a:lnTo>
                  <a:cubicBezTo>
                    <a:pt x="390" y="938"/>
                    <a:pt x="407" y="955"/>
                    <a:pt x="421" y="979"/>
                  </a:cubicBezTo>
                  <a:lnTo>
                    <a:pt x="571" y="1253"/>
                  </a:lnTo>
                  <a:cubicBezTo>
                    <a:pt x="595" y="1299"/>
                    <a:pt x="640" y="1321"/>
                    <a:pt x="685" y="1321"/>
                  </a:cubicBezTo>
                  <a:cubicBezTo>
                    <a:pt x="730" y="1321"/>
                    <a:pt x="775" y="1299"/>
                    <a:pt x="800" y="1253"/>
                  </a:cubicBezTo>
                  <a:lnTo>
                    <a:pt x="949" y="979"/>
                  </a:lnTo>
                  <a:cubicBezTo>
                    <a:pt x="962" y="955"/>
                    <a:pt x="980" y="938"/>
                    <a:pt x="1001" y="928"/>
                  </a:cubicBezTo>
                  <a:lnTo>
                    <a:pt x="1279" y="774"/>
                  </a:lnTo>
                  <a:cubicBezTo>
                    <a:pt x="1369" y="726"/>
                    <a:pt x="1369" y="598"/>
                    <a:pt x="1279" y="545"/>
                  </a:cubicBezTo>
                  <a:lnTo>
                    <a:pt x="1001" y="396"/>
                  </a:lnTo>
                  <a:cubicBezTo>
                    <a:pt x="980" y="386"/>
                    <a:pt x="962" y="365"/>
                    <a:pt x="949" y="344"/>
                  </a:cubicBezTo>
                  <a:lnTo>
                    <a:pt x="800" y="66"/>
                  </a:lnTo>
                  <a:cubicBezTo>
                    <a:pt x="775" y="23"/>
                    <a:pt x="730" y="1"/>
                    <a:pt x="685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37744" y="1144292"/>
              <a:ext cx="53651" cy="51922"/>
            </a:xfrm>
            <a:custGeom>
              <a:rect b="b" l="l" r="r" t="t"/>
              <a:pathLst>
                <a:path extrusionOk="0" h="1321" w="1365">
                  <a:moveTo>
                    <a:pt x="683" y="0"/>
                  </a:moveTo>
                  <a:cubicBezTo>
                    <a:pt x="638" y="0"/>
                    <a:pt x="594" y="22"/>
                    <a:pt x="570" y="65"/>
                  </a:cubicBezTo>
                  <a:lnTo>
                    <a:pt x="417" y="344"/>
                  </a:lnTo>
                  <a:cubicBezTo>
                    <a:pt x="406" y="365"/>
                    <a:pt x="390" y="381"/>
                    <a:pt x="365" y="395"/>
                  </a:cubicBezTo>
                  <a:lnTo>
                    <a:pt x="90" y="545"/>
                  </a:lnTo>
                  <a:cubicBezTo>
                    <a:pt x="0" y="597"/>
                    <a:pt x="0" y="725"/>
                    <a:pt x="90" y="774"/>
                  </a:cubicBezTo>
                  <a:lnTo>
                    <a:pt x="365" y="927"/>
                  </a:lnTo>
                  <a:cubicBezTo>
                    <a:pt x="390" y="937"/>
                    <a:pt x="406" y="955"/>
                    <a:pt x="417" y="975"/>
                  </a:cubicBezTo>
                  <a:lnTo>
                    <a:pt x="570" y="1253"/>
                  </a:lnTo>
                  <a:cubicBezTo>
                    <a:pt x="594" y="1298"/>
                    <a:pt x="638" y="1321"/>
                    <a:pt x="683" y="1321"/>
                  </a:cubicBezTo>
                  <a:cubicBezTo>
                    <a:pt x="727" y="1321"/>
                    <a:pt x="771" y="1298"/>
                    <a:pt x="795" y="1253"/>
                  </a:cubicBezTo>
                  <a:lnTo>
                    <a:pt x="948" y="975"/>
                  </a:lnTo>
                  <a:cubicBezTo>
                    <a:pt x="959" y="955"/>
                    <a:pt x="976" y="937"/>
                    <a:pt x="1000" y="927"/>
                  </a:cubicBezTo>
                  <a:lnTo>
                    <a:pt x="1274" y="774"/>
                  </a:lnTo>
                  <a:cubicBezTo>
                    <a:pt x="1364" y="725"/>
                    <a:pt x="1364" y="597"/>
                    <a:pt x="1274" y="545"/>
                  </a:cubicBezTo>
                  <a:lnTo>
                    <a:pt x="1000" y="395"/>
                  </a:lnTo>
                  <a:cubicBezTo>
                    <a:pt x="976" y="381"/>
                    <a:pt x="959" y="365"/>
                    <a:pt x="948" y="344"/>
                  </a:cubicBezTo>
                  <a:lnTo>
                    <a:pt x="795" y="65"/>
                  </a:lnTo>
                  <a:cubicBezTo>
                    <a:pt x="771" y="22"/>
                    <a:pt x="727" y="0"/>
                    <a:pt x="683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0" name="Google Shape;980;p18"/>
          <p:cNvGrpSpPr/>
          <p:nvPr/>
        </p:nvGrpSpPr>
        <p:grpSpPr>
          <a:xfrm rot="4499833">
            <a:off x="162878" y="3934157"/>
            <a:ext cx="424599" cy="425858"/>
            <a:chOff x="8495402" y="4478349"/>
            <a:chExt cx="570094" cy="571563"/>
          </a:xfrm>
        </p:grpSpPr>
        <p:sp>
          <p:nvSpPr>
            <p:cNvPr id="981" name="Google Shape;981;p18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rot="10799538">
            <a:off x="8423988" y="1120713"/>
            <a:ext cx="424606" cy="425871"/>
            <a:chOff x="8495402" y="4478349"/>
            <a:chExt cx="570094" cy="571563"/>
          </a:xfrm>
        </p:grpSpPr>
        <p:sp>
          <p:nvSpPr>
            <p:cNvPr id="996" name="Google Shape;996;p18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9"/>
          <p:cNvSpPr/>
          <p:nvPr/>
        </p:nvSpPr>
        <p:spPr>
          <a:xfrm flipH="1">
            <a:off x="267858" y="1854158"/>
            <a:ext cx="137328" cy="132810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9"/>
          <p:cNvSpPr/>
          <p:nvPr/>
        </p:nvSpPr>
        <p:spPr>
          <a:xfrm flipH="1">
            <a:off x="969040" y="4940172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19"/>
          <p:cNvSpPr/>
          <p:nvPr/>
        </p:nvSpPr>
        <p:spPr>
          <a:xfrm flipH="1">
            <a:off x="860134" y="4875145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19"/>
          <p:cNvSpPr txBox="1"/>
          <p:nvPr>
            <p:ph hasCustomPrompt="1" type="title"/>
          </p:nvPr>
        </p:nvSpPr>
        <p:spPr>
          <a:xfrm>
            <a:off x="1375210" y="1306000"/>
            <a:ext cx="2430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5" name="Google Shape;1015;p19"/>
          <p:cNvSpPr txBox="1"/>
          <p:nvPr>
            <p:ph idx="1" type="subTitle"/>
          </p:nvPr>
        </p:nvSpPr>
        <p:spPr>
          <a:xfrm>
            <a:off x="1068910" y="2012025"/>
            <a:ext cx="30435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6" name="Google Shape;1016;p19"/>
          <p:cNvSpPr txBox="1"/>
          <p:nvPr>
            <p:ph hasCustomPrompt="1" idx="2" type="title"/>
          </p:nvPr>
        </p:nvSpPr>
        <p:spPr>
          <a:xfrm>
            <a:off x="1375210" y="3151100"/>
            <a:ext cx="2430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7" name="Google Shape;1017;p19"/>
          <p:cNvSpPr txBox="1"/>
          <p:nvPr>
            <p:ph idx="3" type="subTitle"/>
          </p:nvPr>
        </p:nvSpPr>
        <p:spPr>
          <a:xfrm>
            <a:off x="1068910" y="3857125"/>
            <a:ext cx="3043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8" name="Google Shape;1018;p19"/>
          <p:cNvSpPr txBox="1"/>
          <p:nvPr>
            <p:ph hasCustomPrompt="1" idx="4" type="title"/>
          </p:nvPr>
        </p:nvSpPr>
        <p:spPr>
          <a:xfrm>
            <a:off x="5342398" y="1306000"/>
            <a:ext cx="2430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9" name="Google Shape;1019;p19"/>
          <p:cNvSpPr txBox="1"/>
          <p:nvPr>
            <p:ph idx="5" type="subTitle"/>
          </p:nvPr>
        </p:nvSpPr>
        <p:spPr>
          <a:xfrm>
            <a:off x="5036098" y="2012025"/>
            <a:ext cx="3043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0" name="Google Shape;1020;p19"/>
          <p:cNvSpPr txBox="1"/>
          <p:nvPr>
            <p:ph hasCustomPrompt="1" idx="6" type="title"/>
          </p:nvPr>
        </p:nvSpPr>
        <p:spPr>
          <a:xfrm>
            <a:off x="5342398" y="3151100"/>
            <a:ext cx="24309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5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None/>
              <a:defRPr sz="6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1" name="Google Shape;1021;p19"/>
          <p:cNvSpPr txBox="1"/>
          <p:nvPr>
            <p:ph idx="7" type="subTitle"/>
          </p:nvPr>
        </p:nvSpPr>
        <p:spPr>
          <a:xfrm>
            <a:off x="5036098" y="3857125"/>
            <a:ext cx="30435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2" name="Google Shape;1022;p19"/>
          <p:cNvSpPr/>
          <p:nvPr/>
        </p:nvSpPr>
        <p:spPr>
          <a:xfrm flipH="1">
            <a:off x="8901165" y="430304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9"/>
          <p:cNvSpPr/>
          <p:nvPr/>
        </p:nvSpPr>
        <p:spPr>
          <a:xfrm flipH="1">
            <a:off x="8715647" y="443587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/>
          <p:nvPr/>
        </p:nvSpPr>
        <p:spPr>
          <a:xfrm flipH="1">
            <a:off x="8430890" y="1023735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9"/>
          <p:cNvSpPr/>
          <p:nvPr/>
        </p:nvSpPr>
        <p:spPr>
          <a:xfrm flipH="1">
            <a:off x="7722665" y="9119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9"/>
          <p:cNvSpPr/>
          <p:nvPr/>
        </p:nvSpPr>
        <p:spPr>
          <a:xfrm flipH="1">
            <a:off x="7537147" y="22402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19"/>
          <p:cNvGrpSpPr/>
          <p:nvPr/>
        </p:nvGrpSpPr>
        <p:grpSpPr>
          <a:xfrm rot="4499833">
            <a:off x="8428253" y="4587219"/>
            <a:ext cx="424599" cy="425858"/>
            <a:chOff x="8495402" y="4478349"/>
            <a:chExt cx="570094" cy="571563"/>
          </a:xfrm>
        </p:grpSpPr>
        <p:sp>
          <p:nvSpPr>
            <p:cNvPr id="1028" name="Google Shape;1028;p1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1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1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2" name="Google Shape;1042;p19"/>
          <p:cNvGrpSpPr/>
          <p:nvPr/>
        </p:nvGrpSpPr>
        <p:grpSpPr>
          <a:xfrm rot="4499916">
            <a:off x="8513752" y="1598339"/>
            <a:ext cx="481020" cy="482480"/>
            <a:chOff x="8495402" y="4478349"/>
            <a:chExt cx="570094" cy="571563"/>
          </a:xfrm>
        </p:grpSpPr>
        <p:sp>
          <p:nvSpPr>
            <p:cNvPr id="1043" name="Google Shape;1043;p1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1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1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9"/>
          <p:cNvGrpSpPr/>
          <p:nvPr/>
        </p:nvGrpSpPr>
        <p:grpSpPr>
          <a:xfrm rot="4499833">
            <a:off x="7771003" y="283344"/>
            <a:ext cx="424599" cy="425858"/>
            <a:chOff x="8495402" y="4478349"/>
            <a:chExt cx="570094" cy="571563"/>
          </a:xfrm>
        </p:grpSpPr>
        <p:sp>
          <p:nvSpPr>
            <p:cNvPr id="1058" name="Google Shape;1058;p1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19"/>
          <p:cNvGrpSpPr/>
          <p:nvPr/>
        </p:nvGrpSpPr>
        <p:grpSpPr>
          <a:xfrm rot="4499833">
            <a:off x="316178" y="2118607"/>
            <a:ext cx="424599" cy="425858"/>
            <a:chOff x="8495402" y="4478349"/>
            <a:chExt cx="570094" cy="571563"/>
          </a:xfrm>
        </p:grpSpPr>
        <p:sp>
          <p:nvSpPr>
            <p:cNvPr id="1073" name="Google Shape;1073;p1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7" name="Google Shape;1087;p19"/>
          <p:cNvGrpSpPr/>
          <p:nvPr/>
        </p:nvGrpSpPr>
        <p:grpSpPr>
          <a:xfrm rot="4499833">
            <a:off x="240178" y="4493857"/>
            <a:ext cx="424599" cy="425858"/>
            <a:chOff x="8495402" y="4478349"/>
            <a:chExt cx="570094" cy="571563"/>
          </a:xfrm>
        </p:grpSpPr>
        <p:sp>
          <p:nvSpPr>
            <p:cNvPr id="1088" name="Google Shape;1088;p1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0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20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05" name="Google Shape;1105;p20"/>
          <p:cNvGrpSpPr/>
          <p:nvPr/>
        </p:nvGrpSpPr>
        <p:grpSpPr>
          <a:xfrm flipH="1" rot="10800000">
            <a:off x="0" y="4133047"/>
            <a:ext cx="1266560" cy="942124"/>
            <a:chOff x="0" y="9"/>
            <a:chExt cx="1266560" cy="942124"/>
          </a:xfrm>
        </p:grpSpPr>
        <p:grpSp>
          <p:nvGrpSpPr>
            <p:cNvPr id="1106" name="Google Shape;1106;p20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107" name="Google Shape;1107;p20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0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0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0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20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20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20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20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20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20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7" name="Google Shape;1117;p20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0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0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0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0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0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0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20"/>
          <p:cNvGrpSpPr/>
          <p:nvPr/>
        </p:nvGrpSpPr>
        <p:grpSpPr>
          <a:xfrm rot="4499833">
            <a:off x="240178" y="1484157"/>
            <a:ext cx="424599" cy="425858"/>
            <a:chOff x="8495402" y="4478349"/>
            <a:chExt cx="570094" cy="571563"/>
          </a:xfrm>
        </p:grpSpPr>
        <p:sp>
          <p:nvSpPr>
            <p:cNvPr id="1125" name="Google Shape;1125;p2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9" name="Google Shape;1139;p20"/>
          <p:cNvGrpSpPr/>
          <p:nvPr/>
        </p:nvGrpSpPr>
        <p:grpSpPr>
          <a:xfrm flipH="1" rot="-10799538">
            <a:off x="8490488" y="3328088"/>
            <a:ext cx="424606" cy="425871"/>
            <a:chOff x="8495402" y="4478349"/>
            <a:chExt cx="570094" cy="571563"/>
          </a:xfrm>
        </p:grpSpPr>
        <p:sp>
          <p:nvSpPr>
            <p:cNvPr id="1140" name="Google Shape;1140;p2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20"/>
          <p:cNvGrpSpPr/>
          <p:nvPr/>
        </p:nvGrpSpPr>
        <p:grpSpPr>
          <a:xfrm flipH="1" rot="-10799272">
            <a:off x="8646015" y="3939130"/>
            <a:ext cx="269084" cy="269892"/>
            <a:chOff x="8495402" y="4478349"/>
            <a:chExt cx="570094" cy="571563"/>
          </a:xfrm>
        </p:grpSpPr>
        <p:sp>
          <p:nvSpPr>
            <p:cNvPr id="1155" name="Google Shape;1155;p2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8800892" y="539400"/>
            <a:ext cx="76665" cy="315226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635846">
            <a:off x="8780636" y="4089313"/>
            <a:ext cx="117167" cy="397288"/>
          </a:xfrm>
          <a:custGeom>
            <a:rect b="b" l="l" r="r" t="t"/>
            <a:pathLst>
              <a:path extrusionOk="0" h="3757" w="1108">
                <a:moveTo>
                  <a:pt x="243" y="0"/>
                </a:moveTo>
                <a:cubicBezTo>
                  <a:pt x="120" y="0"/>
                  <a:pt x="1" y="80"/>
                  <a:pt x="3" y="243"/>
                </a:cubicBezTo>
                <a:cubicBezTo>
                  <a:pt x="12" y="829"/>
                  <a:pt x="62" y="1411"/>
                  <a:pt x="154" y="1986"/>
                </a:cubicBezTo>
                <a:cubicBezTo>
                  <a:pt x="197" y="2274"/>
                  <a:pt x="250" y="2561"/>
                  <a:pt x="320" y="2842"/>
                </a:cubicBezTo>
                <a:cubicBezTo>
                  <a:pt x="356" y="2981"/>
                  <a:pt x="392" y="3120"/>
                  <a:pt x="442" y="3259"/>
                </a:cubicBezTo>
                <a:cubicBezTo>
                  <a:pt x="495" y="3402"/>
                  <a:pt x="574" y="3521"/>
                  <a:pt x="658" y="3649"/>
                </a:cubicBezTo>
                <a:cubicBezTo>
                  <a:pt x="707" y="3721"/>
                  <a:pt x="790" y="3756"/>
                  <a:pt x="871" y="3756"/>
                </a:cubicBezTo>
                <a:cubicBezTo>
                  <a:pt x="992" y="3756"/>
                  <a:pt x="1107" y="3679"/>
                  <a:pt x="1097" y="3530"/>
                </a:cubicBezTo>
                <a:cubicBezTo>
                  <a:pt x="1087" y="3382"/>
                  <a:pt x="1084" y="3236"/>
                  <a:pt x="1054" y="3091"/>
                </a:cubicBezTo>
                <a:cubicBezTo>
                  <a:pt x="1021" y="2949"/>
                  <a:pt x="978" y="2810"/>
                  <a:pt x="938" y="2671"/>
                </a:cubicBezTo>
                <a:cubicBezTo>
                  <a:pt x="865" y="2413"/>
                  <a:pt x="796" y="2152"/>
                  <a:pt x="740" y="1890"/>
                </a:cubicBezTo>
                <a:cubicBezTo>
                  <a:pt x="621" y="1348"/>
                  <a:pt x="545" y="795"/>
                  <a:pt x="505" y="243"/>
                </a:cubicBezTo>
                <a:cubicBezTo>
                  <a:pt x="495" y="82"/>
                  <a:pt x="367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020500" y="558034"/>
            <a:ext cx="76665" cy="199787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1715825" y="262975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98817" y="224175"/>
            <a:ext cx="76665" cy="315226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6204200" y="4641025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5445925" y="725575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042175" y="262963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4432700" y="295998"/>
            <a:ext cx="57801" cy="150622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412525" y="3387500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402000" y="2093650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864950" y="4734175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3515025" y="4604088"/>
            <a:ext cx="57801" cy="237653"/>
          </a:xfrm>
          <a:custGeom>
            <a:rect b="b" l="l" r="r" t="t"/>
            <a:pathLst>
              <a:path extrusionOk="0" h="2981" w="725">
                <a:moveTo>
                  <a:pt x="364" y="1"/>
                </a:moveTo>
                <a:cubicBezTo>
                  <a:pt x="214" y="1"/>
                  <a:pt x="64" y="98"/>
                  <a:pt x="60" y="293"/>
                </a:cubicBezTo>
                <a:cubicBezTo>
                  <a:pt x="54" y="707"/>
                  <a:pt x="50" y="1120"/>
                  <a:pt x="44" y="1530"/>
                </a:cubicBezTo>
                <a:cubicBezTo>
                  <a:pt x="41" y="1735"/>
                  <a:pt x="37" y="1937"/>
                  <a:pt x="34" y="2139"/>
                </a:cubicBezTo>
                <a:cubicBezTo>
                  <a:pt x="30" y="2373"/>
                  <a:pt x="1" y="2608"/>
                  <a:pt x="100" y="2830"/>
                </a:cubicBezTo>
                <a:cubicBezTo>
                  <a:pt x="145" y="2931"/>
                  <a:pt x="254" y="2981"/>
                  <a:pt x="364" y="2981"/>
                </a:cubicBezTo>
                <a:cubicBezTo>
                  <a:pt x="474" y="2981"/>
                  <a:pt x="585" y="2931"/>
                  <a:pt x="629" y="2830"/>
                </a:cubicBezTo>
                <a:cubicBezTo>
                  <a:pt x="725" y="2615"/>
                  <a:pt x="695" y="2390"/>
                  <a:pt x="692" y="2162"/>
                </a:cubicBezTo>
                <a:cubicBezTo>
                  <a:pt x="692" y="1950"/>
                  <a:pt x="689" y="1742"/>
                  <a:pt x="685" y="1530"/>
                </a:cubicBezTo>
                <a:cubicBezTo>
                  <a:pt x="679" y="1120"/>
                  <a:pt x="672" y="707"/>
                  <a:pt x="669" y="293"/>
                </a:cubicBezTo>
                <a:cubicBezTo>
                  <a:pt x="666" y="98"/>
                  <a:pt x="515" y="1"/>
                  <a:pt x="36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 txBox="1"/>
          <p:nvPr>
            <p:ph type="title"/>
          </p:nvPr>
        </p:nvSpPr>
        <p:spPr>
          <a:xfrm>
            <a:off x="3515025" y="2642563"/>
            <a:ext cx="4916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3"/>
          <p:cNvSpPr txBox="1"/>
          <p:nvPr>
            <p:ph hasCustomPrompt="1" idx="2" type="title"/>
          </p:nvPr>
        </p:nvSpPr>
        <p:spPr>
          <a:xfrm>
            <a:off x="6675275" y="915775"/>
            <a:ext cx="1755600" cy="15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 txBox="1"/>
          <p:nvPr>
            <p:ph idx="1" type="subTitle"/>
          </p:nvPr>
        </p:nvSpPr>
        <p:spPr>
          <a:xfrm>
            <a:off x="3658450" y="3768650"/>
            <a:ext cx="4772700" cy="361200"/>
          </a:xfrm>
          <a:prstGeom prst="rect">
            <a:avLst/>
          </a:prstGeom>
        </p:spPr>
        <p:txBody>
          <a:bodyPr anchorCtr="0" anchor="ctr" bIns="0" lIns="91425" spcFirstLastPara="1" rIns="91425" wrap="square" tIns="155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2" name="Google Shape;42;p3"/>
          <p:cNvGrpSpPr/>
          <p:nvPr/>
        </p:nvGrpSpPr>
        <p:grpSpPr>
          <a:xfrm flipH="1" rot="10800000">
            <a:off x="79820" y="4133050"/>
            <a:ext cx="1266560" cy="942124"/>
            <a:chOff x="0" y="9"/>
            <a:chExt cx="1266560" cy="942124"/>
          </a:xfrm>
        </p:grpSpPr>
        <p:grpSp>
          <p:nvGrpSpPr>
            <p:cNvPr id="43" name="Google Shape;43;p3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44" name="Google Shape;44;p3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" name="Google Shape;54;p3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/>
          <p:nvPr/>
        </p:nvSpPr>
        <p:spPr>
          <a:xfrm rot="10800000">
            <a:off x="498475" y="40632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1"/>
          <p:cNvSpPr/>
          <p:nvPr/>
        </p:nvSpPr>
        <p:spPr>
          <a:xfrm rot="10800000">
            <a:off x="419944" y="3804746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1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21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74" name="Google Shape;1174;p21"/>
          <p:cNvGrpSpPr/>
          <p:nvPr/>
        </p:nvGrpSpPr>
        <p:grpSpPr>
          <a:xfrm rot="10799538">
            <a:off x="73863" y="4063288"/>
            <a:ext cx="424606" cy="425871"/>
            <a:chOff x="8495402" y="4478349"/>
            <a:chExt cx="570094" cy="571563"/>
          </a:xfrm>
        </p:grpSpPr>
        <p:sp>
          <p:nvSpPr>
            <p:cNvPr id="1175" name="Google Shape;1175;p2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9" name="Google Shape;1189;p21"/>
          <p:cNvGrpSpPr/>
          <p:nvPr/>
        </p:nvGrpSpPr>
        <p:grpSpPr>
          <a:xfrm rot="10799474">
            <a:off x="272546" y="4699445"/>
            <a:ext cx="372556" cy="373688"/>
            <a:chOff x="8495402" y="4478349"/>
            <a:chExt cx="570094" cy="571563"/>
          </a:xfrm>
        </p:grpSpPr>
        <p:sp>
          <p:nvSpPr>
            <p:cNvPr id="1190" name="Google Shape;1190;p2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4" name="Google Shape;1204;p21"/>
          <p:cNvGrpSpPr/>
          <p:nvPr/>
        </p:nvGrpSpPr>
        <p:grpSpPr>
          <a:xfrm rot="10799474">
            <a:off x="8430896" y="1441720"/>
            <a:ext cx="372556" cy="373688"/>
            <a:chOff x="8495402" y="4478349"/>
            <a:chExt cx="570094" cy="571563"/>
          </a:xfrm>
        </p:grpSpPr>
        <p:sp>
          <p:nvSpPr>
            <p:cNvPr id="1205" name="Google Shape;1205;p2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22"/>
          <p:cNvSpPr txBox="1"/>
          <p:nvPr>
            <p:ph type="title"/>
          </p:nvPr>
        </p:nvSpPr>
        <p:spPr>
          <a:xfrm>
            <a:off x="716550" y="539400"/>
            <a:ext cx="4294800" cy="9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21" name="Google Shape;1221;p22"/>
          <p:cNvSpPr txBox="1"/>
          <p:nvPr>
            <p:ph idx="1" type="subTitle"/>
          </p:nvPr>
        </p:nvSpPr>
        <p:spPr>
          <a:xfrm>
            <a:off x="1146600" y="1826888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2"/>
          <p:cNvSpPr txBox="1"/>
          <p:nvPr/>
        </p:nvSpPr>
        <p:spPr>
          <a:xfrm>
            <a:off x="977550" y="3717009"/>
            <a:ext cx="3772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rPr>
              <a:t> and infographics &amp; images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8079284" y="4904282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8248310" y="4839255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90834" y="429965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430903" y="4432487"/>
            <a:ext cx="571120" cy="572706"/>
            <a:chOff x="8495402" y="4478349"/>
            <a:chExt cx="570094" cy="571563"/>
          </a:xfrm>
        </p:grpSpPr>
        <p:sp>
          <p:nvSpPr>
            <p:cNvPr id="68" name="Google Shape;68;p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4"/>
          <p:cNvGrpSpPr/>
          <p:nvPr/>
        </p:nvGrpSpPr>
        <p:grpSpPr>
          <a:xfrm>
            <a:off x="280234" y="3726849"/>
            <a:ext cx="432872" cy="433988"/>
            <a:chOff x="8495402" y="4478349"/>
            <a:chExt cx="570094" cy="571563"/>
          </a:xfrm>
        </p:grpSpPr>
        <p:sp>
          <p:nvSpPr>
            <p:cNvPr id="83" name="Google Shape;83;p4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864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 rot="10800000">
            <a:off x="1387369" y="4488954"/>
            <a:ext cx="260551" cy="25197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 rot="10800000">
            <a:off x="1180744" y="4722640"/>
            <a:ext cx="146486" cy="141665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 txBox="1"/>
          <p:nvPr>
            <p:ph type="title"/>
          </p:nvPr>
        </p:nvSpPr>
        <p:spPr>
          <a:xfrm>
            <a:off x="2008214" y="2383598"/>
            <a:ext cx="1570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idx="2" type="title"/>
          </p:nvPr>
        </p:nvSpPr>
        <p:spPr>
          <a:xfrm>
            <a:off x="5598886" y="2383598"/>
            <a:ext cx="15036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idx="1" type="subTitle"/>
          </p:nvPr>
        </p:nvSpPr>
        <p:spPr>
          <a:xfrm>
            <a:off x="5097886" y="29046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" name="Google Shape;104;p5"/>
          <p:cNvSpPr txBox="1"/>
          <p:nvPr>
            <p:ph idx="3" type="subTitle"/>
          </p:nvPr>
        </p:nvSpPr>
        <p:spPr>
          <a:xfrm>
            <a:off x="1540514" y="2904622"/>
            <a:ext cx="2505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5"/>
          <p:cNvSpPr txBox="1"/>
          <p:nvPr>
            <p:ph idx="4"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" name="Google Shape;106;p5"/>
          <p:cNvGrpSpPr/>
          <p:nvPr/>
        </p:nvGrpSpPr>
        <p:grpSpPr>
          <a:xfrm rot="10800000">
            <a:off x="7797625" y="4133047"/>
            <a:ext cx="1266560" cy="942124"/>
            <a:chOff x="0" y="9"/>
            <a:chExt cx="1266560" cy="942124"/>
          </a:xfrm>
        </p:grpSpPr>
        <p:grpSp>
          <p:nvGrpSpPr>
            <p:cNvPr id="107" name="Google Shape;107;p5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08" name="Google Shape;108;p5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5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5"/>
          <p:cNvGrpSpPr/>
          <p:nvPr/>
        </p:nvGrpSpPr>
        <p:grpSpPr>
          <a:xfrm rot="5400000">
            <a:off x="458234" y="4230999"/>
            <a:ext cx="372556" cy="373631"/>
            <a:chOff x="8495402" y="4478349"/>
            <a:chExt cx="570094" cy="571563"/>
          </a:xfrm>
        </p:grpSpPr>
        <p:sp>
          <p:nvSpPr>
            <p:cNvPr id="126" name="Google Shape;126;p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>
          <a:xfrm rot="5400000">
            <a:off x="374460" y="3344398"/>
            <a:ext cx="540107" cy="541727"/>
            <a:chOff x="8495402" y="4478349"/>
            <a:chExt cx="570094" cy="571563"/>
          </a:xfrm>
        </p:grpSpPr>
        <p:sp>
          <p:nvSpPr>
            <p:cNvPr id="141" name="Google Shape;141;p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5"/>
          <p:cNvGrpSpPr/>
          <p:nvPr/>
        </p:nvGrpSpPr>
        <p:grpSpPr>
          <a:xfrm rot="5400000">
            <a:off x="534" y="3884774"/>
            <a:ext cx="372556" cy="373631"/>
            <a:chOff x="8495402" y="4478349"/>
            <a:chExt cx="570094" cy="571563"/>
          </a:xfrm>
        </p:grpSpPr>
        <p:sp>
          <p:nvSpPr>
            <p:cNvPr id="156" name="Google Shape;156;p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583298" y="898285"/>
            <a:ext cx="372556" cy="373631"/>
            <a:chOff x="8495402" y="4478349"/>
            <a:chExt cx="570094" cy="571563"/>
          </a:xfrm>
        </p:grpSpPr>
        <p:sp>
          <p:nvSpPr>
            <p:cNvPr id="171" name="Google Shape;171;p5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7" name="Google Shape;187;p6"/>
          <p:cNvGrpSpPr/>
          <p:nvPr/>
        </p:nvGrpSpPr>
        <p:grpSpPr>
          <a:xfrm rot="10800000">
            <a:off x="7797625" y="4133047"/>
            <a:ext cx="1266560" cy="942124"/>
            <a:chOff x="0" y="9"/>
            <a:chExt cx="1266560" cy="942124"/>
          </a:xfrm>
        </p:grpSpPr>
        <p:grpSp>
          <p:nvGrpSpPr>
            <p:cNvPr id="188" name="Google Shape;188;p6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89" name="Google Shape;189;p6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9" name="Google Shape;199;p6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rot="10800000">
            <a:off x="1387369" y="4612329"/>
            <a:ext cx="260551" cy="25197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10800000">
            <a:off x="1180744" y="4722640"/>
            <a:ext cx="146486" cy="141665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 rot="-8355420">
            <a:off x="21289" y="3621897"/>
            <a:ext cx="372541" cy="373662"/>
            <a:chOff x="8495402" y="4478349"/>
            <a:chExt cx="570094" cy="571563"/>
          </a:xfrm>
        </p:grpSpPr>
        <p:sp>
          <p:nvSpPr>
            <p:cNvPr id="210" name="Google Shape;210;p6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6"/>
          <p:cNvGrpSpPr/>
          <p:nvPr/>
        </p:nvGrpSpPr>
        <p:grpSpPr>
          <a:xfrm rot="-8355264">
            <a:off x="295740" y="4061673"/>
            <a:ext cx="540134" cy="541730"/>
            <a:chOff x="8495402" y="4478349"/>
            <a:chExt cx="570094" cy="571563"/>
          </a:xfrm>
        </p:grpSpPr>
        <p:sp>
          <p:nvSpPr>
            <p:cNvPr id="225" name="Google Shape;225;p6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6"/>
          <p:cNvGrpSpPr/>
          <p:nvPr/>
        </p:nvGrpSpPr>
        <p:grpSpPr>
          <a:xfrm rot="-8355542">
            <a:off x="433478" y="3329078"/>
            <a:ext cx="263803" cy="264563"/>
            <a:chOff x="8495402" y="4478349"/>
            <a:chExt cx="570094" cy="571563"/>
          </a:xfrm>
        </p:grpSpPr>
        <p:sp>
          <p:nvSpPr>
            <p:cNvPr id="240" name="Google Shape;240;p6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6"/>
          <p:cNvGrpSpPr/>
          <p:nvPr/>
        </p:nvGrpSpPr>
        <p:grpSpPr>
          <a:xfrm>
            <a:off x="8583298" y="898285"/>
            <a:ext cx="372556" cy="373631"/>
            <a:chOff x="8495402" y="4478349"/>
            <a:chExt cx="570094" cy="571563"/>
          </a:xfrm>
        </p:grpSpPr>
        <p:sp>
          <p:nvSpPr>
            <p:cNvPr id="255" name="Google Shape;255;p6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"/>
          <p:cNvSpPr txBox="1"/>
          <p:nvPr>
            <p:ph idx="1" type="body"/>
          </p:nvPr>
        </p:nvSpPr>
        <p:spPr>
          <a:xfrm>
            <a:off x="3923025" y="164690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7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7"/>
          <p:cNvSpPr/>
          <p:nvPr/>
        </p:nvSpPr>
        <p:spPr>
          <a:xfrm rot="10800000">
            <a:off x="1365863" y="47175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"/>
          <p:cNvSpPr/>
          <p:nvPr/>
        </p:nvSpPr>
        <p:spPr>
          <a:xfrm rot="10800000">
            <a:off x="1256956" y="484072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"/>
          <p:cNvSpPr/>
          <p:nvPr/>
        </p:nvSpPr>
        <p:spPr>
          <a:xfrm rot="-1264419">
            <a:off x="283152" y="875141"/>
            <a:ext cx="2797" cy="3296"/>
          </a:xfrm>
          <a:custGeom>
            <a:rect b="b" l="l" r="r" t="t"/>
            <a:pathLst>
              <a:path extrusionOk="0" h="99" w="84">
                <a:moveTo>
                  <a:pt x="83" y="1"/>
                </a:moveTo>
                <a:lnTo>
                  <a:pt x="0" y="84"/>
                </a:lnTo>
                <a:lnTo>
                  <a:pt x="14" y="98"/>
                </a:lnTo>
                <a:cubicBezTo>
                  <a:pt x="35" y="63"/>
                  <a:pt x="59" y="33"/>
                  <a:pt x="83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7"/>
          <p:cNvSpPr/>
          <p:nvPr/>
        </p:nvSpPr>
        <p:spPr>
          <a:xfrm rot="-1264419">
            <a:off x="282863" y="861996"/>
            <a:ext cx="11388" cy="11121"/>
          </a:xfrm>
          <a:custGeom>
            <a:rect b="b" l="l" r="r" t="t"/>
            <a:pathLst>
              <a:path extrusionOk="0" h="334" w="342">
                <a:moveTo>
                  <a:pt x="341" y="1"/>
                </a:moveTo>
                <a:lnTo>
                  <a:pt x="341" y="1"/>
                </a:lnTo>
                <a:cubicBezTo>
                  <a:pt x="213" y="98"/>
                  <a:pt x="98" y="206"/>
                  <a:pt x="0" y="334"/>
                </a:cubicBezTo>
                <a:cubicBezTo>
                  <a:pt x="70" y="265"/>
                  <a:pt x="181" y="150"/>
                  <a:pt x="341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7"/>
          <p:cNvSpPr/>
          <p:nvPr/>
        </p:nvSpPr>
        <p:spPr>
          <a:xfrm rot="10800000">
            <a:off x="848888" y="12823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"/>
          <p:cNvSpPr/>
          <p:nvPr/>
        </p:nvSpPr>
        <p:spPr>
          <a:xfrm rot="10800000">
            <a:off x="739981" y="135996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7"/>
          <p:cNvGrpSpPr/>
          <p:nvPr/>
        </p:nvGrpSpPr>
        <p:grpSpPr>
          <a:xfrm rot="10800000">
            <a:off x="7797625" y="4133047"/>
            <a:ext cx="1266560" cy="942124"/>
            <a:chOff x="0" y="9"/>
            <a:chExt cx="1266560" cy="942124"/>
          </a:xfrm>
        </p:grpSpPr>
        <p:grpSp>
          <p:nvGrpSpPr>
            <p:cNvPr id="280" name="Google Shape;280;p7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281" name="Google Shape;281;p7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7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7"/>
          <p:cNvSpPr/>
          <p:nvPr/>
        </p:nvSpPr>
        <p:spPr>
          <a:xfrm rot="10800000">
            <a:off x="1387369" y="4488954"/>
            <a:ext cx="260551" cy="25197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7"/>
          <p:cNvSpPr/>
          <p:nvPr/>
        </p:nvSpPr>
        <p:spPr>
          <a:xfrm rot="10800000">
            <a:off x="1180744" y="4722640"/>
            <a:ext cx="146486" cy="141665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7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1" name="Google Shape;301;p7"/>
          <p:cNvGrpSpPr/>
          <p:nvPr/>
        </p:nvGrpSpPr>
        <p:grpSpPr>
          <a:xfrm rot="5400000">
            <a:off x="458234" y="4230999"/>
            <a:ext cx="372556" cy="373631"/>
            <a:chOff x="8495402" y="4478349"/>
            <a:chExt cx="570094" cy="571563"/>
          </a:xfrm>
        </p:grpSpPr>
        <p:sp>
          <p:nvSpPr>
            <p:cNvPr id="302" name="Google Shape;302;p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rot="5400000">
            <a:off x="374460" y="3344398"/>
            <a:ext cx="540107" cy="541727"/>
            <a:chOff x="8495402" y="4478349"/>
            <a:chExt cx="570094" cy="571563"/>
          </a:xfrm>
        </p:grpSpPr>
        <p:sp>
          <p:nvSpPr>
            <p:cNvPr id="317" name="Google Shape;317;p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rot="5400000">
            <a:off x="534" y="3884774"/>
            <a:ext cx="372556" cy="373631"/>
            <a:chOff x="8495402" y="4478349"/>
            <a:chExt cx="570094" cy="571563"/>
          </a:xfrm>
        </p:grpSpPr>
        <p:sp>
          <p:nvSpPr>
            <p:cNvPr id="332" name="Google Shape;332;p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7"/>
          <p:cNvGrpSpPr/>
          <p:nvPr/>
        </p:nvGrpSpPr>
        <p:grpSpPr>
          <a:xfrm>
            <a:off x="8583298" y="898285"/>
            <a:ext cx="372556" cy="373631"/>
            <a:chOff x="8495402" y="4478349"/>
            <a:chExt cx="570094" cy="571563"/>
          </a:xfrm>
        </p:grpSpPr>
        <p:sp>
          <p:nvSpPr>
            <p:cNvPr id="347" name="Google Shape;347;p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7"/>
          <p:cNvGrpSpPr/>
          <p:nvPr/>
        </p:nvGrpSpPr>
        <p:grpSpPr>
          <a:xfrm rot="10800000">
            <a:off x="107660" y="135998"/>
            <a:ext cx="540107" cy="541727"/>
            <a:chOff x="8495402" y="4478349"/>
            <a:chExt cx="570094" cy="571563"/>
          </a:xfrm>
        </p:grpSpPr>
        <p:sp>
          <p:nvSpPr>
            <p:cNvPr id="362" name="Google Shape;362;p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/>
          <p:nvPr>
            <p:ph type="title"/>
          </p:nvPr>
        </p:nvSpPr>
        <p:spPr>
          <a:xfrm>
            <a:off x="3841525" y="14595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8" name="Google Shape;378;p8"/>
          <p:cNvGrpSpPr/>
          <p:nvPr/>
        </p:nvGrpSpPr>
        <p:grpSpPr>
          <a:xfrm>
            <a:off x="198817" y="224175"/>
            <a:ext cx="8734519" cy="4747653"/>
            <a:chOff x="198817" y="224175"/>
            <a:chExt cx="8734519" cy="4747653"/>
          </a:xfrm>
        </p:grpSpPr>
        <p:sp>
          <p:nvSpPr>
            <p:cNvPr id="379" name="Google Shape;379;p8"/>
            <p:cNvSpPr/>
            <p:nvPr/>
          </p:nvSpPr>
          <p:spPr>
            <a:xfrm>
              <a:off x="8800892" y="539400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 rot="635846">
              <a:off x="8780636" y="4089313"/>
              <a:ext cx="117167" cy="397288"/>
            </a:xfrm>
            <a:custGeom>
              <a:rect b="b" l="l" r="r" t="t"/>
              <a:pathLst>
                <a:path extrusionOk="0" h="3757" w="1108">
                  <a:moveTo>
                    <a:pt x="243" y="0"/>
                  </a:moveTo>
                  <a:cubicBezTo>
                    <a:pt x="120" y="0"/>
                    <a:pt x="1" y="80"/>
                    <a:pt x="3" y="243"/>
                  </a:cubicBezTo>
                  <a:cubicBezTo>
                    <a:pt x="12" y="829"/>
                    <a:pt x="62" y="1411"/>
                    <a:pt x="154" y="1986"/>
                  </a:cubicBezTo>
                  <a:cubicBezTo>
                    <a:pt x="197" y="2274"/>
                    <a:pt x="250" y="2561"/>
                    <a:pt x="320" y="2842"/>
                  </a:cubicBezTo>
                  <a:cubicBezTo>
                    <a:pt x="356" y="2981"/>
                    <a:pt x="392" y="3120"/>
                    <a:pt x="442" y="3259"/>
                  </a:cubicBezTo>
                  <a:cubicBezTo>
                    <a:pt x="495" y="3402"/>
                    <a:pt x="574" y="3521"/>
                    <a:pt x="658" y="3649"/>
                  </a:cubicBezTo>
                  <a:cubicBezTo>
                    <a:pt x="707" y="3721"/>
                    <a:pt x="790" y="3756"/>
                    <a:pt x="871" y="3756"/>
                  </a:cubicBezTo>
                  <a:cubicBezTo>
                    <a:pt x="992" y="3756"/>
                    <a:pt x="1107" y="3679"/>
                    <a:pt x="1097" y="3530"/>
                  </a:cubicBezTo>
                  <a:cubicBezTo>
                    <a:pt x="1087" y="3382"/>
                    <a:pt x="1084" y="3236"/>
                    <a:pt x="1054" y="3091"/>
                  </a:cubicBezTo>
                  <a:cubicBezTo>
                    <a:pt x="1021" y="2949"/>
                    <a:pt x="978" y="2810"/>
                    <a:pt x="938" y="2671"/>
                  </a:cubicBezTo>
                  <a:cubicBezTo>
                    <a:pt x="865" y="2413"/>
                    <a:pt x="796" y="2152"/>
                    <a:pt x="740" y="1890"/>
                  </a:cubicBezTo>
                  <a:cubicBezTo>
                    <a:pt x="621" y="1348"/>
                    <a:pt x="545" y="795"/>
                    <a:pt x="505" y="243"/>
                  </a:cubicBezTo>
                  <a:cubicBezTo>
                    <a:pt x="495" y="82"/>
                    <a:pt x="367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77050" y="4572454"/>
              <a:ext cx="72099" cy="250977"/>
            </a:xfrm>
            <a:custGeom>
              <a:rect b="b" l="l" r="r" t="t"/>
              <a:pathLst>
                <a:path extrusionOk="0" h="3874" w="682">
                  <a:moveTo>
                    <a:pt x="342" y="1"/>
                  </a:moveTo>
                  <a:cubicBezTo>
                    <a:pt x="211" y="1"/>
                    <a:pt x="79" y="86"/>
                    <a:pt x="76" y="256"/>
                  </a:cubicBezTo>
                  <a:cubicBezTo>
                    <a:pt x="69" y="808"/>
                    <a:pt x="60" y="1357"/>
                    <a:pt x="46" y="1906"/>
                  </a:cubicBezTo>
                  <a:cubicBezTo>
                    <a:pt x="33" y="2455"/>
                    <a:pt x="0" y="3007"/>
                    <a:pt x="13" y="3557"/>
                  </a:cubicBezTo>
                  <a:cubicBezTo>
                    <a:pt x="17" y="3768"/>
                    <a:pt x="179" y="3874"/>
                    <a:pt x="341" y="3874"/>
                  </a:cubicBezTo>
                  <a:cubicBezTo>
                    <a:pt x="503" y="3874"/>
                    <a:pt x="666" y="3768"/>
                    <a:pt x="671" y="3557"/>
                  </a:cubicBezTo>
                  <a:cubicBezTo>
                    <a:pt x="681" y="3007"/>
                    <a:pt x="651" y="2455"/>
                    <a:pt x="638" y="1906"/>
                  </a:cubicBezTo>
                  <a:cubicBezTo>
                    <a:pt x="625" y="1357"/>
                    <a:pt x="615" y="808"/>
                    <a:pt x="605" y="256"/>
                  </a:cubicBezTo>
                  <a:cubicBezTo>
                    <a:pt x="603" y="86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020500" y="558034"/>
              <a:ext cx="76665" cy="199787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715825" y="2629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98817" y="224175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204200" y="464102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5445925" y="7255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7042175" y="262963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432700" y="295998"/>
              <a:ext cx="57801" cy="150622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336325" y="33875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8402000" y="209365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864950" y="47341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3515025" y="4604088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3841525" y="14825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7651525" y="35399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3689125" y="27779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"/>
          <p:cNvSpPr/>
          <p:nvPr/>
        </p:nvSpPr>
        <p:spPr>
          <a:xfrm flipH="1">
            <a:off x="799165" y="233910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9"/>
          <p:cNvSpPr/>
          <p:nvPr/>
        </p:nvSpPr>
        <p:spPr>
          <a:xfrm flipH="1">
            <a:off x="690259" y="168883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9"/>
          <p:cNvSpPr/>
          <p:nvPr/>
        </p:nvSpPr>
        <p:spPr>
          <a:xfrm flipH="1">
            <a:off x="8901165" y="430304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9"/>
          <p:cNvSpPr/>
          <p:nvPr/>
        </p:nvSpPr>
        <p:spPr>
          <a:xfrm flipH="1">
            <a:off x="8715647" y="443587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9"/>
          <p:cNvSpPr/>
          <p:nvPr/>
        </p:nvSpPr>
        <p:spPr>
          <a:xfrm flipH="1">
            <a:off x="2812448" y="195516"/>
            <a:ext cx="216721" cy="209589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9"/>
          <p:cNvSpPr/>
          <p:nvPr/>
        </p:nvSpPr>
        <p:spPr>
          <a:xfrm flipH="1">
            <a:off x="229311" y="1816876"/>
            <a:ext cx="214420" cy="20737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9"/>
          <p:cNvSpPr/>
          <p:nvPr/>
        </p:nvSpPr>
        <p:spPr>
          <a:xfrm flipH="1">
            <a:off x="4055059" y="4544558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9"/>
          <p:cNvSpPr/>
          <p:nvPr/>
        </p:nvSpPr>
        <p:spPr>
          <a:xfrm flipH="1">
            <a:off x="8430890" y="1023735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"/>
          <p:cNvSpPr/>
          <p:nvPr/>
        </p:nvSpPr>
        <p:spPr>
          <a:xfrm flipH="1">
            <a:off x="4127634" y="4713620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9"/>
          <p:cNvSpPr/>
          <p:nvPr/>
        </p:nvSpPr>
        <p:spPr>
          <a:xfrm flipH="1">
            <a:off x="7722665" y="9119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9"/>
          <p:cNvSpPr/>
          <p:nvPr/>
        </p:nvSpPr>
        <p:spPr>
          <a:xfrm flipH="1">
            <a:off x="7537147" y="224024"/>
            <a:ext cx="77226" cy="74695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9"/>
          <p:cNvSpPr/>
          <p:nvPr/>
        </p:nvSpPr>
        <p:spPr>
          <a:xfrm flipH="1">
            <a:off x="969040" y="4940172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9"/>
          <p:cNvSpPr/>
          <p:nvPr/>
        </p:nvSpPr>
        <p:spPr>
          <a:xfrm flipH="1">
            <a:off x="860134" y="4875145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9"/>
          <p:cNvSpPr txBox="1"/>
          <p:nvPr>
            <p:ph type="title"/>
          </p:nvPr>
        </p:nvSpPr>
        <p:spPr>
          <a:xfrm>
            <a:off x="1905025" y="968650"/>
            <a:ext cx="533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1" name="Google Shape;411;p9"/>
          <p:cNvSpPr txBox="1"/>
          <p:nvPr>
            <p:ph idx="1" type="subTitle"/>
          </p:nvPr>
        </p:nvSpPr>
        <p:spPr>
          <a:xfrm>
            <a:off x="1905100" y="1666425"/>
            <a:ext cx="5334000" cy="27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2" name="Google Shape;412;p9"/>
          <p:cNvGrpSpPr/>
          <p:nvPr/>
        </p:nvGrpSpPr>
        <p:grpSpPr>
          <a:xfrm rot="5400000">
            <a:off x="117635" y="168073"/>
            <a:ext cx="540107" cy="541727"/>
            <a:chOff x="8495402" y="4478349"/>
            <a:chExt cx="570094" cy="571563"/>
          </a:xfrm>
        </p:grpSpPr>
        <p:sp>
          <p:nvSpPr>
            <p:cNvPr id="413" name="Google Shape;413;p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9"/>
          <p:cNvGrpSpPr/>
          <p:nvPr/>
        </p:nvGrpSpPr>
        <p:grpSpPr>
          <a:xfrm rot="5400000">
            <a:off x="287955" y="4434959"/>
            <a:ext cx="424606" cy="425871"/>
            <a:chOff x="8495402" y="4478349"/>
            <a:chExt cx="570094" cy="571563"/>
          </a:xfrm>
        </p:grpSpPr>
        <p:sp>
          <p:nvSpPr>
            <p:cNvPr id="428" name="Google Shape;428;p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9"/>
          <p:cNvGrpSpPr/>
          <p:nvPr/>
        </p:nvGrpSpPr>
        <p:grpSpPr>
          <a:xfrm rot="5400000">
            <a:off x="3460155" y="4699546"/>
            <a:ext cx="424606" cy="425871"/>
            <a:chOff x="8495402" y="4478349"/>
            <a:chExt cx="570094" cy="571563"/>
          </a:xfrm>
        </p:grpSpPr>
        <p:sp>
          <p:nvSpPr>
            <p:cNvPr id="443" name="Google Shape;443;p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" name="Google Shape;457;p9"/>
          <p:cNvGrpSpPr/>
          <p:nvPr/>
        </p:nvGrpSpPr>
        <p:grpSpPr>
          <a:xfrm rot="5400000">
            <a:off x="8364100" y="3669306"/>
            <a:ext cx="648197" cy="650153"/>
            <a:chOff x="8495402" y="4478349"/>
            <a:chExt cx="570094" cy="571563"/>
          </a:xfrm>
        </p:grpSpPr>
        <p:sp>
          <p:nvSpPr>
            <p:cNvPr id="458" name="Google Shape;458;p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rot="5400000">
            <a:off x="8287289" y="326846"/>
            <a:ext cx="424606" cy="425871"/>
            <a:chOff x="8495402" y="4478349"/>
            <a:chExt cx="570094" cy="571563"/>
          </a:xfrm>
        </p:grpSpPr>
        <p:sp>
          <p:nvSpPr>
            <p:cNvPr id="473" name="Google Shape;473;p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"/>
          <p:cNvSpPr txBox="1"/>
          <p:nvPr>
            <p:ph type="title"/>
          </p:nvPr>
        </p:nvSpPr>
        <p:spPr>
          <a:xfrm>
            <a:off x="720000" y="38689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9" name="Google Shape;489;p10"/>
          <p:cNvGrpSpPr/>
          <p:nvPr/>
        </p:nvGrpSpPr>
        <p:grpSpPr>
          <a:xfrm>
            <a:off x="0" y="9"/>
            <a:ext cx="1266560" cy="942124"/>
            <a:chOff x="0" y="9"/>
            <a:chExt cx="1266560" cy="942124"/>
          </a:xfrm>
        </p:grpSpPr>
        <p:grpSp>
          <p:nvGrpSpPr>
            <p:cNvPr id="490" name="Google Shape;490;p10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491" name="Google Shape;491;p10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0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0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0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0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0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0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0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0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0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" name="Google Shape;501;p10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0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0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0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0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0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0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10"/>
          <p:cNvGrpSpPr/>
          <p:nvPr/>
        </p:nvGrpSpPr>
        <p:grpSpPr>
          <a:xfrm rot="-5400000">
            <a:off x="8185033" y="538871"/>
            <a:ext cx="372556" cy="373631"/>
            <a:chOff x="8495402" y="4478349"/>
            <a:chExt cx="570094" cy="571563"/>
          </a:xfrm>
        </p:grpSpPr>
        <p:sp>
          <p:nvSpPr>
            <p:cNvPr id="509" name="Google Shape;509;p1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10"/>
          <p:cNvGrpSpPr/>
          <p:nvPr/>
        </p:nvGrpSpPr>
        <p:grpSpPr>
          <a:xfrm rot="-5400000">
            <a:off x="8101257" y="1257376"/>
            <a:ext cx="540107" cy="541727"/>
            <a:chOff x="8495402" y="4478349"/>
            <a:chExt cx="570094" cy="571563"/>
          </a:xfrm>
        </p:grpSpPr>
        <p:sp>
          <p:nvSpPr>
            <p:cNvPr id="524" name="Google Shape;524;p1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10"/>
          <p:cNvGrpSpPr/>
          <p:nvPr/>
        </p:nvGrpSpPr>
        <p:grpSpPr>
          <a:xfrm rot="-5400000">
            <a:off x="8642733" y="885096"/>
            <a:ext cx="372556" cy="373631"/>
            <a:chOff x="8495402" y="4478349"/>
            <a:chExt cx="570094" cy="571563"/>
          </a:xfrm>
        </p:grpSpPr>
        <p:sp>
          <p:nvSpPr>
            <p:cNvPr id="539" name="Google Shape;539;p1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hiana"/>
              <a:buNone/>
              <a:defRPr sz="3500">
                <a:solidFill>
                  <a:schemeClr val="dk1"/>
                </a:solidFill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●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○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■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●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○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■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●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bel"/>
              <a:buChar char="○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Abel"/>
              <a:buChar char="■"/>
              <a:defRPr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presentation/d/1EEwXd0VJ3jggutkjOStkxvXPDCs1DSBxkZkcCHjbXV4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9DxDJuQNqZYy-AzxkcP9KAJKsJX-va_s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drive.google.com/file/d/19DxDJuQNqZYy-AzxkcP9KAJKsJX-va_s/view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se210-fa25-team02.github.io/MonkeyTalk/src/frontend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4"/>
          <p:cNvSpPr/>
          <p:nvPr/>
        </p:nvSpPr>
        <p:spPr>
          <a:xfrm>
            <a:off x="660150" y="2914424"/>
            <a:ext cx="4612359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4"/>
          <p:cNvSpPr txBox="1"/>
          <p:nvPr>
            <p:ph idx="1" type="subTitle"/>
          </p:nvPr>
        </p:nvSpPr>
        <p:spPr>
          <a:xfrm>
            <a:off x="660075" y="2960200"/>
            <a:ext cx="461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emoji-speak translator by team Money Monkeys</a:t>
            </a:r>
            <a:endParaRPr/>
          </a:p>
        </p:txBody>
      </p:sp>
      <p:sp>
        <p:nvSpPr>
          <p:cNvPr id="1230" name="Google Shape;1230;p24"/>
          <p:cNvSpPr txBox="1"/>
          <p:nvPr>
            <p:ph type="ctrTitle"/>
          </p:nvPr>
        </p:nvSpPr>
        <p:spPr>
          <a:xfrm>
            <a:off x="703800" y="1736200"/>
            <a:ext cx="50604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200"/>
              <a:t>MonkeyTalk</a:t>
            </a:r>
            <a:endParaRPr sz="9200"/>
          </a:p>
        </p:txBody>
      </p:sp>
      <p:grpSp>
        <p:nvGrpSpPr>
          <p:cNvPr id="1231" name="Google Shape;1231;p24"/>
          <p:cNvGrpSpPr/>
          <p:nvPr/>
        </p:nvGrpSpPr>
        <p:grpSpPr>
          <a:xfrm>
            <a:off x="5764200" y="1051650"/>
            <a:ext cx="2906800" cy="3312251"/>
            <a:chOff x="5764200" y="1051650"/>
            <a:chExt cx="2906800" cy="3312251"/>
          </a:xfrm>
        </p:grpSpPr>
        <p:sp>
          <p:nvSpPr>
            <p:cNvPr id="1232" name="Google Shape;1232;p24"/>
            <p:cNvSpPr/>
            <p:nvPr/>
          </p:nvSpPr>
          <p:spPr>
            <a:xfrm>
              <a:off x="8402000" y="209365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7980400" y="1938140"/>
              <a:ext cx="690600" cy="930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4"/>
            <p:cNvSpPr/>
            <p:nvPr/>
          </p:nvSpPr>
          <p:spPr>
            <a:xfrm flipH="1" rot="6672426">
              <a:off x="8023562" y="2388293"/>
              <a:ext cx="532467" cy="206326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5764200" y="1938140"/>
              <a:ext cx="690600" cy="930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4"/>
            <p:cNvSpPr/>
            <p:nvPr/>
          </p:nvSpPr>
          <p:spPr>
            <a:xfrm rot="-6540869">
              <a:off x="5879163" y="2388288"/>
              <a:ext cx="532480" cy="206321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5863520" y="1073649"/>
              <a:ext cx="2740072" cy="3268340"/>
            </a:xfrm>
            <a:custGeom>
              <a:rect b="b" l="l" r="r" t="t"/>
              <a:pathLst>
                <a:path extrusionOk="0" h="63991" w="53648">
                  <a:moveTo>
                    <a:pt x="36433" y="0"/>
                  </a:moveTo>
                  <a:cubicBezTo>
                    <a:pt x="35667" y="0"/>
                    <a:pt x="34886" y="90"/>
                    <a:pt x="34096" y="281"/>
                  </a:cubicBezTo>
                  <a:cubicBezTo>
                    <a:pt x="31390" y="933"/>
                    <a:pt x="28578" y="2860"/>
                    <a:pt x="27640" y="5580"/>
                  </a:cubicBezTo>
                  <a:cubicBezTo>
                    <a:pt x="25835" y="2014"/>
                    <a:pt x="21942" y="116"/>
                    <a:pt x="18056" y="116"/>
                  </a:cubicBezTo>
                  <a:cubicBezTo>
                    <a:pt x="16275" y="116"/>
                    <a:pt x="14496" y="515"/>
                    <a:pt x="12920" y="1333"/>
                  </a:cubicBezTo>
                  <a:cubicBezTo>
                    <a:pt x="6498" y="4672"/>
                    <a:pt x="5701" y="12703"/>
                    <a:pt x="6746" y="19118"/>
                  </a:cubicBezTo>
                  <a:cubicBezTo>
                    <a:pt x="7347" y="22809"/>
                    <a:pt x="8651" y="26545"/>
                    <a:pt x="10774" y="29658"/>
                  </a:cubicBezTo>
                  <a:cubicBezTo>
                    <a:pt x="7798" y="29943"/>
                    <a:pt x="5041" y="31803"/>
                    <a:pt x="3237" y="34130"/>
                  </a:cubicBezTo>
                  <a:cubicBezTo>
                    <a:pt x="931" y="37106"/>
                    <a:pt x="1" y="40991"/>
                    <a:pt x="109" y="44707"/>
                  </a:cubicBezTo>
                  <a:cubicBezTo>
                    <a:pt x="223" y="48543"/>
                    <a:pt x="1410" y="52293"/>
                    <a:pt x="3789" y="55332"/>
                  </a:cubicBezTo>
                  <a:cubicBezTo>
                    <a:pt x="5946" y="58090"/>
                    <a:pt x="8884" y="60174"/>
                    <a:pt x="12083" y="61558"/>
                  </a:cubicBezTo>
                  <a:cubicBezTo>
                    <a:pt x="15788" y="63166"/>
                    <a:pt x="19835" y="63818"/>
                    <a:pt x="23852" y="63955"/>
                  </a:cubicBezTo>
                  <a:cubicBezTo>
                    <a:pt x="24558" y="63979"/>
                    <a:pt x="25266" y="63991"/>
                    <a:pt x="25976" y="63991"/>
                  </a:cubicBezTo>
                  <a:cubicBezTo>
                    <a:pt x="29554" y="63991"/>
                    <a:pt x="33177" y="63681"/>
                    <a:pt x="36672" y="63010"/>
                  </a:cubicBezTo>
                  <a:cubicBezTo>
                    <a:pt x="44087" y="61583"/>
                    <a:pt x="51298" y="57259"/>
                    <a:pt x="52844" y="49351"/>
                  </a:cubicBezTo>
                  <a:cubicBezTo>
                    <a:pt x="53648" y="45226"/>
                    <a:pt x="53455" y="40452"/>
                    <a:pt x="51592" y="36628"/>
                  </a:cubicBezTo>
                  <a:cubicBezTo>
                    <a:pt x="50008" y="33386"/>
                    <a:pt x="46878" y="30862"/>
                    <a:pt x="43227" y="30632"/>
                  </a:cubicBezTo>
                  <a:cubicBezTo>
                    <a:pt x="46970" y="24417"/>
                    <a:pt x="50105" y="17091"/>
                    <a:pt x="48034" y="9760"/>
                  </a:cubicBezTo>
                  <a:cubicBezTo>
                    <a:pt x="46567" y="4579"/>
                    <a:pt x="41895" y="0"/>
                    <a:pt x="36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5845101" y="1051650"/>
              <a:ext cx="2776840" cy="3312251"/>
            </a:xfrm>
            <a:custGeom>
              <a:rect b="b" l="l" r="r" t="t"/>
              <a:pathLst>
                <a:path extrusionOk="0" h="65922" w="55266">
                  <a:moveTo>
                    <a:pt x="37457" y="1358"/>
                  </a:moveTo>
                  <a:cubicBezTo>
                    <a:pt x="39405" y="1358"/>
                    <a:pt x="41321" y="1996"/>
                    <a:pt x="42991" y="3103"/>
                  </a:cubicBezTo>
                  <a:cubicBezTo>
                    <a:pt x="48775" y="6940"/>
                    <a:pt x="49699" y="14544"/>
                    <a:pt x="48000" y="20782"/>
                  </a:cubicBezTo>
                  <a:cubicBezTo>
                    <a:pt x="46962" y="24604"/>
                    <a:pt x="45068" y="28105"/>
                    <a:pt x="43011" y="31461"/>
                  </a:cubicBezTo>
                  <a:cubicBezTo>
                    <a:pt x="42774" y="31842"/>
                    <a:pt x="42973" y="32209"/>
                    <a:pt x="43282" y="32369"/>
                  </a:cubicBezTo>
                  <a:cubicBezTo>
                    <a:pt x="43339" y="32651"/>
                    <a:pt x="43546" y="32896"/>
                    <a:pt x="43909" y="32896"/>
                  </a:cubicBezTo>
                  <a:cubicBezTo>
                    <a:pt x="43915" y="32896"/>
                    <a:pt x="43921" y="32896"/>
                    <a:pt x="43927" y="32896"/>
                  </a:cubicBezTo>
                  <a:cubicBezTo>
                    <a:pt x="43952" y="32896"/>
                    <a:pt x="43977" y="32895"/>
                    <a:pt x="44002" y="32895"/>
                  </a:cubicBezTo>
                  <a:cubicBezTo>
                    <a:pt x="52018" y="32895"/>
                    <a:pt x="54072" y="42548"/>
                    <a:pt x="53380" y="48842"/>
                  </a:cubicBezTo>
                  <a:cubicBezTo>
                    <a:pt x="52971" y="52553"/>
                    <a:pt x="51486" y="55848"/>
                    <a:pt x="48730" y="58398"/>
                  </a:cubicBezTo>
                  <a:cubicBezTo>
                    <a:pt x="46138" y="60795"/>
                    <a:pt x="42858" y="62273"/>
                    <a:pt x="39464" y="63144"/>
                  </a:cubicBezTo>
                  <a:cubicBezTo>
                    <a:pt x="35654" y="64120"/>
                    <a:pt x="31665" y="64437"/>
                    <a:pt x="27744" y="64537"/>
                  </a:cubicBezTo>
                  <a:cubicBezTo>
                    <a:pt x="27238" y="64550"/>
                    <a:pt x="26731" y="64558"/>
                    <a:pt x="26224" y="64558"/>
                  </a:cubicBezTo>
                  <a:cubicBezTo>
                    <a:pt x="22785" y="64558"/>
                    <a:pt x="19337" y="64232"/>
                    <a:pt x="16024" y="63281"/>
                  </a:cubicBezTo>
                  <a:cubicBezTo>
                    <a:pt x="9568" y="61429"/>
                    <a:pt x="3697" y="56917"/>
                    <a:pt x="1998" y="50179"/>
                  </a:cubicBezTo>
                  <a:cubicBezTo>
                    <a:pt x="990" y="46170"/>
                    <a:pt x="1242" y="41562"/>
                    <a:pt x="3173" y="37859"/>
                  </a:cubicBezTo>
                  <a:cubicBezTo>
                    <a:pt x="5025" y="34312"/>
                    <a:pt x="8320" y="32075"/>
                    <a:pt x="12279" y="31609"/>
                  </a:cubicBezTo>
                  <a:cubicBezTo>
                    <a:pt x="12928" y="31533"/>
                    <a:pt x="12989" y="30651"/>
                    <a:pt x="12382" y="30533"/>
                  </a:cubicBezTo>
                  <a:cubicBezTo>
                    <a:pt x="10404" y="27013"/>
                    <a:pt x="8850" y="23367"/>
                    <a:pt x="8213" y="19347"/>
                  </a:cubicBezTo>
                  <a:cubicBezTo>
                    <a:pt x="7571" y="15304"/>
                    <a:pt x="7583" y="10670"/>
                    <a:pt x="9526" y="6962"/>
                  </a:cubicBezTo>
                  <a:cubicBezTo>
                    <a:pt x="11297" y="3584"/>
                    <a:pt x="14865" y="1364"/>
                    <a:pt x="18688" y="1364"/>
                  </a:cubicBezTo>
                  <a:cubicBezTo>
                    <a:pt x="18796" y="1364"/>
                    <a:pt x="18905" y="1366"/>
                    <a:pt x="19013" y="1370"/>
                  </a:cubicBezTo>
                  <a:cubicBezTo>
                    <a:pt x="22930" y="1500"/>
                    <a:pt x="25820" y="3916"/>
                    <a:pt x="27729" y="7146"/>
                  </a:cubicBezTo>
                  <a:cubicBezTo>
                    <a:pt x="27850" y="7348"/>
                    <a:pt x="28052" y="7435"/>
                    <a:pt x="28255" y="7435"/>
                  </a:cubicBezTo>
                  <a:cubicBezTo>
                    <a:pt x="28359" y="7435"/>
                    <a:pt x="28463" y="7412"/>
                    <a:pt x="28557" y="7371"/>
                  </a:cubicBezTo>
                  <a:cubicBezTo>
                    <a:pt x="28604" y="7388"/>
                    <a:pt x="28652" y="7397"/>
                    <a:pt x="28699" y="7397"/>
                  </a:cubicBezTo>
                  <a:cubicBezTo>
                    <a:pt x="28829" y="7397"/>
                    <a:pt x="28952" y="7329"/>
                    <a:pt x="29031" y="7161"/>
                  </a:cubicBezTo>
                  <a:cubicBezTo>
                    <a:pt x="30229" y="4599"/>
                    <a:pt x="32107" y="2595"/>
                    <a:pt x="34872" y="1747"/>
                  </a:cubicBezTo>
                  <a:cubicBezTo>
                    <a:pt x="35727" y="1483"/>
                    <a:pt x="36595" y="1358"/>
                    <a:pt x="37457" y="1358"/>
                  </a:cubicBezTo>
                  <a:close/>
                  <a:moveTo>
                    <a:pt x="37531" y="0"/>
                  </a:moveTo>
                  <a:cubicBezTo>
                    <a:pt x="36742" y="0"/>
                    <a:pt x="35937" y="93"/>
                    <a:pt x="35124" y="289"/>
                  </a:cubicBezTo>
                  <a:cubicBezTo>
                    <a:pt x="32336" y="961"/>
                    <a:pt x="29439" y="2947"/>
                    <a:pt x="28473" y="5748"/>
                  </a:cubicBezTo>
                  <a:cubicBezTo>
                    <a:pt x="26614" y="2075"/>
                    <a:pt x="22604" y="120"/>
                    <a:pt x="18600" y="120"/>
                  </a:cubicBezTo>
                  <a:cubicBezTo>
                    <a:pt x="16766" y="120"/>
                    <a:pt x="14934" y="530"/>
                    <a:pt x="13310" y="1373"/>
                  </a:cubicBezTo>
                  <a:cubicBezTo>
                    <a:pt x="6694" y="4813"/>
                    <a:pt x="5873" y="13086"/>
                    <a:pt x="6949" y="19695"/>
                  </a:cubicBezTo>
                  <a:cubicBezTo>
                    <a:pt x="7568" y="23497"/>
                    <a:pt x="8912" y="27345"/>
                    <a:pt x="11099" y="30552"/>
                  </a:cubicBezTo>
                  <a:cubicBezTo>
                    <a:pt x="8033" y="30846"/>
                    <a:pt x="5193" y="32762"/>
                    <a:pt x="3334" y="35160"/>
                  </a:cubicBezTo>
                  <a:cubicBezTo>
                    <a:pt x="959" y="38226"/>
                    <a:pt x="0" y="42227"/>
                    <a:pt x="111" y="46056"/>
                  </a:cubicBezTo>
                  <a:cubicBezTo>
                    <a:pt x="230" y="50007"/>
                    <a:pt x="1452" y="53870"/>
                    <a:pt x="3903" y="57001"/>
                  </a:cubicBezTo>
                  <a:cubicBezTo>
                    <a:pt x="6125" y="59842"/>
                    <a:pt x="9152" y="61990"/>
                    <a:pt x="12447" y="63415"/>
                  </a:cubicBezTo>
                  <a:cubicBezTo>
                    <a:pt x="16265" y="65071"/>
                    <a:pt x="20433" y="65743"/>
                    <a:pt x="24571" y="65884"/>
                  </a:cubicBezTo>
                  <a:cubicBezTo>
                    <a:pt x="25298" y="65909"/>
                    <a:pt x="26027" y="65921"/>
                    <a:pt x="26759" y="65921"/>
                  </a:cubicBezTo>
                  <a:cubicBezTo>
                    <a:pt x="30445" y="65921"/>
                    <a:pt x="34177" y="65602"/>
                    <a:pt x="37777" y="64911"/>
                  </a:cubicBezTo>
                  <a:cubicBezTo>
                    <a:pt x="45416" y="63441"/>
                    <a:pt x="52845" y="58986"/>
                    <a:pt x="54437" y="50839"/>
                  </a:cubicBezTo>
                  <a:cubicBezTo>
                    <a:pt x="55265" y="46590"/>
                    <a:pt x="55067" y="41672"/>
                    <a:pt x="53147" y="37733"/>
                  </a:cubicBezTo>
                  <a:cubicBezTo>
                    <a:pt x="51517" y="34393"/>
                    <a:pt x="48291" y="31793"/>
                    <a:pt x="44531" y="31556"/>
                  </a:cubicBezTo>
                  <a:cubicBezTo>
                    <a:pt x="48386" y="25154"/>
                    <a:pt x="51616" y="17606"/>
                    <a:pt x="49482" y="10055"/>
                  </a:cubicBezTo>
                  <a:cubicBezTo>
                    <a:pt x="47972" y="4717"/>
                    <a:pt x="43158" y="0"/>
                    <a:pt x="37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7790212" y="2909506"/>
              <a:ext cx="157719" cy="208667"/>
            </a:xfrm>
            <a:custGeom>
              <a:rect b="b" l="l" r="r" t="t"/>
              <a:pathLst>
                <a:path extrusionOk="0" h="4153" w="3139">
                  <a:moveTo>
                    <a:pt x="2067" y="0"/>
                  </a:moveTo>
                  <a:cubicBezTo>
                    <a:pt x="1896" y="0"/>
                    <a:pt x="1722" y="91"/>
                    <a:pt x="1684" y="276"/>
                  </a:cubicBezTo>
                  <a:cubicBezTo>
                    <a:pt x="1615" y="612"/>
                    <a:pt x="1752" y="757"/>
                    <a:pt x="1851" y="1070"/>
                  </a:cubicBezTo>
                  <a:cubicBezTo>
                    <a:pt x="1958" y="1417"/>
                    <a:pt x="1920" y="1780"/>
                    <a:pt x="1814" y="2120"/>
                  </a:cubicBezTo>
                  <a:cubicBezTo>
                    <a:pt x="1596" y="2826"/>
                    <a:pt x="1072" y="3368"/>
                    <a:pt x="348" y="3544"/>
                  </a:cubicBezTo>
                  <a:cubicBezTo>
                    <a:pt x="0" y="3628"/>
                    <a:pt x="87" y="4139"/>
                    <a:pt x="431" y="4151"/>
                  </a:cubicBezTo>
                  <a:cubicBezTo>
                    <a:pt x="455" y="4152"/>
                    <a:pt x="480" y="4152"/>
                    <a:pt x="504" y="4152"/>
                  </a:cubicBezTo>
                  <a:cubicBezTo>
                    <a:pt x="1498" y="4152"/>
                    <a:pt x="2315" y="3476"/>
                    <a:pt x="2695" y="2574"/>
                  </a:cubicBezTo>
                  <a:cubicBezTo>
                    <a:pt x="2970" y="1921"/>
                    <a:pt x="3139" y="189"/>
                    <a:pt x="2157" y="9"/>
                  </a:cubicBezTo>
                  <a:cubicBezTo>
                    <a:pt x="2128" y="3"/>
                    <a:pt x="209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7628873" y="2898301"/>
              <a:ext cx="189373" cy="179978"/>
            </a:xfrm>
            <a:custGeom>
              <a:rect b="b" l="l" r="r" t="t"/>
              <a:pathLst>
                <a:path extrusionOk="0" h="3582" w="3769">
                  <a:moveTo>
                    <a:pt x="1789" y="1"/>
                  </a:moveTo>
                  <a:cubicBezTo>
                    <a:pt x="1477" y="1"/>
                    <a:pt x="1159" y="94"/>
                    <a:pt x="867" y="304"/>
                  </a:cubicBezTo>
                  <a:cubicBezTo>
                    <a:pt x="650" y="465"/>
                    <a:pt x="497" y="671"/>
                    <a:pt x="401" y="893"/>
                  </a:cubicBezTo>
                  <a:cubicBezTo>
                    <a:pt x="0" y="1495"/>
                    <a:pt x="12" y="2423"/>
                    <a:pt x="458" y="2995"/>
                  </a:cubicBezTo>
                  <a:cubicBezTo>
                    <a:pt x="775" y="3407"/>
                    <a:pt x="1189" y="3582"/>
                    <a:pt x="1610" y="3582"/>
                  </a:cubicBezTo>
                  <a:cubicBezTo>
                    <a:pt x="2406" y="3582"/>
                    <a:pt x="3226" y="2957"/>
                    <a:pt x="3455" y="2133"/>
                  </a:cubicBezTo>
                  <a:cubicBezTo>
                    <a:pt x="3769" y="1011"/>
                    <a:pt x="2816" y="1"/>
                    <a:pt x="1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6617779" y="2874435"/>
              <a:ext cx="207763" cy="175405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6490205" y="2868104"/>
              <a:ext cx="108027" cy="207562"/>
            </a:xfrm>
            <a:custGeom>
              <a:rect b="b" l="l" r="r" t="t"/>
              <a:pathLst>
                <a:path extrusionOk="0" h="4131" w="2150">
                  <a:moveTo>
                    <a:pt x="1059" y="1"/>
                  </a:moveTo>
                  <a:cubicBezTo>
                    <a:pt x="1002" y="1"/>
                    <a:pt x="944" y="13"/>
                    <a:pt x="887" y="39"/>
                  </a:cubicBezTo>
                  <a:cubicBezTo>
                    <a:pt x="104" y="386"/>
                    <a:pt x="1" y="1631"/>
                    <a:pt x="145" y="2359"/>
                  </a:cubicBezTo>
                  <a:cubicBezTo>
                    <a:pt x="341" y="3318"/>
                    <a:pt x="924" y="3834"/>
                    <a:pt x="1810" y="4119"/>
                  </a:cubicBezTo>
                  <a:cubicBezTo>
                    <a:pt x="1834" y="4127"/>
                    <a:pt x="1856" y="4131"/>
                    <a:pt x="1877" y="4131"/>
                  </a:cubicBezTo>
                  <a:cubicBezTo>
                    <a:pt x="2065" y="4131"/>
                    <a:pt x="2149" y="3847"/>
                    <a:pt x="1971" y="3734"/>
                  </a:cubicBezTo>
                  <a:cubicBezTo>
                    <a:pt x="1486" y="3425"/>
                    <a:pt x="1139" y="2657"/>
                    <a:pt x="1047" y="2112"/>
                  </a:cubicBezTo>
                  <a:cubicBezTo>
                    <a:pt x="933" y="1443"/>
                    <a:pt x="1268" y="1043"/>
                    <a:pt x="1402" y="435"/>
                  </a:cubicBezTo>
                  <a:cubicBezTo>
                    <a:pt x="1459" y="180"/>
                    <a:pt x="1276" y="1"/>
                    <a:pt x="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4"/>
            <p:cNvSpPr/>
            <p:nvPr/>
          </p:nvSpPr>
          <p:spPr>
            <a:xfrm flipH="1" rot="429242">
              <a:off x="7578991" y="1735250"/>
              <a:ext cx="146944" cy="582121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4"/>
            <p:cNvSpPr/>
            <p:nvPr/>
          </p:nvSpPr>
          <p:spPr>
            <a:xfrm rot="-429242">
              <a:off x="6738474" y="1735250"/>
              <a:ext cx="146944" cy="582121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4"/>
            <p:cNvSpPr/>
            <p:nvPr/>
          </p:nvSpPr>
          <p:spPr>
            <a:xfrm rot="1051562">
              <a:off x="6351648" y="3696803"/>
              <a:ext cx="892444" cy="367130"/>
            </a:xfrm>
            <a:custGeom>
              <a:rect b="b" l="l" r="r" t="t"/>
              <a:pathLst>
                <a:path extrusionOk="0" h="8042" w="19549">
                  <a:moveTo>
                    <a:pt x="3467" y="0"/>
                  </a:moveTo>
                  <a:lnTo>
                    <a:pt x="1248" y="278"/>
                  </a:lnTo>
                  <a:lnTo>
                    <a:pt x="1" y="2565"/>
                  </a:lnTo>
                  <a:lnTo>
                    <a:pt x="1526" y="5338"/>
                  </a:lnTo>
                  <a:lnTo>
                    <a:pt x="5685" y="8041"/>
                  </a:lnTo>
                  <a:lnTo>
                    <a:pt x="13726" y="7348"/>
                  </a:lnTo>
                  <a:lnTo>
                    <a:pt x="18509" y="4783"/>
                  </a:lnTo>
                  <a:lnTo>
                    <a:pt x="19548" y="2565"/>
                  </a:lnTo>
                  <a:lnTo>
                    <a:pt x="18231" y="0"/>
                  </a:lnTo>
                  <a:lnTo>
                    <a:pt x="13726" y="1872"/>
                  </a:lnTo>
                  <a:lnTo>
                    <a:pt x="9428" y="2565"/>
                  </a:lnTo>
                  <a:lnTo>
                    <a:pt x="5199" y="1317"/>
                  </a:lnTo>
                  <a:lnTo>
                    <a:pt x="3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4"/>
            <p:cNvSpPr/>
            <p:nvPr/>
          </p:nvSpPr>
          <p:spPr>
            <a:xfrm rot="1051562">
              <a:off x="6480511" y="3696664"/>
              <a:ext cx="658251" cy="208902"/>
            </a:xfrm>
            <a:custGeom>
              <a:rect b="b" l="l" r="r" t="t"/>
              <a:pathLst>
                <a:path extrusionOk="0" h="4576" w="14419">
                  <a:moveTo>
                    <a:pt x="1179" y="0"/>
                  </a:moveTo>
                  <a:lnTo>
                    <a:pt x="0" y="1872"/>
                  </a:lnTo>
                  <a:lnTo>
                    <a:pt x="971" y="3466"/>
                  </a:lnTo>
                  <a:lnTo>
                    <a:pt x="2981" y="3605"/>
                  </a:lnTo>
                  <a:lnTo>
                    <a:pt x="4644" y="2912"/>
                  </a:lnTo>
                  <a:lnTo>
                    <a:pt x="6239" y="4575"/>
                  </a:lnTo>
                  <a:lnTo>
                    <a:pt x="8665" y="4298"/>
                  </a:lnTo>
                  <a:lnTo>
                    <a:pt x="9982" y="3258"/>
                  </a:lnTo>
                  <a:lnTo>
                    <a:pt x="11438" y="3882"/>
                  </a:lnTo>
                  <a:lnTo>
                    <a:pt x="13656" y="3397"/>
                  </a:lnTo>
                  <a:lnTo>
                    <a:pt x="14418" y="1872"/>
                  </a:lnTo>
                  <a:lnTo>
                    <a:pt x="13794" y="347"/>
                  </a:lnTo>
                  <a:lnTo>
                    <a:pt x="9982" y="1317"/>
                  </a:lnTo>
                  <a:lnTo>
                    <a:pt x="4714" y="1872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4"/>
            <p:cNvSpPr/>
            <p:nvPr/>
          </p:nvSpPr>
          <p:spPr>
            <a:xfrm rot="1051562">
              <a:off x="6244343" y="3636461"/>
              <a:ext cx="1136132" cy="427254"/>
            </a:xfrm>
            <a:custGeom>
              <a:rect b="b" l="l" r="r" t="t"/>
              <a:pathLst>
                <a:path extrusionOk="0" fill="none" h="9359" w="24887">
                  <a:moveTo>
                    <a:pt x="21074" y="2080"/>
                  </a:moveTo>
                  <a:cubicBezTo>
                    <a:pt x="24886" y="5338"/>
                    <a:pt x="17469" y="9359"/>
                    <a:pt x="12062" y="9359"/>
                  </a:cubicBezTo>
                  <a:cubicBezTo>
                    <a:pt x="6655" y="9359"/>
                    <a:pt x="1" y="5338"/>
                    <a:pt x="3467" y="2011"/>
                  </a:cubicBezTo>
                  <a:cubicBezTo>
                    <a:pt x="5546" y="1"/>
                    <a:pt x="6933" y="3467"/>
                    <a:pt x="12339" y="3467"/>
                  </a:cubicBezTo>
                  <a:cubicBezTo>
                    <a:pt x="17816" y="3467"/>
                    <a:pt x="18717" y="70"/>
                    <a:pt x="21074" y="208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32925">
              <a:solidFill>
                <a:schemeClr val="dk2"/>
              </a:solidFill>
              <a:prstDash val="solid"/>
              <a:miter lim="6931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4"/>
            <p:cNvSpPr/>
            <p:nvPr/>
          </p:nvSpPr>
          <p:spPr>
            <a:xfrm rot="1051562">
              <a:off x="6474260" y="3649015"/>
              <a:ext cx="257201" cy="176763"/>
            </a:xfrm>
            <a:custGeom>
              <a:rect b="b" l="l" r="r" t="t"/>
              <a:pathLst>
                <a:path extrusionOk="0" h="3872" w="5634">
                  <a:moveTo>
                    <a:pt x="1169" y="0"/>
                  </a:moveTo>
                  <a:cubicBezTo>
                    <a:pt x="1110" y="0"/>
                    <a:pt x="1040" y="31"/>
                    <a:pt x="971" y="100"/>
                  </a:cubicBezTo>
                  <a:cubicBezTo>
                    <a:pt x="555" y="794"/>
                    <a:pt x="1" y="1625"/>
                    <a:pt x="347" y="2388"/>
                  </a:cubicBezTo>
                  <a:cubicBezTo>
                    <a:pt x="624" y="3081"/>
                    <a:pt x="1179" y="3566"/>
                    <a:pt x="1872" y="3774"/>
                  </a:cubicBezTo>
                  <a:cubicBezTo>
                    <a:pt x="2128" y="3838"/>
                    <a:pt x="2419" y="3872"/>
                    <a:pt x="2722" y="3872"/>
                  </a:cubicBezTo>
                  <a:cubicBezTo>
                    <a:pt x="4062" y="3872"/>
                    <a:pt x="5633" y="3221"/>
                    <a:pt x="5407" y="1695"/>
                  </a:cubicBezTo>
                  <a:cubicBezTo>
                    <a:pt x="5407" y="1546"/>
                    <a:pt x="5288" y="1477"/>
                    <a:pt x="5145" y="1477"/>
                  </a:cubicBezTo>
                  <a:cubicBezTo>
                    <a:pt x="5021" y="1477"/>
                    <a:pt x="4880" y="1529"/>
                    <a:pt x="4783" y="1625"/>
                  </a:cubicBezTo>
                  <a:cubicBezTo>
                    <a:pt x="4506" y="2041"/>
                    <a:pt x="4437" y="2527"/>
                    <a:pt x="3882" y="2804"/>
                  </a:cubicBezTo>
                  <a:cubicBezTo>
                    <a:pt x="3585" y="3016"/>
                    <a:pt x="3184" y="3098"/>
                    <a:pt x="2774" y="3098"/>
                  </a:cubicBezTo>
                  <a:cubicBezTo>
                    <a:pt x="2515" y="3098"/>
                    <a:pt x="2252" y="3066"/>
                    <a:pt x="2011" y="3012"/>
                  </a:cubicBezTo>
                  <a:cubicBezTo>
                    <a:pt x="694" y="2665"/>
                    <a:pt x="902" y="1279"/>
                    <a:pt x="1318" y="308"/>
                  </a:cubicBezTo>
                  <a:cubicBezTo>
                    <a:pt x="1364" y="124"/>
                    <a:pt x="1287" y="0"/>
                    <a:pt x="1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4"/>
            <p:cNvSpPr/>
            <p:nvPr/>
          </p:nvSpPr>
          <p:spPr>
            <a:xfrm rot="1051562">
              <a:off x="6645809" y="3765969"/>
              <a:ext cx="316503" cy="168683"/>
            </a:xfrm>
            <a:custGeom>
              <a:rect b="b" l="l" r="r" t="t"/>
              <a:pathLst>
                <a:path extrusionOk="0" h="3695" w="6933">
                  <a:moveTo>
                    <a:pt x="5904" y="0"/>
                  </a:moveTo>
                  <a:cubicBezTo>
                    <a:pt x="5755" y="0"/>
                    <a:pt x="5608" y="72"/>
                    <a:pt x="5546" y="228"/>
                  </a:cubicBezTo>
                  <a:cubicBezTo>
                    <a:pt x="5060" y="1060"/>
                    <a:pt x="5199" y="2100"/>
                    <a:pt x="3951" y="2446"/>
                  </a:cubicBezTo>
                  <a:cubicBezTo>
                    <a:pt x="3761" y="2506"/>
                    <a:pt x="3546" y="2535"/>
                    <a:pt x="3322" y="2535"/>
                  </a:cubicBezTo>
                  <a:cubicBezTo>
                    <a:pt x="2240" y="2535"/>
                    <a:pt x="937" y="1862"/>
                    <a:pt x="1109" y="713"/>
                  </a:cubicBezTo>
                  <a:cubicBezTo>
                    <a:pt x="1146" y="530"/>
                    <a:pt x="1047" y="444"/>
                    <a:pt x="936" y="444"/>
                  </a:cubicBezTo>
                  <a:cubicBezTo>
                    <a:pt x="836" y="444"/>
                    <a:pt x="726" y="513"/>
                    <a:pt x="693" y="644"/>
                  </a:cubicBezTo>
                  <a:cubicBezTo>
                    <a:pt x="0" y="2446"/>
                    <a:pt x="1941" y="3694"/>
                    <a:pt x="3535" y="3694"/>
                  </a:cubicBezTo>
                  <a:cubicBezTo>
                    <a:pt x="5199" y="3694"/>
                    <a:pt x="6932" y="2030"/>
                    <a:pt x="6308" y="298"/>
                  </a:cubicBezTo>
                  <a:cubicBezTo>
                    <a:pt x="6270" y="107"/>
                    <a:pt x="6085" y="0"/>
                    <a:pt x="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4"/>
            <p:cNvSpPr/>
            <p:nvPr/>
          </p:nvSpPr>
          <p:spPr>
            <a:xfrm rot="1051562">
              <a:off x="6902484" y="3786760"/>
              <a:ext cx="283086" cy="189409"/>
            </a:xfrm>
            <a:custGeom>
              <a:rect b="b" l="l" r="r" t="t"/>
              <a:pathLst>
                <a:path extrusionOk="0" h="4149" w="6201">
                  <a:moveTo>
                    <a:pt x="4327" y="1"/>
                  </a:moveTo>
                  <a:cubicBezTo>
                    <a:pt x="4016" y="1"/>
                    <a:pt x="3811" y="465"/>
                    <a:pt x="3982" y="694"/>
                  </a:cubicBezTo>
                  <a:cubicBezTo>
                    <a:pt x="5140" y="1852"/>
                    <a:pt x="3421" y="3133"/>
                    <a:pt x="2069" y="3133"/>
                  </a:cubicBezTo>
                  <a:cubicBezTo>
                    <a:pt x="1397" y="3133"/>
                    <a:pt x="816" y="2817"/>
                    <a:pt x="724" y="2011"/>
                  </a:cubicBezTo>
                  <a:cubicBezTo>
                    <a:pt x="724" y="1768"/>
                    <a:pt x="568" y="1647"/>
                    <a:pt x="412" y="1647"/>
                  </a:cubicBezTo>
                  <a:cubicBezTo>
                    <a:pt x="256" y="1647"/>
                    <a:pt x="100" y="1768"/>
                    <a:pt x="100" y="2011"/>
                  </a:cubicBezTo>
                  <a:cubicBezTo>
                    <a:pt x="0" y="3515"/>
                    <a:pt x="1168" y="4148"/>
                    <a:pt x="2399" y="4148"/>
                  </a:cubicBezTo>
                  <a:cubicBezTo>
                    <a:pt x="2871" y="4148"/>
                    <a:pt x="3352" y="4055"/>
                    <a:pt x="3774" y="3883"/>
                  </a:cubicBezTo>
                  <a:cubicBezTo>
                    <a:pt x="5230" y="3189"/>
                    <a:pt x="6200" y="1110"/>
                    <a:pt x="4537" y="70"/>
                  </a:cubicBezTo>
                  <a:cubicBezTo>
                    <a:pt x="4464" y="22"/>
                    <a:pt x="4393" y="1"/>
                    <a:pt x="43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6940434" y="2546119"/>
              <a:ext cx="107277" cy="147906"/>
            </a:xfrm>
            <a:custGeom>
              <a:rect b="b" l="l" r="r" t="t"/>
              <a:pathLst>
                <a:path extrusionOk="0" h="3240" w="2350">
                  <a:moveTo>
                    <a:pt x="2129" y="0"/>
                  </a:moveTo>
                  <a:cubicBezTo>
                    <a:pt x="2081" y="0"/>
                    <a:pt x="2026" y="30"/>
                    <a:pt x="1971" y="104"/>
                  </a:cubicBezTo>
                  <a:cubicBezTo>
                    <a:pt x="1208" y="935"/>
                    <a:pt x="584" y="1906"/>
                    <a:pt x="99" y="2946"/>
                  </a:cubicBezTo>
                  <a:cubicBezTo>
                    <a:pt x="1" y="3093"/>
                    <a:pt x="145" y="3240"/>
                    <a:pt x="288" y="3240"/>
                  </a:cubicBezTo>
                  <a:cubicBezTo>
                    <a:pt x="346" y="3240"/>
                    <a:pt x="405" y="3215"/>
                    <a:pt x="446" y="3154"/>
                  </a:cubicBezTo>
                  <a:cubicBezTo>
                    <a:pt x="931" y="2183"/>
                    <a:pt x="1555" y="1213"/>
                    <a:pt x="2248" y="381"/>
                  </a:cubicBezTo>
                  <a:cubicBezTo>
                    <a:pt x="2350" y="228"/>
                    <a:pt x="2264" y="0"/>
                    <a:pt x="21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7111582" y="2537490"/>
              <a:ext cx="131335" cy="157812"/>
            </a:xfrm>
            <a:custGeom>
              <a:rect b="b" l="l" r="r" t="t"/>
              <a:pathLst>
                <a:path extrusionOk="0" h="3457" w="2877">
                  <a:moveTo>
                    <a:pt x="2575" y="0"/>
                  </a:moveTo>
                  <a:cubicBezTo>
                    <a:pt x="2510" y="0"/>
                    <a:pt x="2440" y="26"/>
                    <a:pt x="2381" y="85"/>
                  </a:cubicBezTo>
                  <a:cubicBezTo>
                    <a:pt x="1965" y="570"/>
                    <a:pt x="1618" y="1055"/>
                    <a:pt x="1272" y="1471"/>
                  </a:cubicBezTo>
                  <a:cubicBezTo>
                    <a:pt x="925" y="2026"/>
                    <a:pt x="509" y="2511"/>
                    <a:pt x="162" y="3065"/>
                  </a:cubicBezTo>
                  <a:cubicBezTo>
                    <a:pt x="0" y="3282"/>
                    <a:pt x="133" y="3456"/>
                    <a:pt x="266" y="3456"/>
                  </a:cubicBezTo>
                  <a:cubicBezTo>
                    <a:pt x="303" y="3456"/>
                    <a:pt x="340" y="3442"/>
                    <a:pt x="370" y="3412"/>
                  </a:cubicBezTo>
                  <a:cubicBezTo>
                    <a:pt x="856" y="2857"/>
                    <a:pt x="1202" y="2372"/>
                    <a:pt x="1618" y="1818"/>
                  </a:cubicBezTo>
                  <a:cubicBezTo>
                    <a:pt x="1965" y="1402"/>
                    <a:pt x="2381" y="916"/>
                    <a:pt x="2727" y="362"/>
                  </a:cubicBezTo>
                  <a:cubicBezTo>
                    <a:pt x="2876" y="163"/>
                    <a:pt x="2740" y="0"/>
                    <a:pt x="25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7367505" y="2540184"/>
              <a:ext cx="133663" cy="157082"/>
            </a:xfrm>
            <a:custGeom>
              <a:rect b="b" l="l" r="r" t="t"/>
              <a:pathLst>
                <a:path extrusionOk="0" h="3441" w="2928">
                  <a:moveTo>
                    <a:pt x="2553" y="1"/>
                  </a:moveTo>
                  <a:cubicBezTo>
                    <a:pt x="2495" y="1"/>
                    <a:pt x="2438" y="9"/>
                    <a:pt x="2389" y="26"/>
                  </a:cubicBezTo>
                  <a:cubicBezTo>
                    <a:pt x="1904" y="511"/>
                    <a:pt x="1627" y="996"/>
                    <a:pt x="1280" y="1551"/>
                  </a:cubicBezTo>
                  <a:cubicBezTo>
                    <a:pt x="934" y="2036"/>
                    <a:pt x="518" y="2660"/>
                    <a:pt x="171" y="3145"/>
                  </a:cubicBezTo>
                  <a:cubicBezTo>
                    <a:pt x="0" y="3316"/>
                    <a:pt x="111" y="3440"/>
                    <a:pt x="232" y="3440"/>
                  </a:cubicBezTo>
                  <a:cubicBezTo>
                    <a:pt x="259" y="3440"/>
                    <a:pt x="285" y="3435"/>
                    <a:pt x="310" y="3422"/>
                  </a:cubicBezTo>
                  <a:cubicBezTo>
                    <a:pt x="864" y="2937"/>
                    <a:pt x="1280" y="2382"/>
                    <a:pt x="1835" y="1897"/>
                  </a:cubicBezTo>
                  <a:cubicBezTo>
                    <a:pt x="2251" y="1343"/>
                    <a:pt x="2597" y="996"/>
                    <a:pt x="2875" y="303"/>
                  </a:cubicBezTo>
                  <a:cubicBezTo>
                    <a:pt x="2928" y="91"/>
                    <a:pt x="2738" y="1"/>
                    <a:pt x="25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6490211" y="1411909"/>
              <a:ext cx="287960" cy="124259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7737291" y="1446195"/>
              <a:ext cx="263537" cy="132202"/>
            </a:xfrm>
            <a:custGeom>
              <a:rect b="b" l="l" r="r" t="t"/>
              <a:pathLst>
                <a:path extrusionOk="0" h="2896" w="5773">
                  <a:moveTo>
                    <a:pt x="2130" y="0"/>
                  </a:moveTo>
                  <a:cubicBezTo>
                    <a:pt x="1368" y="0"/>
                    <a:pt x="641" y="231"/>
                    <a:pt x="127" y="745"/>
                  </a:cubicBezTo>
                  <a:cubicBezTo>
                    <a:pt x="1" y="998"/>
                    <a:pt x="163" y="1308"/>
                    <a:pt x="403" y="1308"/>
                  </a:cubicBezTo>
                  <a:cubicBezTo>
                    <a:pt x="426" y="1308"/>
                    <a:pt x="449" y="1305"/>
                    <a:pt x="474" y="1299"/>
                  </a:cubicBezTo>
                  <a:cubicBezTo>
                    <a:pt x="882" y="1188"/>
                    <a:pt x="1310" y="1116"/>
                    <a:pt x="1747" y="1116"/>
                  </a:cubicBezTo>
                  <a:cubicBezTo>
                    <a:pt x="2127" y="1116"/>
                    <a:pt x="2513" y="1170"/>
                    <a:pt x="2900" y="1299"/>
                  </a:cubicBezTo>
                  <a:cubicBezTo>
                    <a:pt x="3662" y="1577"/>
                    <a:pt x="4286" y="2131"/>
                    <a:pt x="4772" y="2755"/>
                  </a:cubicBezTo>
                  <a:cubicBezTo>
                    <a:pt x="4869" y="2853"/>
                    <a:pt x="4994" y="2895"/>
                    <a:pt x="5121" y="2895"/>
                  </a:cubicBezTo>
                  <a:cubicBezTo>
                    <a:pt x="5443" y="2895"/>
                    <a:pt x="5772" y="2618"/>
                    <a:pt x="5673" y="2270"/>
                  </a:cubicBezTo>
                  <a:cubicBezTo>
                    <a:pt x="5259" y="891"/>
                    <a:pt x="3627" y="0"/>
                    <a:pt x="2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6" name="Google Shape;1256;p24"/>
          <p:cNvGrpSpPr/>
          <p:nvPr/>
        </p:nvGrpSpPr>
        <p:grpSpPr>
          <a:xfrm>
            <a:off x="0" y="801500"/>
            <a:ext cx="1084815" cy="1406842"/>
            <a:chOff x="170700" y="749475"/>
            <a:chExt cx="1084815" cy="1406842"/>
          </a:xfrm>
        </p:grpSpPr>
        <p:sp>
          <p:nvSpPr>
            <p:cNvPr id="1257" name="Google Shape;1257;p24"/>
            <p:cNvSpPr/>
            <p:nvPr/>
          </p:nvSpPr>
          <p:spPr>
            <a:xfrm>
              <a:off x="503962" y="773568"/>
              <a:ext cx="356889" cy="636034"/>
            </a:xfrm>
            <a:custGeom>
              <a:rect b="b" l="l" r="r" t="t"/>
              <a:pathLst>
                <a:path extrusionOk="0" h="16182" w="9080">
                  <a:moveTo>
                    <a:pt x="8081" y="0"/>
                  </a:moveTo>
                  <a:cubicBezTo>
                    <a:pt x="7994" y="0"/>
                    <a:pt x="7904" y="3"/>
                    <a:pt x="7812" y="9"/>
                  </a:cubicBezTo>
                  <a:cubicBezTo>
                    <a:pt x="6826" y="71"/>
                    <a:pt x="5590" y="512"/>
                    <a:pt x="4208" y="1810"/>
                  </a:cubicBezTo>
                  <a:cubicBezTo>
                    <a:pt x="3302" y="2665"/>
                    <a:pt x="2569" y="3685"/>
                    <a:pt x="2014" y="4800"/>
                  </a:cubicBezTo>
                  <a:cubicBezTo>
                    <a:pt x="1260" y="6314"/>
                    <a:pt x="250" y="8893"/>
                    <a:pt x="31" y="12157"/>
                  </a:cubicBezTo>
                  <a:cubicBezTo>
                    <a:pt x="28" y="12213"/>
                    <a:pt x="24" y="12265"/>
                    <a:pt x="21" y="12321"/>
                  </a:cubicBezTo>
                  <a:cubicBezTo>
                    <a:pt x="18" y="12396"/>
                    <a:pt x="10" y="12476"/>
                    <a:pt x="7" y="12553"/>
                  </a:cubicBezTo>
                  <a:cubicBezTo>
                    <a:pt x="4" y="12633"/>
                    <a:pt x="4" y="12709"/>
                    <a:pt x="0" y="12786"/>
                  </a:cubicBezTo>
                  <a:cubicBezTo>
                    <a:pt x="145" y="12764"/>
                    <a:pt x="297" y="12752"/>
                    <a:pt x="453" y="12752"/>
                  </a:cubicBezTo>
                  <a:cubicBezTo>
                    <a:pt x="756" y="12752"/>
                    <a:pt x="1073" y="12800"/>
                    <a:pt x="1375" y="12928"/>
                  </a:cubicBezTo>
                  <a:cubicBezTo>
                    <a:pt x="1499" y="12913"/>
                    <a:pt x="1623" y="12903"/>
                    <a:pt x="1752" y="12903"/>
                  </a:cubicBezTo>
                  <a:cubicBezTo>
                    <a:pt x="1771" y="12903"/>
                    <a:pt x="1790" y="12903"/>
                    <a:pt x="1809" y="12904"/>
                  </a:cubicBezTo>
                  <a:cubicBezTo>
                    <a:pt x="1948" y="12904"/>
                    <a:pt x="2087" y="12914"/>
                    <a:pt x="2229" y="12935"/>
                  </a:cubicBezTo>
                  <a:cubicBezTo>
                    <a:pt x="3114" y="13077"/>
                    <a:pt x="3687" y="13900"/>
                    <a:pt x="4118" y="15657"/>
                  </a:cubicBezTo>
                  <a:lnTo>
                    <a:pt x="4566" y="15880"/>
                  </a:lnTo>
                  <a:lnTo>
                    <a:pt x="4639" y="16181"/>
                  </a:lnTo>
                  <a:cubicBezTo>
                    <a:pt x="4785" y="15949"/>
                    <a:pt x="4965" y="15716"/>
                    <a:pt x="5184" y="15494"/>
                  </a:cubicBezTo>
                  <a:cubicBezTo>
                    <a:pt x="5184" y="15494"/>
                    <a:pt x="5090" y="15008"/>
                    <a:pt x="5007" y="14216"/>
                  </a:cubicBezTo>
                  <a:cubicBezTo>
                    <a:pt x="4885" y="13071"/>
                    <a:pt x="4785" y="11292"/>
                    <a:pt x="5021" y="9435"/>
                  </a:cubicBezTo>
                  <a:cubicBezTo>
                    <a:pt x="5260" y="7533"/>
                    <a:pt x="5982" y="5727"/>
                    <a:pt x="7093" y="4168"/>
                  </a:cubicBezTo>
                  <a:lnTo>
                    <a:pt x="8795" y="1783"/>
                  </a:lnTo>
                  <a:cubicBezTo>
                    <a:pt x="9014" y="1474"/>
                    <a:pt x="9080" y="1081"/>
                    <a:pt x="8972" y="721"/>
                  </a:cubicBezTo>
                  <a:cubicBezTo>
                    <a:pt x="8895" y="460"/>
                    <a:pt x="8735" y="235"/>
                    <a:pt x="8521" y="78"/>
                  </a:cubicBezTo>
                  <a:cubicBezTo>
                    <a:pt x="8489" y="54"/>
                    <a:pt x="8458" y="36"/>
                    <a:pt x="8426" y="16"/>
                  </a:cubicBezTo>
                  <a:cubicBezTo>
                    <a:pt x="8316" y="5"/>
                    <a:pt x="8201" y="0"/>
                    <a:pt x="808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451137" y="758633"/>
              <a:ext cx="384049" cy="525115"/>
            </a:xfrm>
            <a:custGeom>
              <a:rect b="b" l="l" r="r" t="t"/>
              <a:pathLst>
                <a:path extrusionOk="0" h="13360" w="9771">
                  <a:moveTo>
                    <a:pt x="8085" y="1"/>
                  </a:moveTo>
                  <a:cubicBezTo>
                    <a:pt x="7062" y="1"/>
                    <a:pt x="5726" y="397"/>
                    <a:pt x="4222" y="1812"/>
                  </a:cubicBezTo>
                  <a:cubicBezTo>
                    <a:pt x="3312" y="2666"/>
                    <a:pt x="2583" y="3687"/>
                    <a:pt x="2028" y="4802"/>
                  </a:cubicBezTo>
                  <a:cubicBezTo>
                    <a:pt x="1275" y="6315"/>
                    <a:pt x="264" y="8895"/>
                    <a:pt x="46" y="12159"/>
                  </a:cubicBezTo>
                  <a:cubicBezTo>
                    <a:pt x="18" y="12547"/>
                    <a:pt x="4" y="12951"/>
                    <a:pt x="0" y="13360"/>
                  </a:cubicBezTo>
                  <a:cubicBezTo>
                    <a:pt x="0" y="13360"/>
                    <a:pt x="591" y="13037"/>
                    <a:pt x="1351" y="12933"/>
                  </a:cubicBezTo>
                  <a:cubicBezTo>
                    <a:pt x="1358" y="12801"/>
                    <a:pt x="1365" y="12669"/>
                    <a:pt x="1375" y="12537"/>
                  </a:cubicBezTo>
                  <a:cubicBezTo>
                    <a:pt x="1594" y="9273"/>
                    <a:pt x="2604" y="6694"/>
                    <a:pt x="3358" y="5180"/>
                  </a:cubicBezTo>
                  <a:cubicBezTo>
                    <a:pt x="3913" y="4065"/>
                    <a:pt x="4646" y="3045"/>
                    <a:pt x="5552" y="2190"/>
                  </a:cubicBezTo>
                  <a:cubicBezTo>
                    <a:pt x="7055" y="778"/>
                    <a:pt x="8392" y="379"/>
                    <a:pt x="9415" y="379"/>
                  </a:cubicBezTo>
                  <a:cubicBezTo>
                    <a:pt x="9538" y="379"/>
                    <a:pt x="9657" y="385"/>
                    <a:pt x="9770" y="396"/>
                  </a:cubicBezTo>
                  <a:cubicBezTo>
                    <a:pt x="9729" y="371"/>
                    <a:pt x="9687" y="347"/>
                    <a:pt x="9642" y="330"/>
                  </a:cubicBezTo>
                  <a:cubicBezTo>
                    <a:pt x="9280" y="167"/>
                    <a:pt x="8748" y="1"/>
                    <a:pt x="8085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451137" y="1223177"/>
              <a:ext cx="256622" cy="284647"/>
            </a:xfrm>
            <a:custGeom>
              <a:rect b="b" l="l" r="r" t="t"/>
              <a:pathLst>
                <a:path extrusionOk="0" h="7242" w="6529">
                  <a:moveTo>
                    <a:pt x="1804" y="0"/>
                  </a:moveTo>
                  <a:cubicBezTo>
                    <a:pt x="1104" y="0"/>
                    <a:pt x="475" y="178"/>
                    <a:pt x="46" y="340"/>
                  </a:cubicBezTo>
                  <a:cubicBezTo>
                    <a:pt x="18" y="728"/>
                    <a:pt x="4" y="1132"/>
                    <a:pt x="0" y="1541"/>
                  </a:cubicBezTo>
                  <a:cubicBezTo>
                    <a:pt x="0" y="1541"/>
                    <a:pt x="833" y="1083"/>
                    <a:pt x="1800" y="1083"/>
                  </a:cubicBezTo>
                  <a:cubicBezTo>
                    <a:pt x="2811" y="1083"/>
                    <a:pt x="3970" y="1584"/>
                    <a:pt x="4476" y="3635"/>
                  </a:cubicBezTo>
                  <a:lnTo>
                    <a:pt x="5354" y="7242"/>
                  </a:lnTo>
                  <a:cubicBezTo>
                    <a:pt x="5354" y="7242"/>
                    <a:pt x="5166" y="5420"/>
                    <a:pt x="6528" y="4055"/>
                  </a:cubicBezTo>
                  <a:cubicBezTo>
                    <a:pt x="6528" y="4055"/>
                    <a:pt x="6434" y="3569"/>
                    <a:pt x="6351" y="2777"/>
                  </a:cubicBezTo>
                  <a:cubicBezTo>
                    <a:pt x="6000" y="3058"/>
                    <a:pt x="5796" y="3256"/>
                    <a:pt x="5761" y="3291"/>
                  </a:cubicBezTo>
                  <a:cubicBezTo>
                    <a:pt x="5691" y="3361"/>
                    <a:pt x="5625" y="3430"/>
                    <a:pt x="5559" y="3503"/>
                  </a:cubicBezTo>
                  <a:cubicBezTo>
                    <a:pt x="5559" y="3503"/>
                    <a:pt x="5521" y="3311"/>
                    <a:pt x="5517" y="3305"/>
                  </a:cubicBezTo>
                  <a:cubicBezTo>
                    <a:pt x="5132" y="1763"/>
                    <a:pt x="4379" y="784"/>
                    <a:pt x="3261" y="295"/>
                  </a:cubicBezTo>
                  <a:cubicBezTo>
                    <a:pt x="2770" y="79"/>
                    <a:pt x="2271" y="0"/>
                    <a:pt x="180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442136" y="749475"/>
              <a:ext cx="428110" cy="767312"/>
            </a:xfrm>
            <a:custGeom>
              <a:rect b="b" l="l" r="r" t="t"/>
              <a:pathLst>
                <a:path extrusionOk="0" h="19522" w="10892">
                  <a:moveTo>
                    <a:pt x="8312" y="460"/>
                  </a:moveTo>
                  <a:cubicBezTo>
                    <a:pt x="8724" y="460"/>
                    <a:pt x="9085" y="528"/>
                    <a:pt x="9385" y="622"/>
                  </a:cubicBezTo>
                  <a:cubicBezTo>
                    <a:pt x="9531" y="667"/>
                    <a:pt x="9663" y="715"/>
                    <a:pt x="9778" y="771"/>
                  </a:cubicBezTo>
                  <a:cubicBezTo>
                    <a:pt x="10045" y="889"/>
                    <a:pt x="10243" y="1119"/>
                    <a:pt x="10326" y="1399"/>
                  </a:cubicBezTo>
                  <a:cubicBezTo>
                    <a:pt x="10413" y="1694"/>
                    <a:pt x="10361" y="2010"/>
                    <a:pt x="10180" y="2264"/>
                  </a:cubicBezTo>
                  <a:lnTo>
                    <a:pt x="8479" y="4649"/>
                  </a:lnTo>
                  <a:cubicBezTo>
                    <a:pt x="7337" y="6250"/>
                    <a:pt x="6608" y="8107"/>
                    <a:pt x="6365" y="10020"/>
                  </a:cubicBezTo>
                  <a:cubicBezTo>
                    <a:pt x="6014" y="12805"/>
                    <a:pt x="6413" y="15451"/>
                    <a:pt x="6514" y="16034"/>
                  </a:cubicBezTo>
                  <a:cubicBezTo>
                    <a:pt x="6371" y="16183"/>
                    <a:pt x="6250" y="16336"/>
                    <a:pt x="6139" y="16493"/>
                  </a:cubicBezTo>
                  <a:cubicBezTo>
                    <a:pt x="5795" y="16978"/>
                    <a:pt x="5597" y="17485"/>
                    <a:pt x="5486" y="17930"/>
                  </a:cubicBezTo>
                  <a:lnTo>
                    <a:pt x="4927" y="15631"/>
                  </a:lnTo>
                  <a:cubicBezTo>
                    <a:pt x="4698" y="14704"/>
                    <a:pt x="4320" y="14006"/>
                    <a:pt x="3802" y="13548"/>
                  </a:cubicBezTo>
                  <a:cubicBezTo>
                    <a:pt x="3743" y="13496"/>
                    <a:pt x="3681" y="13447"/>
                    <a:pt x="3621" y="13402"/>
                  </a:cubicBezTo>
                  <a:cubicBezTo>
                    <a:pt x="3472" y="13294"/>
                    <a:pt x="3316" y="13204"/>
                    <a:pt x="3150" y="13131"/>
                  </a:cubicBezTo>
                  <a:cubicBezTo>
                    <a:pt x="2775" y="12966"/>
                    <a:pt x="2393" y="12906"/>
                    <a:pt x="2030" y="12906"/>
                  </a:cubicBezTo>
                  <a:cubicBezTo>
                    <a:pt x="1881" y="12906"/>
                    <a:pt x="1735" y="12916"/>
                    <a:pt x="1594" y="12934"/>
                  </a:cubicBezTo>
                  <a:cubicBezTo>
                    <a:pt x="1132" y="12993"/>
                    <a:pt x="729" y="13128"/>
                    <a:pt x="462" y="13235"/>
                  </a:cubicBezTo>
                  <a:cubicBezTo>
                    <a:pt x="546" y="9708"/>
                    <a:pt x="1587" y="6896"/>
                    <a:pt x="2462" y="5135"/>
                  </a:cubicBezTo>
                  <a:cubicBezTo>
                    <a:pt x="3025" y="4007"/>
                    <a:pt x="3746" y="3024"/>
                    <a:pt x="4608" y="2212"/>
                  </a:cubicBezTo>
                  <a:cubicBezTo>
                    <a:pt x="6057" y="848"/>
                    <a:pt x="7331" y="460"/>
                    <a:pt x="8312" y="460"/>
                  </a:cubicBezTo>
                  <a:close/>
                  <a:moveTo>
                    <a:pt x="8306" y="0"/>
                  </a:moveTo>
                  <a:cubicBezTo>
                    <a:pt x="7229" y="0"/>
                    <a:pt x="5844" y="419"/>
                    <a:pt x="4291" y="1879"/>
                  </a:cubicBezTo>
                  <a:cubicBezTo>
                    <a:pt x="3392" y="2729"/>
                    <a:pt x="2639" y="3753"/>
                    <a:pt x="2052" y="4934"/>
                  </a:cubicBezTo>
                  <a:cubicBezTo>
                    <a:pt x="1125" y="6795"/>
                    <a:pt x="18" y="9809"/>
                    <a:pt x="0" y="13593"/>
                  </a:cubicBezTo>
                  <a:cubicBezTo>
                    <a:pt x="0" y="13673"/>
                    <a:pt x="42" y="13749"/>
                    <a:pt x="112" y="13791"/>
                  </a:cubicBezTo>
                  <a:cubicBezTo>
                    <a:pt x="147" y="13812"/>
                    <a:pt x="187" y="13823"/>
                    <a:pt x="227" y="13823"/>
                  </a:cubicBezTo>
                  <a:cubicBezTo>
                    <a:pt x="266" y="13823"/>
                    <a:pt x="305" y="13813"/>
                    <a:pt x="341" y="13794"/>
                  </a:cubicBezTo>
                  <a:cubicBezTo>
                    <a:pt x="348" y="13791"/>
                    <a:pt x="882" y="13499"/>
                    <a:pt x="1573" y="13399"/>
                  </a:cubicBezTo>
                  <a:cubicBezTo>
                    <a:pt x="1718" y="13377"/>
                    <a:pt x="1870" y="13365"/>
                    <a:pt x="2026" y="13365"/>
                  </a:cubicBezTo>
                  <a:cubicBezTo>
                    <a:pt x="2329" y="13365"/>
                    <a:pt x="2646" y="13413"/>
                    <a:pt x="2948" y="13541"/>
                  </a:cubicBezTo>
                  <a:cubicBezTo>
                    <a:pt x="2955" y="13544"/>
                    <a:pt x="2958" y="13544"/>
                    <a:pt x="2966" y="13548"/>
                  </a:cubicBezTo>
                  <a:cubicBezTo>
                    <a:pt x="3691" y="13868"/>
                    <a:pt x="4201" y="14603"/>
                    <a:pt x="4483" y="15738"/>
                  </a:cubicBezTo>
                  <a:lnTo>
                    <a:pt x="5365" y="19347"/>
                  </a:lnTo>
                  <a:cubicBezTo>
                    <a:pt x="5375" y="19401"/>
                    <a:pt x="5410" y="19446"/>
                    <a:pt x="5451" y="19478"/>
                  </a:cubicBezTo>
                  <a:cubicBezTo>
                    <a:pt x="5488" y="19505"/>
                    <a:pt x="5532" y="19521"/>
                    <a:pt x="5580" y="19521"/>
                  </a:cubicBezTo>
                  <a:cubicBezTo>
                    <a:pt x="5594" y="19521"/>
                    <a:pt x="5609" y="19520"/>
                    <a:pt x="5625" y="19516"/>
                  </a:cubicBezTo>
                  <a:cubicBezTo>
                    <a:pt x="5740" y="19499"/>
                    <a:pt x="5823" y="19388"/>
                    <a:pt x="5812" y="19270"/>
                  </a:cubicBezTo>
                  <a:cubicBezTo>
                    <a:pt x="5809" y="19252"/>
                    <a:pt x="5656" y="17537"/>
                    <a:pt x="6920" y="16270"/>
                  </a:cubicBezTo>
                  <a:cubicBezTo>
                    <a:pt x="6972" y="16214"/>
                    <a:pt x="6996" y="16138"/>
                    <a:pt x="6983" y="16065"/>
                  </a:cubicBezTo>
                  <a:cubicBezTo>
                    <a:pt x="6975" y="16038"/>
                    <a:pt x="6434" y="13142"/>
                    <a:pt x="6820" y="10076"/>
                  </a:cubicBezTo>
                  <a:cubicBezTo>
                    <a:pt x="7049" y="8239"/>
                    <a:pt x="7754" y="6455"/>
                    <a:pt x="8850" y="4913"/>
                  </a:cubicBezTo>
                  <a:lnTo>
                    <a:pt x="10552" y="2528"/>
                  </a:lnTo>
                  <a:cubicBezTo>
                    <a:pt x="10816" y="2160"/>
                    <a:pt x="10892" y="1702"/>
                    <a:pt x="10763" y="1268"/>
                  </a:cubicBezTo>
                  <a:cubicBezTo>
                    <a:pt x="10642" y="861"/>
                    <a:pt x="10350" y="528"/>
                    <a:pt x="9965" y="354"/>
                  </a:cubicBezTo>
                  <a:cubicBezTo>
                    <a:pt x="9564" y="174"/>
                    <a:pt x="8999" y="0"/>
                    <a:pt x="8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614879" y="873914"/>
              <a:ext cx="122356" cy="312160"/>
            </a:xfrm>
            <a:custGeom>
              <a:rect b="b" l="l" r="r" t="t"/>
              <a:pathLst>
                <a:path extrusionOk="0" h="7942" w="3113">
                  <a:moveTo>
                    <a:pt x="2948" y="0"/>
                  </a:moveTo>
                  <a:cubicBezTo>
                    <a:pt x="2890" y="0"/>
                    <a:pt x="2836" y="45"/>
                    <a:pt x="2792" y="91"/>
                  </a:cubicBezTo>
                  <a:cubicBezTo>
                    <a:pt x="2702" y="185"/>
                    <a:pt x="2615" y="282"/>
                    <a:pt x="2529" y="379"/>
                  </a:cubicBezTo>
                  <a:cubicBezTo>
                    <a:pt x="2410" y="515"/>
                    <a:pt x="2296" y="653"/>
                    <a:pt x="2185" y="796"/>
                  </a:cubicBezTo>
                  <a:cubicBezTo>
                    <a:pt x="1896" y="1167"/>
                    <a:pt x="1643" y="1563"/>
                    <a:pt x="1414" y="1976"/>
                  </a:cubicBezTo>
                  <a:cubicBezTo>
                    <a:pt x="1289" y="2174"/>
                    <a:pt x="1199" y="2393"/>
                    <a:pt x="1098" y="2605"/>
                  </a:cubicBezTo>
                  <a:cubicBezTo>
                    <a:pt x="1000" y="2820"/>
                    <a:pt x="896" y="3031"/>
                    <a:pt x="824" y="3254"/>
                  </a:cubicBezTo>
                  <a:lnTo>
                    <a:pt x="588" y="3917"/>
                  </a:lnTo>
                  <a:cubicBezTo>
                    <a:pt x="521" y="4140"/>
                    <a:pt x="463" y="4369"/>
                    <a:pt x="401" y="4594"/>
                  </a:cubicBezTo>
                  <a:lnTo>
                    <a:pt x="313" y="4935"/>
                  </a:lnTo>
                  <a:cubicBezTo>
                    <a:pt x="289" y="5045"/>
                    <a:pt x="271" y="5164"/>
                    <a:pt x="251" y="5278"/>
                  </a:cubicBezTo>
                  <a:cubicBezTo>
                    <a:pt x="206" y="5507"/>
                    <a:pt x="167" y="5736"/>
                    <a:pt x="130" y="5969"/>
                  </a:cubicBezTo>
                  <a:cubicBezTo>
                    <a:pt x="63" y="6427"/>
                    <a:pt x="42" y="6896"/>
                    <a:pt x="5" y="7358"/>
                  </a:cubicBezTo>
                  <a:cubicBezTo>
                    <a:pt x="1" y="7403"/>
                    <a:pt x="5" y="7448"/>
                    <a:pt x="5" y="7494"/>
                  </a:cubicBezTo>
                  <a:lnTo>
                    <a:pt x="5" y="7632"/>
                  </a:lnTo>
                  <a:lnTo>
                    <a:pt x="5" y="7771"/>
                  </a:lnTo>
                  <a:cubicBezTo>
                    <a:pt x="8" y="7802"/>
                    <a:pt x="5" y="7837"/>
                    <a:pt x="8" y="7869"/>
                  </a:cubicBezTo>
                  <a:cubicBezTo>
                    <a:pt x="8" y="7896"/>
                    <a:pt x="21" y="7920"/>
                    <a:pt x="46" y="7934"/>
                  </a:cubicBezTo>
                  <a:cubicBezTo>
                    <a:pt x="57" y="7939"/>
                    <a:pt x="68" y="7941"/>
                    <a:pt x="80" y="7941"/>
                  </a:cubicBezTo>
                  <a:cubicBezTo>
                    <a:pt x="104" y="7941"/>
                    <a:pt x="129" y="7932"/>
                    <a:pt x="143" y="7914"/>
                  </a:cubicBezTo>
                  <a:cubicBezTo>
                    <a:pt x="167" y="7879"/>
                    <a:pt x="164" y="7834"/>
                    <a:pt x="171" y="7795"/>
                  </a:cubicBezTo>
                  <a:cubicBezTo>
                    <a:pt x="178" y="7750"/>
                    <a:pt x="185" y="7702"/>
                    <a:pt x="188" y="7656"/>
                  </a:cubicBezTo>
                  <a:cubicBezTo>
                    <a:pt x="202" y="7563"/>
                    <a:pt x="216" y="7473"/>
                    <a:pt x="226" y="7379"/>
                  </a:cubicBezTo>
                  <a:lnTo>
                    <a:pt x="355" y="6705"/>
                  </a:lnTo>
                  <a:lnTo>
                    <a:pt x="414" y="6364"/>
                  </a:lnTo>
                  <a:cubicBezTo>
                    <a:pt x="431" y="6254"/>
                    <a:pt x="452" y="6140"/>
                    <a:pt x="480" y="6031"/>
                  </a:cubicBezTo>
                  <a:cubicBezTo>
                    <a:pt x="536" y="5810"/>
                    <a:pt x="591" y="5587"/>
                    <a:pt x="640" y="5365"/>
                  </a:cubicBezTo>
                  <a:cubicBezTo>
                    <a:pt x="667" y="5254"/>
                    <a:pt x="688" y="5143"/>
                    <a:pt x="720" y="5031"/>
                  </a:cubicBezTo>
                  <a:lnTo>
                    <a:pt x="821" y="4705"/>
                  </a:lnTo>
                  <a:lnTo>
                    <a:pt x="1011" y="4052"/>
                  </a:lnTo>
                  <a:lnTo>
                    <a:pt x="1250" y="3417"/>
                  </a:lnTo>
                  <a:cubicBezTo>
                    <a:pt x="1317" y="3202"/>
                    <a:pt x="1414" y="2997"/>
                    <a:pt x="1505" y="2789"/>
                  </a:cubicBezTo>
                  <a:lnTo>
                    <a:pt x="1643" y="2480"/>
                  </a:lnTo>
                  <a:cubicBezTo>
                    <a:pt x="1685" y="2372"/>
                    <a:pt x="1747" y="2278"/>
                    <a:pt x="1796" y="2177"/>
                  </a:cubicBezTo>
                  <a:lnTo>
                    <a:pt x="1949" y="1876"/>
                  </a:lnTo>
                  <a:lnTo>
                    <a:pt x="2029" y="1723"/>
                  </a:lnTo>
                  <a:cubicBezTo>
                    <a:pt x="2056" y="1674"/>
                    <a:pt x="2088" y="1626"/>
                    <a:pt x="2115" y="1581"/>
                  </a:cubicBezTo>
                  <a:lnTo>
                    <a:pt x="2292" y="1289"/>
                  </a:lnTo>
                  <a:cubicBezTo>
                    <a:pt x="2351" y="1192"/>
                    <a:pt x="2407" y="1091"/>
                    <a:pt x="2473" y="1001"/>
                  </a:cubicBezTo>
                  <a:lnTo>
                    <a:pt x="2664" y="723"/>
                  </a:lnTo>
                  <a:lnTo>
                    <a:pt x="2765" y="584"/>
                  </a:lnTo>
                  <a:lnTo>
                    <a:pt x="2869" y="448"/>
                  </a:lnTo>
                  <a:cubicBezTo>
                    <a:pt x="2917" y="386"/>
                    <a:pt x="2966" y="323"/>
                    <a:pt x="3015" y="261"/>
                  </a:cubicBezTo>
                  <a:cubicBezTo>
                    <a:pt x="3074" y="192"/>
                    <a:pt x="3112" y="91"/>
                    <a:pt x="3025" y="28"/>
                  </a:cubicBezTo>
                  <a:cubicBezTo>
                    <a:pt x="2999" y="8"/>
                    <a:pt x="2973" y="0"/>
                    <a:pt x="2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249702" y="1265822"/>
              <a:ext cx="369624" cy="549130"/>
            </a:xfrm>
            <a:custGeom>
              <a:rect b="b" l="l" r="r" t="t"/>
              <a:pathLst>
                <a:path extrusionOk="0" h="13971" w="9404">
                  <a:moveTo>
                    <a:pt x="6928" y="0"/>
                  </a:moveTo>
                  <a:cubicBezTo>
                    <a:pt x="5960" y="0"/>
                    <a:pt x="5125" y="460"/>
                    <a:pt x="5125" y="460"/>
                  </a:cubicBezTo>
                  <a:lnTo>
                    <a:pt x="3577" y="81"/>
                  </a:lnTo>
                  <a:cubicBezTo>
                    <a:pt x="3400" y="39"/>
                    <a:pt x="3223" y="12"/>
                    <a:pt x="3046" y="2"/>
                  </a:cubicBezTo>
                  <a:cubicBezTo>
                    <a:pt x="3008" y="39"/>
                    <a:pt x="2969" y="77"/>
                    <a:pt x="2934" y="116"/>
                  </a:cubicBezTo>
                  <a:cubicBezTo>
                    <a:pt x="2595" y="487"/>
                    <a:pt x="2292" y="887"/>
                    <a:pt x="2025" y="1282"/>
                  </a:cubicBezTo>
                  <a:cubicBezTo>
                    <a:pt x="761" y="3151"/>
                    <a:pt x="77" y="5355"/>
                    <a:pt x="42" y="7612"/>
                  </a:cubicBezTo>
                  <a:cubicBezTo>
                    <a:pt x="1" y="10285"/>
                    <a:pt x="817" y="12392"/>
                    <a:pt x="1542" y="13730"/>
                  </a:cubicBezTo>
                  <a:lnTo>
                    <a:pt x="2046" y="13906"/>
                  </a:lnTo>
                  <a:cubicBezTo>
                    <a:pt x="2168" y="13950"/>
                    <a:pt x="2293" y="13971"/>
                    <a:pt x="2416" y="13971"/>
                  </a:cubicBezTo>
                  <a:cubicBezTo>
                    <a:pt x="2738" y="13971"/>
                    <a:pt x="3050" y="13829"/>
                    <a:pt x="3261" y="13573"/>
                  </a:cubicBezTo>
                  <a:lnTo>
                    <a:pt x="3442" y="13351"/>
                  </a:lnTo>
                  <a:cubicBezTo>
                    <a:pt x="3889" y="12813"/>
                    <a:pt x="4080" y="12112"/>
                    <a:pt x="3976" y="11417"/>
                  </a:cubicBezTo>
                  <a:cubicBezTo>
                    <a:pt x="3268" y="6615"/>
                    <a:pt x="5368" y="3133"/>
                    <a:pt x="5368" y="3133"/>
                  </a:cubicBezTo>
                  <a:cubicBezTo>
                    <a:pt x="6319" y="1554"/>
                    <a:pt x="7142" y="1054"/>
                    <a:pt x="7802" y="1054"/>
                  </a:cubicBezTo>
                  <a:cubicBezTo>
                    <a:pt x="8495" y="1054"/>
                    <a:pt x="9009" y="1604"/>
                    <a:pt x="9306" y="2036"/>
                  </a:cubicBezTo>
                  <a:cubicBezTo>
                    <a:pt x="9337" y="1994"/>
                    <a:pt x="9368" y="1949"/>
                    <a:pt x="9403" y="1904"/>
                  </a:cubicBezTo>
                  <a:cubicBezTo>
                    <a:pt x="8833" y="393"/>
                    <a:pt x="7823" y="0"/>
                    <a:pt x="6928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615430" y="1340620"/>
              <a:ext cx="11634" cy="25312"/>
            </a:xfrm>
            <a:custGeom>
              <a:rect b="b" l="l" r="r" t="t"/>
              <a:pathLst>
                <a:path extrusionOk="0" h="644" w="296">
                  <a:moveTo>
                    <a:pt x="98" y="1"/>
                  </a:moveTo>
                  <a:cubicBezTo>
                    <a:pt x="63" y="46"/>
                    <a:pt x="32" y="91"/>
                    <a:pt x="1" y="133"/>
                  </a:cubicBezTo>
                  <a:cubicBezTo>
                    <a:pt x="185" y="400"/>
                    <a:pt x="282" y="619"/>
                    <a:pt x="296" y="643"/>
                  </a:cubicBezTo>
                  <a:cubicBezTo>
                    <a:pt x="237" y="411"/>
                    <a:pt x="171" y="195"/>
                    <a:pt x="9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179700" y="1265587"/>
              <a:ext cx="189765" cy="539893"/>
            </a:xfrm>
            <a:custGeom>
              <a:rect b="b" l="l" r="r" t="t"/>
              <a:pathLst>
                <a:path extrusionOk="0" h="13736" w="4828">
                  <a:moveTo>
                    <a:pt x="4621" y="1"/>
                  </a:moveTo>
                  <a:cubicBezTo>
                    <a:pt x="3782" y="1"/>
                    <a:pt x="2963" y="351"/>
                    <a:pt x="2382" y="987"/>
                  </a:cubicBezTo>
                  <a:cubicBezTo>
                    <a:pt x="2108" y="1285"/>
                    <a:pt x="1862" y="1607"/>
                    <a:pt x="1647" y="1927"/>
                  </a:cubicBezTo>
                  <a:cubicBezTo>
                    <a:pt x="626" y="3441"/>
                    <a:pt x="70" y="5226"/>
                    <a:pt x="42" y="7049"/>
                  </a:cubicBezTo>
                  <a:cubicBezTo>
                    <a:pt x="1" y="9659"/>
                    <a:pt x="969" y="11600"/>
                    <a:pt x="1602" y="12586"/>
                  </a:cubicBezTo>
                  <a:cubicBezTo>
                    <a:pt x="1893" y="13044"/>
                    <a:pt x="2334" y="13388"/>
                    <a:pt x="2848" y="13569"/>
                  </a:cubicBezTo>
                  <a:lnTo>
                    <a:pt x="3323" y="13736"/>
                  </a:lnTo>
                  <a:cubicBezTo>
                    <a:pt x="2598" y="12398"/>
                    <a:pt x="1782" y="10291"/>
                    <a:pt x="1823" y="7618"/>
                  </a:cubicBezTo>
                  <a:cubicBezTo>
                    <a:pt x="1858" y="5361"/>
                    <a:pt x="2542" y="3157"/>
                    <a:pt x="3806" y="1288"/>
                  </a:cubicBezTo>
                  <a:cubicBezTo>
                    <a:pt x="4073" y="893"/>
                    <a:pt x="4376" y="493"/>
                    <a:pt x="4715" y="122"/>
                  </a:cubicBezTo>
                  <a:cubicBezTo>
                    <a:pt x="4750" y="83"/>
                    <a:pt x="4789" y="45"/>
                    <a:pt x="4827" y="8"/>
                  </a:cubicBezTo>
                  <a:cubicBezTo>
                    <a:pt x="4758" y="3"/>
                    <a:pt x="4690" y="1"/>
                    <a:pt x="4621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170700" y="1256546"/>
              <a:ext cx="466197" cy="567368"/>
            </a:xfrm>
            <a:custGeom>
              <a:rect b="b" l="l" r="r" t="t"/>
              <a:pathLst>
                <a:path extrusionOk="0" h="14435" w="11861">
                  <a:moveTo>
                    <a:pt x="4858" y="459"/>
                  </a:moveTo>
                  <a:cubicBezTo>
                    <a:pt x="5082" y="459"/>
                    <a:pt x="5308" y="485"/>
                    <a:pt x="5531" y="539"/>
                  </a:cubicBezTo>
                  <a:lnTo>
                    <a:pt x="7080" y="914"/>
                  </a:lnTo>
                  <a:cubicBezTo>
                    <a:pt x="7098" y="919"/>
                    <a:pt x="7117" y="921"/>
                    <a:pt x="7136" y="921"/>
                  </a:cubicBezTo>
                  <a:cubicBezTo>
                    <a:pt x="7174" y="921"/>
                    <a:pt x="7212" y="912"/>
                    <a:pt x="7247" y="893"/>
                  </a:cubicBezTo>
                  <a:cubicBezTo>
                    <a:pt x="7257" y="888"/>
                    <a:pt x="8042" y="463"/>
                    <a:pt x="8937" y="463"/>
                  </a:cubicBezTo>
                  <a:cubicBezTo>
                    <a:pt x="9243" y="463"/>
                    <a:pt x="9563" y="513"/>
                    <a:pt x="9868" y="647"/>
                  </a:cubicBezTo>
                  <a:cubicBezTo>
                    <a:pt x="10003" y="706"/>
                    <a:pt x="10132" y="783"/>
                    <a:pt x="10253" y="869"/>
                  </a:cubicBezTo>
                  <a:cubicBezTo>
                    <a:pt x="10434" y="1001"/>
                    <a:pt x="10593" y="1164"/>
                    <a:pt x="10739" y="1358"/>
                  </a:cubicBezTo>
                  <a:cubicBezTo>
                    <a:pt x="10500" y="1199"/>
                    <a:pt x="10218" y="1084"/>
                    <a:pt x="9902" y="1063"/>
                  </a:cubicBezTo>
                  <a:cubicBezTo>
                    <a:pt x="9873" y="1062"/>
                    <a:pt x="9843" y="1061"/>
                    <a:pt x="9814" y="1061"/>
                  </a:cubicBezTo>
                  <a:cubicBezTo>
                    <a:pt x="8943" y="1061"/>
                    <a:pt x="8060" y="1797"/>
                    <a:pt x="7184" y="3251"/>
                  </a:cubicBezTo>
                  <a:cubicBezTo>
                    <a:pt x="7098" y="3393"/>
                    <a:pt x="5049" y="6858"/>
                    <a:pt x="5760" y="11688"/>
                  </a:cubicBezTo>
                  <a:cubicBezTo>
                    <a:pt x="5854" y="12320"/>
                    <a:pt x="5677" y="12958"/>
                    <a:pt x="5278" y="13441"/>
                  </a:cubicBezTo>
                  <a:lnTo>
                    <a:pt x="5278" y="13445"/>
                  </a:lnTo>
                  <a:lnTo>
                    <a:pt x="5098" y="13663"/>
                  </a:lnTo>
                  <a:cubicBezTo>
                    <a:pt x="4929" y="13867"/>
                    <a:pt x="4680" y="13978"/>
                    <a:pt x="4425" y="13978"/>
                  </a:cubicBezTo>
                  <a:cubicBezTo>
                    <a:pt x="4327" y="13978"/>
                    <a:pt x="4228" y="13961"/>
                    <a:pt x="4132" y="13927"/>
                  </a:cubicBezTo>
                  <a:lnTo>
                    <a:pt x="3150" y="13583"/>
                  </a:lnTo>
                  <a:cubicBezTo>
                    <a:pt x="2685" y="13420"/>
                    <a:pt x="2286" y="13104"/>
                    <a:pt x="2021" y="12695"/>
                  </a:cubicBezTo>
                  <a:cubicBezTo>
                    <a:pt x="1435" y="11782"/>
                    <a:pt x="459" y="9862"/>
                    <a:pt x="501" y="7282"/>
                  </a:cubicBezTo>
                  <a:cubicBezTo>
                    <a:pt x="528" y="5487"/>
                    <a:pt x="1070" y="3762"/>
                    <a:pt x="2063" y="2286"/>
                  </a:cubicBezTo>
                  <a:cubicBezTo>
                    <a:pt x="2296" y="1942"/>
                    <a:pt x="2539" y="1633"/>
                    <a:pt x="2781" y="1369"/>
                  </a:cubicBezTo>
                  <a:cubicBezTo>
                    <a:pt x="3319" y="781"/>
                    <a:pt x="4076" y="459"/>
                    <a:pt x="4858" y="459"/>
                  </a:cubicBezTo>
                  <a:close/>
                  <a:moveTo>
                    <a:pt x="4857" y="1"/>
                  </a:moveTo>
                  <a:cubicBezTo>
                    <a:pt x="3948" y="1"/>
                    <a:pt x="3068" y="377"/>
                    <a:pt x="2445" y="1060"/>
                  </a:cubicBezTo>
                  <a:cubicBezTo>
                    <a:pt x="2185" y="1342"/>
                    <a:pt x="1931" y="1667"/>
                    <a:pt x="1685" y="2029"/>
                  </a:cubicBezTo>
                  <a:cubicBezTo>
                    <a:pt x="640" y="3577"/>
                    <a:pt x="73" y="5393"/>
                    <a:pt x="42" y="7275"/>
                  </a:cubicBezTo>
                  <a:cubicBezTo>
                    <a:pt x="1" y="9973"/>
                    <a:pt x="1025" y="11983"/>
                    <a:pt x="1636" y="12941"/>
                  </a:cubicBezTo>
                  <a:cubicBezTo>
                    <a:pt x="1813" y="13216"/>
                    <a:pt x="2039" y="13455"/>
                    <a:pt x="2302" y="13646"/>
                  </a:cubicBezTo>
                  <a:cubicBezTo>
                    <a:pt x="2515" y="13803"/>
                    <a:pt x="2747" y="13927"/>
                    <a:pt x="3000" y="14014"/>
                  </a:cubicBezTo>
                  <a:lnTo>
                    <a:pt x="3980" y="14357"/>
                  </a:lnTo>
                  <a:cubicBezTo>
                    <a:pt x="4125" y="14409"/>
                    <a:pt x="4275" y="14434"/>
                    <a:pt x="4424" y="14434"/>
                  </a:cubicBezTo>
                  <a:cubicBezTo>
                    <a:pt x="4812" y="14434"/>
                    <a:pt x="5192" y="14263"/>
                    <a:pt x="5448" y="13952"/>
                  </a:cubicBezTo>
                  <a:lnTo>
                    <a:pt x="5629" y="13733"/>
                  </a:lnTo>
                  <a:cubicBezTo>
                    <a:pt x="6111" y="13149"/>
                    <a:pt x="6327" y="12378"/>
                    <a:pt x="6212" y="11622"/>
                  </a:cubicBezTo>
                  <a:cubicBezTo>
                    <a:pt x="5528" y="6962"/>
                    <a:pt x="7556" y="3518"/>
                    <a:pt x="7577" y="3487"/>
                  </a:cubicBezTo>
                  <a:cubicBezTo>
                    <a:pt x="8352" y="2196"/>
                    <a:pt x="9124" y="1520"/>
                    <a:pt x="9813" y="1520"/>
                  </a:cubicBezTo>
                  <a:cubicBezTo>
                    <a:pt x="9834" y="1520"/>
                    <a:pt x="9855" y="1520"/>
                    <a:pt x="9875" y="1522"/>
                  </a:cubicBezTo>
                  <a:cubicBezTo>
                    <a:pt x="10802" y="1574"/>
                    <a:pt x="11378" y="2824"/>
                    <a:pt x="11402" y="2876"/>
                  </a:cubicBezTo>
                  <a:cubicBezTo>
                    <a:pt x="11441" y="2960"/>
                    <a:pt x="11523" y="3010"/>
                    <a:pt x="11610" y="3010"/>
                  </a:cubicBezTo>
                  <a:cubicBezTo>
                    <a:pt x="11634" y="3010"/>
                    <a:pt x="11659" y="3006"/>
                    <a:pt x="11684" y="2997"/>
                  </a:cubicBezTo>
                  <a:cubicBezTo>
                    <a:pt x="11795" y="2959"/>
                    <a:pt x="11861" y="2842"/>
                    <a:pt x="11830" y="2727"/>
                  </a:cubicBezTo>
                  <a:cubicBezTo>
                    <a:pt x="11514" y="1449"/>
                    <a:pt x="10917" y="608"/>
                    <a:pt x="10052" y="230"/>
                  </a:cubicBezTo>
                  <a:cubicBezTo>
                    <a:pt x="9680" y="67"/>
                    <a:pt x="9298" y="7"/>
                    <a:pt x="8934" y="7"/>
                  </a:cubicBezTo>
                  <a:cubicBezTo>
                    <a:pt x="8088" y="7"/>
                    <a:pt x="7348" y="334"/>
                    <a:pt x="7108" y="453"/>
                  </a:cubicBezTo>
                  <a:lnTo>
                    <a:pt x="5639" y="95"/>
                  </a:lnTo>
                  <a:cubicBezTo>
                    <a:pt x="5380" y="32"/>
                    <a:pt x="5117" y="1"/>
                    <a:pt x="4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413758" y="1284414"/>
              <a:ext cx="833580" cy="862902"/>
            </a:xfrm>
            <a:custGeom>
              <a:rect b="b" l="l" r="r" t="t"/>
              <a:pathLst>
                <a:path extrusionOk="0" h="21954" w="21208">
                  <a:moveTo>
                    <a:pt x="13190" y="1"/>
                  </a:moveTo>
                  <a:cubicBezTo>
                    <a:pt x="10026" y="1"/>
                    <a:pt x="7479" y="2497"/>
                    <a:pt x="7479" y="2497"/>
                  </a:cubicBezTo>
                  <a:cubicBezTo>
                    <a:pt x="6156" y="3827"/>
                    <a:pt x="6298" y="5580"/>
                    <a:pt x="6305" y="5681"/>
                  </a:cubicBezTo>
                  <a:lnTo>
                    <a:pt x="5465" y="2237"/>
                  </a:lnTo>
                  <a:lnTo>
                    <a:pt x="5427" y="2077"/>
                  </a:lnTo>
                  <a:lnTo>
                    <a:pt x="5427" y="2073"/>
                  </a:lnTo>
                  <a:cubicBezTo>
                    <a:pt x="5398" y="2010"/>
                    <a:pt x="4745" y="582"/>
                    <a:pt x="3629" y="582"/>
                  </a:cubicBezTo>
                  <a:cubicBezTo>
                    <a:pt x="2968" y="582"/>
                    <a:pt x="2146" y="1082"/>
                    <a:pt x="1194" y="2660"/>
                  </a:cubicBezTo>
                  <a:cubicBezTo>
                    <a:pt x="1194" y="2660"/>
                    <a:pt x="455" y="3886"/>
                    <a:pt x="0" y="5892"/>
                  </a:cubicBezTo>
                  <a:cubicBezTo>
                    <a:pt x="281" y="8416"/>
                    <a:pt x="816" y="10944"/>
                    <a:pt x="1205" y="12579"/>
                  </a:cubicBezTo>
                  <a:cubicBezTo>
                    <a:pt x="1281" y="12895"/>
                    <a:pt x="1351" y="13180"/>
                    <a:pt x="1409" y="13423"/>
                  </a:cubicBezTo>
                  <a:cubicBezTo>
                    <a:pt x="1639" y="14319"/>
                    <a:pt x="1934" y="15198"/>
                    <a:pt x="2323" y="16037"/>
                  </a:cubicBezTo>
                  <a:cubicBezTo>
                    <a:pt x="3209" y="17965"/>
                    <a:pt x="4135" y="18954"/>
                    <a:pt x="4646" y="19395"/>
                  </a:cubicBezTo>
                  <a:cubicBezTo>
                    <a:pt x="4962" y="19669"/>
                    <a:pt x="5247" y="19986"/>
                    <a:pt x="5493" y="20329"/>
                  </a:cubicBezTo>
                  <a:lnTo>
                    <a:pt x="5795" y="20756"/>
                  </a:lnTo>
                  <a:cubicBezTo>
                    <a:pt x="6027" y="21082"/>
                    <a:pt x="6295" y="21381"/>
                    <a:pt x="6593" y="21648"/>
                  </a:cubicBezTo>
                  <a:cubicBezTo>
                    <a:pt x="6824" y="21853"/>
                    <a:pt x="7111" y="21954"/>
                    <a:pt x="7397" y="21954"/>
                  </a:cubicBezTo>
                  <a:cubicBezTo>
                    <a:pt x="7732" y="21954"/>
                    <a:pt x="8065" y="21816"/>
                    <a:pt x="8305" y="21544"/>
                  </a:cubicBezTo>
                  <a:lnTo>
                    <a:pt x="8513" y="21308"/>
                  </a:lnTo>
                  <a:lnTo>
                    <a:pt x="8545" y="21270"/>
                  </a:lnTo>
                  <a:cubicBezTo>
                    <a:pt x="8878" y="20895"/>
                    <a:pt x="9010" y="20381"/>
                    <a:pt x="8902" y="19891"/>
                  </a:cubicBezTo>
                  <a:lnTo>
                    <a:pt x="8871" y="19756"/>
                  </a:lnTo>
                  <a:cubicBezTo>
                    <a:pt x="8809" y="19471"/>
                    <a:pt x="8830" y="19176"/>
                    <a:pt x="8926" y="18898"/>
                  </a:cubicBezTo>
                  <a:cubicBezTo>
                    <a:pt x="9680" y="16683"/>
                    <a:pt x="8781" y="11382"/>
                    <a:pt x="8781" y="11382"/>
                  </a:cubicBezTo>
                  <a:cubicBezTo>
                    <a:pt x="7295" y="4153"/>
                    <a:pt x="10854" y="2646"/>
                    <a:pt x="10854" y="2646"/>
                  </a:cubicBezTo>
                  <a:cubicBezTo>
                    <a:pt x="12009" y="2032"/>
                    <a:pt x="13055" y="1799"/>
                    <a:pt x="13977" y="1799"/>
                  </a:cubicBezTo>
                  <a:cubicBezTo>
                    <a:pt x="14975" y="1799"/>
                    <a:pt x="15827" y="2072"/>
                    <a:pt x="16517" y="2431"/>
                  </a:cubicBezTo>
                  <a:cubicBezTo>
                    <a:pt x="17544" y="2969"/>
                    <a:pt x="18384" y="3806"/>
                    <a:pt x="18957" y="4812"/>
                  </a:cubicBezTo>
                  <a:lnTo>
                    <a:pt x="20467" y="7461"/>
                  </a:lnTo>
                  <a:cubicBezTo>
                    <a:pt x="20530" y="7570"/>
                    <a:pt x="20616" y="7663"/>
                    <a:pt x="20714" y="7736"/>
                  </a:cubicBezTo>
                  <a:lnTo>
                    <a:pt x="20717" y="7740"/>
                  </a:lnTo>
                  <a:cubicBezTo>
                    <a:pt x="20766" y="7775"/>
                    <a:pt x="20818" y="7790"/>
                    <a:pt x="20867" y="7790"/>
                  </a:cubicBezTo>
                  <a:cubicBezTo>
                    <a:pt x="21049" y="7790"/>
                    <a:pt x="21207" y="7586"/>
                    <a:pt x="21106" y="7392"/>
                  </a:cubicBezTo>
                  <a:lnTo>
                    <a:pt x="19541" y="4420"/>
                  </a:lnTo>
                  <a:cubicBezTo>
                    <a:pt x="17511" y="1032"/>
                    <a:pt x="15223" y="1"/>
                    <a:pt x="13190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650371" y="1344118"/>
              <a:ext cx="338730" cy="803158"/>
            </a:xfrm>
            <a:custGeom>
              <a:rect b="b" l="l" r="r" t="t"/>
              <a:pathLst>
                <a:path extrusionOk="0" h="20434" w="8618">
                  <a:moveTo>
                    <a:pt x="6787" y="1"/>
                  </a:moveTo>
                  <a:cubicBezTo>
                    <a:pt x="5819" y="1"/>
                    <a:pt x="4715" y="261"/>
                    <a:pt x="3501" y="964"/>
                  </a:cubicBezTo>
                  <a:cubicBezTo>
                    <a:pt x="3501" y="964"/>
                    <a:pt x="1" y="2593"/>
                    <a:pt x="1743" y="9765"/>
                  </a:cubicBezTo>
                  <a:cubicBezTo>
                    <a:pt x="1743" y="9765"/>
                    <a:pt x="2834" y="15033"/>
                    <a:pt x="2157" y="17272"/>
                  </a:cubicBezTo>
                  <a:cubicBezTo>
                    <a:pt x="2073" y="17553"/>
                    <a:pt x="2063" y="17848"/>
                    <a:pt x="2136" y="18133"/>
                  </a:cubicBezTo>
                  <a:lnTo>
                    <a:pt x="2167" y="18265"/>
                  </a:lnTo>
                  <a:cubicBezTo>
                    <a:pt x="2296" y="18751"/>
                    <a:pt x="2177" y="19268"/>
                    <a:pt x="1862" y="19657"/>
                  </a:cubicBezTo>
                  <a:lnTo>
                    <a:pt x="1831" y="19696"/>
                  </a:lnTo>
                  <a:lnTo>
                    <a:pt x="1632" y="19938"/>
                  </a:lnTo>
                  <a:cubicBezTo>
                    <a:pt x="1448" y="20161"/>
                    <a:pt x="1206" y="20300"/>
                    <a:pt x="945" y="20355"/>
                  </a:cubicBezTo>
                  <a:cubicBezTo>
                    <a:pt x="1084" y="20408"/>
                    <a:pt x="1231" y="20434"/>
                    <a:pt x="1377" y="20434"/>
                  </a:cubicBezTo>
                  <a:cubicBezTo>
                    <a:pt x="1712" y="20434"/>
                    <a:pt x="2046" y="20296"/>
                    <a:pt x="2285" y="20025"/>
                  </a:cubicBezTo>
                  <a:lnTo>
                    <a:pt x="2493" y="19789"/>
                  </a:lnTo>
                  <a:lnTo>
                    <a:pt x="2525" y="19751"/>
                  </a:lnTo>
                  <a:cubicBezTo>
                    <a:pt x="2858" y="19376"/>
                    <a:pt x="2990" y="18862"/>
                    <a:pt x="2882" y="18372"/>
                  </a:cubicBezTo>
                  <a:lnTo>
                    <a:pt x="2851" y="18237"/>
                  </a:lnTo>
                  <a:cubicBezTo>
                    <a:pt x="2789" y="17952"/>
                    <a:pt x="2810" y="17657"/>
                    <a:pt x="2906" y="17379"/>
                  </a:cubicBezTo>
                  <a:cubicBezTo>
                    <a:pt x="3660" y="15164"/>
                    <a:pt x="2761" y="9863"/>
                    <a:pt x="2761" y="9863"/>
                  </a:cubicBezTo>
                  <a:cubicBezTo>
                    <a:pt x="1275" y="2634"/>
                    <a:pt x="4834" y="1127"/>
                    <a:pt x="4834" y="1127"/>
                  </a:cubicBezTo>
                  <a:cubicBezTo>
                    <a:pt x="5985" y="514"/>
                    <a:pt x="7027" y="280"/>
                    <a:pt x="7947" y="280"/>
                  </a:cubicBezTo>
                  <a:cubicBezTo>
                    <a:pt x="8179" y="280"/>
                    <a:pt x="8402" y="295"/>
                    <a:pt x="8618" y="322"/>
                  </a:cubicBezTo>
                  <a:cubicBezTo>
                    <a:pt x="8079" y="129"/>
                    <a:pt x="7466" y="1"/>
                    <a:pt x="6787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413758" y="1307250"/>
              <a:ext cx="214841" cy="471621"/>
            </a:xfrm>
            <a:custGeom>
              <a:rect b="b" l="l" r="r" t="t"/>
              <a:pathLst>
                <a:path extrusionOk="0" h="11999" w="5466">
                  <a:moveTo>
                    <a:pt x="3629" y="1"/>
                  </a:moveTo>
                  <a:cubicBezTo>
                    <a:pt x="2968" y="1"/>
                    <a:pt x="2146" y="501"/>
                    <a:pt x="1194" y="2079"/>
                  </a:cubicBezTo>
                  <a:cubicBezTo>
                    <a:pt x="1194" y="2079"/>
                    <a:pt x="455" y="3305"/>
                    <a:pt x="0" y="5311"/>
                  </a:cubicBezTo>
                  <a:cubicBezTo>
                    <a:pt x="281" y="7835"/>
                    <a:pt x="816" y="10363"/>
                    <a:pt x="1205" y="11998"/>
                  </a:cubicBezTo>
                  <a:cubicBezTo>
                    <a:pt x="1209" y="11843"/>
                    <a:pt x="1198" y="11683"/>
                    <a:pt x="1177" y="11526"/>
                  </a:cubicBezTo>
                  <a:cubicBezTo>
                    <a:pt x="490" y="6867"/>
                    <a:pt x="2518" y="3426"/>
                    <a:pt x="2539" y="3391"/>
                  </a:cubicBezTo>
                  <a:cubicBezTo>
                    <a:pt x="3314" y="2103"/>
                    <a:pt x="4086" y="1428"/>
                    <a:pt x="4775" y="1428"/>
                  </a:cubicBezTo>
                  <a:cubicBezTo>
                    <a:pt x="4796" y="1428"/>
                    <a:pt x="4816" y="1429"/>
                    <a:pt x="4837" y="1430"/>
                  </a:cubicBezTo>
                  <a:cubicBezTo>
                    <a:pt x="5069" y="1443"/>
                    <a:pt x="5281" y="1531"/>
                    <a:pt x="5465" y="1656"/>
                  </a:cubicBezTo>
                  <a:lnTo>
                    <a:pt x="5427" y="1496"/>
                  </a:lnTo>
                  <a:lnTo>
                    <a:pt x="5427" y="1492"/>
                  </a:lnTo>
                  <a:cubicBezTo>
                    <a:pt x="5398" y="1429"/>
                    <a:pt x="4745" y="1"/>
                    <a:pt x="3629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404758" y="1275374"/>
              <a:ext cx="850757" cy="880943"/>
            </a:xfrm>
            <a:custGeom>
              <a:rect b="b" l="l" r="r" t="t"/>
              <a:pathLst>
                <a:path extrusionOk="0" h="22413" w="21645">
                  <a:moveTo>
                    <a:pt x="13427" y="459"/>
                  </a:moveTo>
                  <a:cubicBezTo>
                    <a:pt x="13661" y="459"/>
                    <a:pt x="13898" y="474"/>
                    <a:pt x="14138" y="504"/>
                  </a:cubicBezTo>
                  <a:cubicBezTo>
                    <a:pt x="16207" y="772"/>
                    <a:pt x="18037" y="2203"/>
                    <a:pt x="19571" y="4762"/>
                  </a:cubicBezTo>
                  <a:lnTo>
                    <a:pt x="21130" y="7730"/>
                  </a:lnTo>
                  <a:cubicBezTo>
                    <a:pt x="21134" y="7737"/>
                    <a:pt x="21148" y="7758"/>
                    <a:pt x="21120" y="7782"/>
                  </a:cubicBezTo>
                  <a:cubicBezTo>
                    <a:pt x="21111" y="7790"/>
                    <a:pt x="21103" y="7793"/>
                    <a:pt x="21098" y="7793"/>
                  </a:cubicBezTo>
                  <a:cubicBezTo>
                    <a:pt x="21091" y="7793"/>
                    <a:pt x="21086" y="7789"/>
                    <a:pt x="21082" y="7786"/>
                  </a:cubicBezTo>
                  <a:lnTo>
                    <a:pt x="20946" y="7970"/>
                  </a:lnTo>
                  <a:lnTo>
                    <a:pt x="21079" y="7782"/>
                  </a:lnTo>
                  <a:cubicBezTo>
                    <a:pt x="21002" y="7726"/>
                    <a:pt x="20940" y="7657"/>
                    <a:pt x="20895" y="7577"/>
                  </a:cubicBezTo>
                  <a:lnTo>
                    <a:pt x="19384" y="4932"/>
                  </a:lnTo>
                  <a:cubicBezTo>
                    <a:pt x="18773" y="3858"/>
                    <a:pt x="17898" y="3004"/>
                    <a:pt x="16853" y="2459"/>
                  </a:cubicBezTo>
                  <a:cubicBezTo>
                    <a:pt x="16180" y="2109"/>
                    <a:pt x="15284" y="1804"/>
                    <a:pt x="14204" y="1804"/>
                  </a:cubicBezTo>
                  <a:cubicBezTo>
                    <a:pt x="13262" y="1804"/>
                    <a:pt x="12180" y="2036"/>
                    <a:pt x="10982" y="2671"/>
                  </a:cubicBezTo>
                  <a:cubicBezTo>
                    <a:pt x="10725" y="2786"/>
                    <a:pt x="7305" y="4449"/>
                    <a:pt x="8784" y="11649"/>
                  </a:cubicBezTo>
                  <a:cubicBezTo>
                    <a:pt x="8795" y="11702"/>
                    <a:pt x="9666" y="16920"/>
                    <a:pt x="8937" y="19056"/>
                  </a:cubicBezTo>
                  <a:cubicBezTo>
                    <a:pt x="8830" y="19375"/>
                    <a:pt x="8809" y="19716"/>
                    <a:pt x="8878" y="20035"/>
                  </a:cubicBezTo>
                  <a:lnTo>
                    <a:pt x="8909" y="20170"/>
                  </a:lnTo>
                  <a:cubicBezTo>
                    <a:pt x="8923" y="20246"/>
                    <a:pt x="8934" y="20320"/>
                    <a:pt x="8937" y="20396"/>
                  </a:cubicBezTo>
                  <a:cubicBezTo>
                    <a:pt x="8930" y="20389"/>
                    <a:pt x="8926" y="20382"/>
                    <a:pt x="8920" y="20378"/>
                  </a:cubicBezTo>
                  <a:lnTo>
                    <a:pt x="8458" y="19889"/>
                  </a:lnTo>
                  <a:cubicBezTo>
                    <a:pt x="8303" y="19723"/>
                    <a:pt x="8096" y="19639"/>
                    <a:pt x="7887" y="19639"/>
                  </a:cubicBezTo>
                  <a:cubicBezTo>
                    <a:pt x="7702" y="19639"/>
                    <a:pt x="7517" y="19705"/>
                    <a:pt x="7367" y="19836"/>
                  </a:cubicBezTo>
                  <a:lnTo>
                    <a:pt x="6614" y="20503"/>
                  </a:lnTo>
                  <a:cubicBezTo>
                    <a:pt x="6455" y="20646"/>
                    <a:pt x="6364" y="20840"/>
                    <a:pt x="6354" y="21045"/>
                  </a:cubicBezTo>
                  <a:cubicBezTo>
                    <a:pt x="6305" y="20982"/>
                    <a:pt x="6256" y="20920"/>
                    <a:pt x="6211" y="20854"/>
                  </a:cubicBezTo>
                  <a:lnTo>
                    <a:pt x="5906" y="20427"/>
                  </a:lnTo>
                  <a:cubicBezTo>
                    <a:pt x="5649" y="20066"/>
                    <a:pt x="5351" y="19736"/>
                    <a:pt x="5024" y="19451"/>
                  </a:cubicBezTo>
                  <a:cubicBezTo>
                    <a:pt x="4552" y="19045"/>
                    <a:pt x="3635" y="18080"/>
                    <a:pt x="2757" y="16174"/>
                  </a:cubicBezTo>
                  <a:cubicBezTo>
                    <a:pt x="2396" y="15383"/>
                    <a:pt x="2093" y="14514"/>
                    <a:pt x="1861" y="13598"/>
                  </a:cubicBezTo>
                  <a:cubicBezTo>
                    <a:pt x="1483" y="12087"/>
                    <a:pt x="795" y="9119"/>
                    <a:pt x="462" y="6136"/>
                  </a:cubicBezTo>
                  <a:cubicBezTo>
                    <a:pt x="899" y="4217"/>
                    <a:pt x="1611" y="3018"/>
                    <a:pt x="1622" y="3008"/>
                  </a:cubicBezTo>
                  <a:cubicBezTo>
                    <a:pt x="2397" y="1717"/>
                    <a:pt x="3169" y="1041"/>
                    <a:pt x="3858" y="1041"/>
                  </a:cubicBezTo>
                  <a:cubicBezTo>
                    <a:pt x="3879" y="1041"/>
                    <a:pt x="3900" y="1041"/>
                    <a:pt x="3920" y="1043"/>
                  </a:cubicBezTo>
                  <a:cubicBezTo>
                    <a:pt x="4805" y="1095"/>
                    <a:pt x="5367" y="2227"/>
                    <a:pt x="5441" y="2383"/>
                  </a:cubicBezTo>
                  <a:lnTo>
                    <a:pt x="6312" y="5962"/>
                  </a:lnTo>
                  <a:cubicBezTo>
                    <a:pt x="6340" y="6067"/>
                    <a:pt x="6430" y="6137"/>
                    <a:pt x="6532" y="6137"/>
                  </a:cubicBezTo>
                  <a:cubicBezTo>
                    <a:pt x="6546" y="6137"/>
                    <a:pt x="6559" y="6136"/>
                    <a:pt x="6572" y="6133"/>
                  </a:cubicBezTo>
                  <a:cubicBezTo>
                    <a:pt x="6691" y="6116"/>
                    <a:pt x="6774" y="6008"/>
                    <a:pt x="6763" y="5890"/>
                  </a:cubicBezTo>
                  <a:cubicBezTo>
                    <a:pt x="6756" y="5821"/>
                    <a:pt x="6628" y="4137"/>
                    <a:pt x="7867" y="2890"/>
                  </a:cubicBezTo>
                  <a:cubicBezTo>
                    <a:pt x="7897" y="2865"/>
                    <a:pt x="10392" y="459"/>
                    <a:pt x="13427" y="459"/>
                  </a:cubicBezTo>
                  <a:close/>
                  <a:moveTo>
                    <a:pt x="13410" y="0"/>
                  </a:moveTo>
                  <a:cubicBezTo>
                    <a:pt x="10204" y="0"/>
                    <a:pt x="7664" y="2451"/>
                    <a:pt x="7548" y="2567"/>
                  </a:cubicBezTo>
                  <a:cubicBezTo>
                    <a:pt x="6909" y="3206"/>
                    <a:pt x="6593" y="3935"/>
                    <a:pt x="6441" y="4553"/>
                  </a:cubicBezTo>
                  <a:lnTo>
                    <a:pt x="5878" y="2258"/>
                  </a:lnTo>
                  <a:cubicBezTo>
                    <a:pt x="5875" y="2241"/>
                    <a:pt x="5867" y="2220"/>
                    <a:pt x="5861" y="2203"/>
                  </a:cubicBezTo>
                  <a:cubicBezTo>
                    <a:pt x="5777" y="2018"/>
                    <a:pt x="5114" y="654"/>
                    <a:pt x="3947" y="584"/>
                  </a:cubicBezTo>
                  <a:cubicBezTo>
                    <a:pt x="3918" y="583"/>
                    <a:pt x="3888" y="582"/>
                    <a:pt x="3859" y="582"/>
                  </a:cubicBezTo>
                  <a:cubicBezTo>
                    <a:pt x="2988" y="582"/>
                    <a:pt x="2105" y="1318"/>
                    <a:pt x="1229" y="2772"/>
                  </a:cubicBezTo>
                  <a:cubicBezTo>
                    <a:pt x="1198" y="2821"/>
                    <a:pt x="465" y="4053"/>
                    <a:pt x="7" y="6071"/>
                  </a:cubicBezTo>
                  <a:cubicBezTo>
                    <a:pt x="4" y="6095"/>
                    <a:pt x="0" y="6122"/>
                    <a:pt x="4" y="6146"/>
                  </a:cubicBezTo>
                  <a:cubicBezTo>
                    <a:pt x="340" y="9170"/>
                    <a:pt x="1034" y="12181"/>
                    <a:pt x="1420" y="13708"/>
                  </a:cubicBezTo>
                  <a:cubicBezTo>
                    <a:pt x="1656" y="14653"/>
                    <a:pt x="1968" y="15549"/>
                    <a:pt x="2343" y="16365"/>
                  </a:cubicBezTo>
                  <a:cubicBezTo>
                    <a:pt x="3257" y="18351"/>
                    <a:pt x="4226" y="19368"/>
                    <a:pt x="4726" y="19799"/>
                  </a:cubicBezTo>
                  <a:cubicBezTo>
                    <a:pt x="5024" y="20059"/>
                    <a:pt x="5298" y="20357"/>
                    <a:pt x="5534" y="20691"/>
                  </a:cubicBezTo>
                  <a:lnTo>
                    <a:pt x="5837" y="21118"/>
                  </a:lnTo>
                  <a:cubicBezTo>
                    <a:pt x="6080" y="21458"/>
                    <a:pt x="6357" y="21770"/>
                    <a:pt x="6670" y="22049"/>
                  </a:cubicBezTo>
                  <a:cubicBezTo>
                    <a:pt x="6705" y="22080"/>
                    <a:pt x="6739" y="22107"/>
                    <a:pt x="6777" y="22135"/>
                  </a:cubicBezTo>
                  <a:cubicBezTo>
                    <a:pt x="7024" y="22315"/>
                    <a:pt x="7317" y="22412"/>
                    <a:pt x="7622" y="22412"/>
                  </a:cubicBezTo>
                  <a:cubicBezTo>
                    <a:pt x="7652" y="22412"/>
                    <a:pt x="7682" y="22411"/>
                    <a:pt x="7711" y="22410"/>
                  </a:cubicBezTo>
                  <a:cubicBezTo>
                    <a:pt x="8096" y="22385"/>
                    <a:pt x="8451" y="22215"/>
                    <a:pt x="8705" y="21924"/>
                  </a:cubicBezTo>
                  <a:lnTo>
                    <a:pt x="8916" y="21687"/>
                  </a:lnTo>
                  <a:lnTo>
                    <a:pt x="8947" y="21653"/>
                  </a:lnTo>
                  <a:cubicBezTo>
                    <a:pt x="9325" y="21222"/>
                    <a:pt x="9479" y="20632"/>
                    <a:pt x="9354" y="20073"/>
                  </a:cubicBezTo>
                  <a:lnTo>
                    <a:pt x="9325" y="19937"/>
                  </a:lnTo>
                  <a:cubicBezTo>
                    <a:pt x="9270" y="19698"/>
                    <a:pt x="9288" y="19445"/>
                    <a:pt x="9371" y="19205"/>
                  </a:cubicBezTo>
                  <a:cubicBezTo>
                    <a:pt x="10135" y="16958"/>
                    <a:pt x="9274" y="11792"/>
                    <a:pt x="9232" y="11563"/>
                  </a:cubicBezTo>
                  <a:cubicBezTo>
                    <a:pt x="8822" y="9556"/>
                    <a:pt x="8562" y="6730"/>
                    <a:pt x="9670" y="4678"/>
                  </a:cubicBezTo>
                  <a:cubicBezTo>
                    <a:pt x="10325" y="3467"/>
                    <a:pt x="11163" y="3092"/>
                    <a:pt x="11173" y="3088"/>
                  </a:cubicBezTo>
                  <a:cubicBezTo>
                    <a:pt x="11176" y="3084"/>
                    <a:pt x="11184" y="3081"/>
                    <a:pt x="11190" y="3078"/>
                  </a:cubicBezTo>
                  <a:cubicBezTo>
                    <a:pt x="12223" y="2528"/>
                    <a:pt x="13231" y="2253"/>
                    <a:pt x="14204" y="2253"/>
                  </a:cubicBezTo>
                  <a:cubicBezTo>
                    <a:pt x="15044" y="2253"/>
                    <a:pt x="15858" y="2457"/>
                    <a:pt x="16642" y="2866"/>
                  </a:cubicBezTo>
                  <a:cubicBezTo>
                    <a:pt x="17610" y="3369"/>
                    <a:pt x="18422" y="4164"/>
                    <a:pt x="18988" y="5157"/>
                  </a:cubicBezTo>
                  <a:lnTo>
                    <a:pt x="20499" y="7803"/>
                  </a:lnTo>
                  <a:cubicBezTo>
                    <a:pt x="20575" y="7938"/>
                    <a:pt x="20679" y="8056"/>
                    <a:pt x="20808" y="8150"/>
                  </a:cubicBezTo>
                  <a:lnTo>
                    <a:pt x="20815" y="8154"/>
                  </a:lnTo>
                  <a:cubicBezTo>
                    <a:pt x="20902" y="8217"/>
                    <a:pt x="21002" y="8248"/>
                    <a:pt x="21101" y="8248"/>
                  </a:cubicBezTo>
                  <a:cubicBezTo>
                    <a:pt x="21214" y="8248"/>
                    <a:pt x="21326" y="8207"/>
                    <a:pt x="21419" y="8126"/>
                  </a:cubicBezTo>
                  <a:cubicBezTo>
                    <a:pt x="21600" y="7970"/>
                    <a:pt x="21645" y="7723"/>
                    <a:pt x="21537" y="7515"/>
                  </a:cubicBezTo>
                  <a:lnTo>
                    <a:pt x="19971" y="4542"/>
                  </a:lnTo>
                  <a:cubicBezTo>
                    <a:pt x="19967" y="4539"/>
                    <a:pt x="19967" y="4536"/>
                    <a:pt x="19964" y="4532"/>
                  </a:cubicBezTo>
                  <a:cubicBezTo>
                    <a:pt x="18353" y="1845"/>
                    <a:pt x="16412" y="334"/>
                    <a:pt x="14193" y="50"/>
                  </a:cubicBezTo>
                  <a:cubicBezTo>
                    <a:pt x="13929" y="16"/>
                    <a:pt x="13667" y="0"/>
                    <a:pt x="1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61534" y="1610998"/>
              <a:ext cx="60805" cy="367423"/>
            </a:xfrm>
            <a:custGeom>
              <a:rect b="b" l="l" r="r" t="t"/>
              <a:pathLst>
                <a:path extrusionOk="0" h="9348" w="1547">
                  <a:moveTo>
                    <a:pt x="83" y="0"/>
                  </a:moveTo>
                  <a:cubicBezTo>
                    <a:pt x="42" y="0"/>
                    <a:pt x="1" y="29"/>
                    <a:pt x="5" y="80"/>
                  </a:cubicBezTo>
                  <a:cubicBezTo>
                    <a:pt x="60" y="711"/>
                    <a:pt x="133" y="1340"/>
                    <a:pt x="213" y="1969"/>
                  </a:cubicBezTo>
                  <a:cubicBezTo>
                    <a:pt x="268" y="2420"/>
                    <a:pt x="338" y="2871"/>
                    <a:pt x="401" y="3323"/>
                  </a:cubicBezTo>
                  <a:lnTo>
                    <a:pt x="609" y="4673"/>
                  </a:lnTo>
                  <a:lnTo>
                    <a:pt x="845" y="6020"/>
                  </a:lnTo>
                  <a:lnTo>
                    <a:pt x="1102" y="7364"/>
                  </a:lnTo>
                  <a:cubicBezTo>
                    <a:pt x="1182" y="7808"/>
                    <a:pt x="1251" y="8253"/>
                    <a:pt x="1310" y="8704"/>
                  </a:cubicBezTo>
                  <a:cubicBezTo>
                    <a:pt x="1328" y="8815"/>
                    <a:pt x="1342" y="8927"/>
                    <a:pt x="1359" y="9038"/>
                  </a:cubicBezTo>
                  <a:cubicBezTo>
                    <a:pt x="1366" y="9097"/>
                    <a:pt x="1376" y="9152"/>
                    <a:pt x="1383" y="9208"/>
                  </a:cubicBezTo>
                  <a:cubicBezTo>
                    <a:pt x="1390" y="9249"/>
                    <a:pt x="1387" y="9305"/>
                    <a:pt x="1422" y="9333"/>
                  </a:cubicBezTo>
                  <a:cubicBezTo>
                    <a:pt x="1434" y="9342"/>
                    <a:pt x="1449" y="9347"/>
                    <a:pt x="1464" y="9347"/>
                  </a:cubicBezTo>
                  <a:cubicBezTo>
                    <a:pt x="1486" y="9347"/>
                    <a:pt x="1507" y="9337"/>
                    <a:pt x="1522" y="9318"/>
                  </a:cubicBezTo>
                  <a:cubicBezTo>
                    <a:pt x="1522" y="9315"/>
                    <a:pt x="1522" y="9315"/>
                    <a:pt x="1526" y="9312"/>
                  </a:cubicBezTo>
                  <a:cubicBezTo>
                    <a:pt x="1547" y="9273"/>
                    <a:pt x="1536" y="9225"/>
                    <a:pt x="1536" y="9183"/>
                  </a:cubicBezTo>
                  <a:lnTo>
                    <a:pt x="1536" y="9017"/>
                  </a:lnTo>
                  <a:lnTo>
                    <a:pt x="1536" y="8687"/>
                  </a:lnTo>
                  <a:cubicBezTo>
                    <a:pt x="1529" y="8228"/>
                    <a:pt x="1505" y="7770"/>
                    <a:pt x="1453" y="7312"/>
                  </a:cubicBezTo>
                  <a:cubicBezTo>
                    <a:pt x="1432" y="7079"/>
                    <a:pt x="1401" y="6854"/>
                    <a:pt x="1366" y="6628"/>
                  </a:cubicBezTo>
                  <a:lnTo>
                    <a:pt x="1272" y="5951"/>
                  </a:lnTo>
                  <a:lnTo>
                    <a:pt x="1060" y="4600"/>
                  </a:lnTo>
                  <a:lnTo>
                    <a:pt x="824" y="3253"/>
                  </a:lnTo>
                  <a:cubicBezTo>
                    <a:pt x="738" y="2805"/>
                    <a:pt x="661" y="2357"/>
                    <a:pt x="563" y="1910"/>
                  </a:cubicBezTo>
                  <a:cubicBezTo>
                    <a:pt x="438" y="1291"/>
                    <a:pt x="307" y="673"/>
                    <a:pt x="154" y="56"/>
                  </a:cubicBezTo>
                  <a:cubicBezTo>
                    <a:pt x="145" y="18"/>
                    <a:pt x="114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236613" y="1023469"/>
              <a:ext cx="95708" cy="92642"/>
            </a:xfrm>
            <a:custGeom>
              <a:rect b="b" l="l" r="r" t="t"/>
              <a:pathLst>
                <a:path extrusionOk="0" h="2357" w="2435">
                  <a:moveTo>
                    <a:pt x="1217" y="0"/>
                  </a:moveTo>
                  <a:cubicBezTo>
                    <a:pt x="1137" y="0"/>
                    <a:pt x="1058" y="41"/>
                    <a:pt x="1014" y="122"/>
                  </a:cubicBezTo>
                  <a:lnTo>
                    <a:pt x="743" y="612"/>
                  </a:lnTo>
                  <a:cubicBezTo>
                    <a:pt x="723" y="654"/>
                    <a:pt x="692" y="685"/>
                    <a:pt x="654" y="705"/>
                  </a:cubicBezTo>
                  <a:lnTo>
                    <a:pt x="160" y="973"/>
                  </a:lnTo>
                  <a:cubicBezTo>
                    <a:pt x="0" y="1064"/>
                    <a:pt x="0" y="1293"/>
                    <a:pt x="160" y="1380"/>
                  </a:cubicBezTo>
                  <a:lnTo>
                    <a:pt x="654" y="1650"/>
                  </a:lnTo>
                  <a:cubicBezTo>
                    <a:pt x="692" y="1671"/>
                    <a:pt x="723" y="1702"/>
                    <a:pt x="743" y="1740"/>
                  </a:cubicBezTo>
                  <a:lnTo>
                    <a:pt x="1014" y="2234"/>
                  </a:lnTo>
                  <a:cubicBezTo>
                    <a:pt x="1058" y="2315"/>
                    <a:pt x="1137" y="2356"/>
                    <a:pt x="1217" y="2356"/>
                  </a:cubicBezTo>
                  <a:cubicBezTo>
                    <a:pt x="1297" y="2356"/>
                    <a:pt x="1377" y="2315"/>
                    <a:pt x="1421" y="2234"/>
                  </a:cubicBezTo>
                  <a:lnTo>
                    <a:pt x="1688" y="1740"/>
                  </a:lnTo>
                  <a:cubicBezTo>
                    <a:pt x="1713" y="1702"/>
                    <a:pt x="1743" y="1671"/>
                    <a:pt x="1782" y="1650"/>
                  </a:cubicBezTo>
                  <a:lnTo>
                    <a:pt x="2275" y="1380"/>
                  </a:lnTo>
                  <a:cubicBezTo>
                    <a:pt x="2434" y="1293"/>
                    <a:pt x="2434" y="1064"/>
                    <a:pt x="2275" y="973"/>
                  </a:cubicBezTo>
                  <a:lnTo>
                    <a:pt x="1782" y="705"/>
                  </a:lnTo>
                  <a:cubicBezTo>
                    <a:pt x="1743" y="685"/>
                    <a:pt x="1713" y="654"/>
                    <a:pt x="1688" y="612"/>
                  </a:cubicBezTo>
                  <a:lnTo>
                    <a:pt x="1421" y="122"/>
                  </a:lnTo>
                  <a:cubicBezTo>
                    <a:pt x="1377" y="41"/>
                    <a:pt x="1297" y="0"/>
                    <a:pt x="1217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347137" y="1913055"/>
              <a:ext cx="95708" cy="92563"/>
            </a:xfrm>
            <a:custGeom>
              <a:rect b="b" l="l" r="r" t="t"/>
              <a:pathLst>
                <a:path extrusionOk="0" h="2355" w="2435">
                  <a:moveTo>
                    <a:pt x="1218" y="0"/>
                  </a:moveTo>
                  <a:cubicBezTo>
                    <a:pt x="1138" y="0"/>
                    <a:pt x="1058" y="40"/>
                    <a:pt x="1015" y="120"/>
                  </a:cubicBezTo>
                  <a:lnTo>
                    <a:pt x="744" y="613"/>
                  </a:lnTo>
                  <a:cubicBezTo>
                    <a:pt x="723" y="651"/>
                    <a:pt x="692" y="683"/>
                    <a:pt x="654" y="703"/>
                  </a:cubicBezTo>
                  <a:lnTo>
                    <a:pt x="161" y="974"/>
                  </a:lnTo>
                  <a:cubicBezTo>
                    <a:pt x="1" y="1061"/>
                    <a:pt x="1" y="1290"/>
                    <a:pt x="161" y="1380"/>
                  </a:cubicBezTo>
                  <a:lnTo>
                    <a:pt x="654" y="1648"/>
                  </a:lnTo>
                  <a:cubicBezTo>
                    <a:pt x="692" y="1668"/>
                    <a:pt x="723" y="1703"/>
                    <a:pt x="744" y="1742"/>
                  </a:cubicBezTo>
                  <a:lnTo>
                    <a:pt x="1015" y="2234"/>
                  </a:lnTo>
                  <a:cubicBezTo>
                    <a:pt x="1058" y="2314"/>
                    <a:pt x="1138" y="2354"/>
                    <a:pt x="1218" y="2354"/>
                  </a:cubicBezTo>
                  <a:cubicBezTo>
                    <a:pt x="1298" y="2354"/>
                    <a:pt x="1378" y="2314"/>
                    <a:pt x="1421" y="2234"/>
                  </a:cubicBezTo>
                  <a:lnTo>
                    <a:pt x="1692" y="1742"/>
                  </a:lnTo>
                  <a:cubicBezTo>
                    <a:pt x="1713" y="1703"/>
                    <a:pt x="1744" y="1668"/>
                    <a:pt x="1782" y="1648"/>
                  </a:cubicBezTo>
                  <a:lnTo>
                    <a:pt x="2275" y="1380"/>
                  </a:lnTo>
                  <a:cubicBezTo>
                    <a:pt x="2435" y="1290"/>
                    <a:pt x="2435" y="1061"/>
                    <a:pt x="2275" y="974"/>
                  </a:cubicBezTo>
                  <a:lnTo>
                    <a:pt x="1782" y="703"/>
                  </a:lnTo>
                  <a:cubicBezTo>
                    <a:pt x="1744" y="683"/>
                    <a:pt x="1713" y="651"/>
                    <a:pt x="1692" y="613"/>
                  </a:cubicBezTo>
                  <a:lnTo>
                    <a:pt x="1421" y="120"/>
                  </a:lnTo>
                  <a:cubicBezTo>
                    <a:pt x="1378" y="40"/>
                    <a:pt x="1298" y="0"/>
                    <a:pt x="1218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459587" y="1823244"/>
              <a:ext cx="53691" cy="52040"/>
            </a:xfrm>
            <a:custGeom>
              <a:rect b="b" l="l" r="r" t="t"/>
              <a:pathLst>
                <a:path extrusionOk="0" h="1324" w="1366">
                  <a:moveTo>
                    <a:pt x="683" y="1"/>
                  </a:moveTo>
                  <a:cubicBezTo>
                    <a:pt x="639" y="1"/>
                    <a:pt x="594" y="23"/>
                    <a:pt x="570" y="69"/>
                  </a:cubicBezTo>
                  <a:lnTo>
                    <a:pt x="418" y="346"/>
                  </a:lnTo>
                  <a:cubicBezTo>
                    <a:pt x="407" y="367"/>
                    <a:pt x="389" y="384"/>
                    <a:pt x="365" y="398"/>
                  </a:cubicBezTo>
                  <a:lnTo>
                    <a:pt x="91" y="548"/>
                  </a:lnTo>
                  <a:cubicBezTo>
                    <a:pt x="1" y="599"/>
                    <a:pt x="1" y="728"/>
                    <a:pt x="91" y="777"/>
                  </a:cubicBezTo>
                  <a:lnTo>
                    <a:pt x="365" y="929"/>
                  </a:lnTo>
                  <a:cubicBezTo>
                    <a:pt x="389" y="939"/>
                    <a:pt x="407" y="957"/>
                    <a:pt x="418" y="978"/>
                  </a:cubicBezTo>
                  <a:lnTo>
                    <a:pt x="570" y="1256"/>
                  </a:lnTo>
                  <a:cubicBezTo>
                    <a:pt x="594" y="1301"/>
                    <a:pt x="639" y="1324"/>
                    <a:pt x="683" y="1324"/>
                  </a:cubicBezTo>
                  <a:cubicBezTo>
                    <a:pt x="727" y="1324"/>
                    <a:pt x="772" y="1301"/>
                    <a:pt x="796" y="1256"/>
                  </a:cubicBezTo>
                  <a:lnTo>
                    <a:pt x="948" y="978"/>
                  </a:lnTo>
                  <a:cubicBezTo>
                    <a:pt x="959" y="957"/>
                    <a:pt x="977" y="939"/>
                    <a:pt x="1001" y="929"/>
                  </a:cubicBezTo>
                  <a:lnTo>
                    <a:pt x="1275" y="777"/>
                  </a:lnTo>
                  <a:cubicBezTo>
                    <a:pt x="1365" y="728"/>
                    <a:pt x="1365" y="599"/>
                    <a:pt x="1275" y="548"/>
                  </a:cubicBezTo>
                  <a:lnTo>
                    <a:pt x="1001" y="398"/>
                  </a:lnTo>
                  <a:cubicBezTo>
                    <a:pt x="977" y="384"/>
                    <a:pt x="959" y="367"/>
                    <a:pt x="948" y="346"/>
                  </a:cubicBezTo>
                  <a:lnTo>
                    <a:pt x="796" y="69"/>
                  </a:lnTo>
                  <a:cubicBezTo>
                    <a:pt x="772" y="23"/>
                    <a:pt x="727" y="1"/>
                    <a:pt x="683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871027" y="1825641"/>
              <a:ext cx="53809" cy="51961"/>
            </a:xfrm>
            <a:custGeom>
              <a:rect b="b" l="l" r="r" t="t"/>
              <a:pathLst>
                <a:path extrusionOk="0" h="1322" w="1369">
                  <a:moveTo>
                    <a:pt x="685" y="1"/>
                  </a:moveTo>
                  <a:cubicBezTo>
                    <a:pt x="640" y="1"/>
                    <a:pt x="595" y="23"/>
                    <a:pt x="571" y="66"/>
                  </a:cubicBezTo>
                  <a:lnTo>
                    <a:pt x="421" y="344"/>
                  </a:lnTo>
                  <a:cubicBezTo>
                    <a:pt x="407" y="365"/>
                    <a:pt x="390" y="386"/>
                    <a:pt x="369" y="396"/>
                  </a:cubicBezTo>
                  <a:lnTo>
                    <a:pt x="91" y="545"/>
                  </a:lnTo>
                  <a:cubicBezTo>
                    <a:pt x="1" y="598"/>
                    <a:pt x="1" y="726"/>
                    <a:pt x="91" y="774"/>
                  </a:cubicBezTo>
                  <a:lnTo>
                    <a:pt x="369" y="928"/>
                  </a:lnTo>
                  <a:cubicBezTo>
                    <a:pt x="390" y="938"/>
                    <a:pt x="407" y="955"/>
                    <a:pt x="421" y="979"/>
                  </a:cubicBezTo>
                  <a:lnTo>
                    <a:pt x="571" y="1253"/>
                  </a:lnTo>
                  <a:cubicBezTo>
                    <a:pt x="595" y="1299"/>
                    <a:pt x="640" y="1321"/>
                    <a:pt x="685" y="1321"/>
                  </a:cubicBezTo>
                  <a:cubicBezTo>
                    <a:pt x="730" y="1321"/>
                    <a:pt x="775" y="1299"/>
                    <a:pt x="800" y="1253"/>
                  </a:cubicBezTo>
                  <a:lnTo>
                    <a:pt x="949" y="979"/>
                  </a:lnTo>
                  <a:cubicBezTo>
                    <a:pt x="962" y="955"/>
                    <a:pt x="980" y="938"/>
                    <a:pt x="1001" y="928"/>
                  </a:cubicBezTo>
                  <a:lnTo>
                    <a:pt x="1279" y="774"/>
                  </a:lnTo>
                  <a:cubicBezTo>
                    <a:pt x="1369" y="726"/>
                    <a:pt x="1369" y="598"/>
                    <a:pt x="1279" y="545"/>
                  </a:cubicBezTo>
                  <a:lnTo>
                    <a:pt x="1001" y="396"/>
                  </a:lnTo>
                  <a:cubicBezTo>
                    <a:pt x="980" y="386"/>
                    <a:pt x="962" y="365"/>
                    <a:pt x="949" y="344"/>
                  </a:cubicBezTo>
                  <a:lnTo>
                    <a:pt x="800" y="66"/>
                  </a:lnTo>
                  <a:cubicBezTo>
                    <a:pt x="775" y="23"/>
                    <a:pt x="730" y="1"/>
                    <a:pt x="685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337744" y="1144292"/>
              <a:ext cx="53651" cy="51922"/>
            </a:xfrm>
            <a:custGeom>
              <a:rect b="b" l="l" r="r" t="t"/>
              <a:pathLst>
                <a:path extrusionOk="0" h="1321" w="1365">
                  <a:moveTo>
                    <a:pt x="683" y="0"/>
                  </a:moveTo>
                  <a:cubicBezTo>
                    <a:pt x="638" y="0"/>
                    <a:pt x="594" y="22"/>
                    <a:pt x="570" y="65"/>
                  </a:cubicBezTo>
                  <a:lnTo>
                    <a:pt x="417" y="344"/>
                  </a:lnTo>
                  <a:cubicBezTo>
                    <a:pt x="406" y="365"/>
                    <a:pt x="390" y="381"/>
                    <a:pt x="365" y="395"/>
                  </a:cubicBezTo>
                  <a:lnTo>
                    <a:pt x="90" y="545"/>
                  </a:lnTo>
                  <a:cubicBezTo>
                    <a:pt x="0" y="597"/>
                    <a:pt x="0" y="725"/>
                    <a:pt x="90" y="774"/>
                  </a:cubicBezTo>
                  <a:lnTo>
                    <a:pt x="365" y="927"/>
                  </a:lnTo>
                  <a:cubicBezTo>
                    <a:pt x="390" y="937"/>
                    <a:pt x="406" y="955"/>
                    <a:pt x="417" y="975"/>
                  </a:cubicBezTo>
                  <a:lnTo>
                    <a:pt x="570" y="1253"/>
                  </a:lnTo>
                  <a:cubicBezTo>
                    <a:pt x="594" y="1298"/>
                    <a:pt x="638" y="1321"/>
                    <a:pt x="683" y="1321"/>
                  </a:cubicBezTo>
                  <a:cubicBezTo>
                    <a:pt x="727" y="1321"/>
                    <a:pt x="771" y="1298"/>
                    <a:pt x="795" y="1253"/>
                  </a:cubicBezTo>
                  <a:lnTo>
                    <a:pt x="948" y="975"/>
                  </a:lnTo>
                  <a:cubicBezTo>
                    <a:pt x="959" y="955"/>
                    <a:pt x="976" y="937"/>
                    <a:pt x="1000" y="927"/>
                  </a:cubicBezTo>
                  <a:lnTo>
                    <a:pt x="1274" y="774"/>
                  </a:lnTo>
                  <a:cubicBezTo>
                    <a:pt x="1364" y="725"/>
                    <a:pt x="1364" y="597"/>
                    <a:pt x="1274" y="545"/>
                  </a:cubicBezTo>
                  <a:lnTo>
                    <a:pt x="1000" y="395"/>
                  </a:lnTo>
                  <a:cubicBezTo>
                    <a:pt x="976" y="381"/>
                    <a:pt x="959" y="365"/>
                    <a:pt x="948" y="344"/>
                  </a:cubicBezTo>
                  <a:lnTo>
                    <a:pt x="795" y="65"/>
                  </a:lnTo>
                  <a:cubicBezTo>
                    <a:pt x="771" y="22"/>
                    <a:pt x="727" y="0"/>
                    <a:pt x="683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4"/>
          <p:cNvGrpSpPr/>
          <p:nvPr/>
        </p:nvGrpSpPr>
        <p:grpSpPr>
          <a:xfrm flipH="1">
            <a:off x="4422950" y="1383600"/>
            <a:ext cx="1084815" cy="1406842"/>
            <a:chOff x="170700" y="749475"/>
            <a:chExt cx="1084815" cy="1406842"/>
          </a:xfrm>
        </p:grpSpPr>
        <p:sp>
          <p:nvSpPr>
            <p:cNvPr id="1277" name="Google Shape;1277;p24"/>
            <p:cNvSpPr/>
            <p:nvPr/>
          </p:nvSpPr>
          <p:spPr>
            <a:xfrm>
              <a:off x="503962" y="773568"/>
              <a:ext cx="356889" cy="636034"/>
            </a:xfrm>
            <a:custGeom>
              <a:rect b="b" l="l" r="r" t="t"/>
              <a:pathLst>
                <a:path extrusionOk="0" h="16182" w="9080">
                  <a:moveTo>
                    <a:pt x="8081" y="0"/>
                  </a:moveTo>
                  <a:cubicBezTo>
                    <a:pt x="7994" y="0"/>
                    <a:pt x="7904" y="3"/>
                    <a:pt x="7812" y="9"/>
                  </a:cubicBezTo>
                  <a:cubicBezTo>
                    <a:pt x="6826" y="71"/>
                    <a:pt x="5590" y="512"/>
                    <a:pt x="4208" y="1810"/>
                  </a:cubicBezTo>
                  <a:cubicBezTo>
                    <a:pt x="3302" y="2665"/>
                    <a:pt x="2569" y="3685"/>
                    <a:pt x="2014" y="4800"/>
                  </a:cubicBezTo>
                  <a:cubicBezTo>
                    <a:pt x="1260" y="6314"/>
                    <a:pt x="250" y="8893"/>
                    <a:pt x="31" y="12157"/>
                  </a:cubicBezTo>
                  <a:cubicBezTo>
                    <a:pt x="28" y="12213"/>
                    <a:pt x="24" y="12265"/>
                    <a:pt x="21" y="12321"/>
                  </a:cubicBezTo>
                  <a:cubicBezTo>
                    <a:pt x="18" y="12396"/>
                    <a:pt x="10" y="12476"/>
                    <a:pt x="7" y="12553"/>
                  </a:cubicBezTo>
                  <a:cubicBezTo>
                    <a:pt x="4" y="12633"/>
                    <a:pt x="4" y="12709"/>
                    <a:pt x="0" y="12786"/>
                  </a:cubicBezTo>
                  <a:cubicBezTo>
                    <a:pt x="145" y="12764"/>
                    <a:pt x="297" y="12752"/>
                    <a:pt x="453" y="12752"/>
                  </a:cubicBezTo>
                  <a:cubicBezTo>
                    <a:pt x="756" y="12752"/>
                    <a:pt x="1073" y="12800"/>
                    <a:pt x="1375" y="12928"/>
                  </a:cubicBezTo>
                  <a:cubicBezTo>
                    <a:pt x="1499" y="12913"/>
                    <a:pt x="1623" y="12903"/>
                    <a:pt x="1752" y="12903"/>
                  </a:cubicBezTo>
                  <a:cubicBezTo>
                    <a:pt x="1771" y="12903"/>
                    <a:pt x="1790" y="12903"/>
                    <a:pt x="1809" y="12904"/>
                  </a:cubicBezTo>
                  <a:cubicBezTo>
                    <a:pt x="1948" y="12904"/>
                    <a:pt x="2087" y="12914"/>
                    <a:pt x="2229" y="12935"/>
                  </a:cubicBezTo>
                  <a:cubicBezTo>
                    <a:pt x="3114" y="13077"/>
                    <a:pt x="3687" y="13900"/>
                    <a:pt x="4118" y="15657"/>
                  </a:cubicBezTo>
                  <a:lnTo>
                    <a:pt x="4566" y="15880"/>
                  </a:lnTo>
                  <a:lnTo>
                    <a:pt x="4639" y="16181"/>
                  </a:lnTo>
                  <a:cubicBezTo>
                    <a:pt x="4785" y="15949"/>
                    <a:pt x="4965" y="15716"/>
                    <a:pt x="5184" y="15494"/>
                  </a:cubicBezTo>
                  <a:cubicBezTo>
                    <a:pt x="5184" y="15494"/>
                    <a:pt x="5090" y="15008"/>
                    <a:pt x="5007" y="14216"/>
                  </a:cubicBezTo>
                  <a:cubicBezTo>
                    <a:pt x="4885" y="13071"/>
                    <a:pt x="4785" y="11292"/>
                    <a:pt x="5021" y="9435"/>
                  </a:cubicBezTo>
                  <a:cubicBezTo>
                    <a:pt x="5260" y="7533"/>
                    <a:pt x="5982" y="5727"/>
                    <a:pt x="7093" y="4168"/>
                  </a:cubicBezTo>
                  <a:lnTo>
                    <a:pt x="8795" y="1783"/>
                  </a:lnTo>
                  <a:cubicBezTo>
                    <a:pt x="9014" y="1474"/>
                    <a:pt x="9080" y="1081"/>
                    <a:pt x="8972" y="721"/>
                  </a:cubicBezTo>
                  <a:cubicBezTo>
                    <a:pt x="8895" y="460"/>
                    <a:pt x="8735" y="235"/>
                    <a:pt x="8521" y="78"/>
                  </a:cubicBezTo>
                  <a:cubicBezTo>
                    <a:pt x="8489" y="54"/>
                    <a:pt x="8458" y="36"/>
                    <a:pt x="8426" y="16"/>
                  </a:cubicBezTo>
                  <a:cubicBezTo>
                    <a:pt x="8316" y="5"/>
                    <a:pt x="8201" y="0"/>
                    <a:pt x="808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51137" y="758633"/>
              <a:ext cx="384049" cy="525115"/>
            </a:xfrm>
            <a:custGeom>
              <a:rect b="b" l="l" r="r" t="t"/>
              <a:pathLst>
                <a:path extrusionOk="0" h="13360" w="9771">
                  <a:moveTo>
                    <a:pt x="8085" y="1"/>
                  </a:moveTo>
                  <a:cubicBezTo>
                    <a:pt x="7062" y="1"/>
                    <a:pt x="5726" y="397"/>
                    <a:pt x="4222" y="1812"/>
                  </a:cubicBezTo>
                  <a:cubicBezTo>
                    <a:pt x="3312" y="2666"/>
                    <a:pt x="2583" y="3687"/>
                    <a:pt x="2028" y="4802"/>
                  </a:cubicBezTo>
                  <a:cubicBezTo>
                    <a:pt x="1275" y="6315"/>
                    <a:pt x="264" y="8895"/>
                    <a:pt x="46" y="12159"/>
                  </a:cubicBezTo>
                  <a:cubicBezTo>
                    <a:pt x="18" y="12547"/>
                    <a:pt x="4" y="12951"/>
                    <a:pt x="0" y="13360"/>
                  </a:cubicBezTo>
                  <a:cubicBezTo>
                    <a:pt x="0" y="13360"/>
                    <a:pt x="591" y="13037"/>
                    <a:pt x="1351" y="12933"/>
                  </a:cubicBezTo>
                  <a:cubicBezTo>
                    <a:pt x="1358" y="12801"/>
                    <a:pt x="1365" y="12669"/>
                    <a:pt x="1375" y="12537"/>
                  </a:cubicBezTo>
                  <a:cubicBezTo>
                    <a:pt x="1594" y="9273"/>
                    <a:pt x="2604" y="6694"/>
                    <a:pt x="3358" y="5180"/>
                  </a:cubicBezTo>
                  <a:cubicBezTo>
                    <a:pt x="3913" y="4065"/>
                    <a:pt x="4646" y="3045"/>
                    <a:pt x="5552" y="2190"/>
                  </a:cubicBezTo>
                  <a:cubicBezTo>
                    <a:pt x="7055" y="778"/>
                    <a:pt x="8392" y="379"/>
                    <a:pt x="9415" y="379"/>
                  </a:cubicBezTo>
                  <a:cubicBezTo>
                    <a:pt x="9538" y="379"/>
                    <a:pt x="9657" y="385"/>
                    <a:pt x="9770" y="396"/>
                  </a:cubicBezTo>
                  <a:cubicBezTo>
                    <a:pt x="9729" y="371"/>
                    <a:pt x="9687" y="347"/>
                    <a:pt x="9642" y="330"/>
                  </a:cubicBezTo>
                  <a:cubicBezTo>
                    <a:pt x="9280" y="167"/>
                    <a:pt x="8748" y="1"/>
                    <a:pt x="8085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51137" y="1223177"/>
              <a:ext cx="256622" cy="284647"/>
            </a:xfrm>
            <a:custGeom>
              <a:rect b="b" l="l" r="r" t="t"/>
              <a:pathLst>
                <a:path extrusionOk="0" h="7242" w="6529">
                  <a:moveTo>
                    <a:pt x="1804" y="0"/>
                  </a:moveTo>
                  <a:cubicBezTo>
                    <a:pt x="1104" y="0"/>
                    <a:pt x="475" y="178"/>
                    <a:pt x="46" y="340"/>
                  </a:cubicBezTo>
                  <a:cubicBezTo>
                    <a:pt x="18" y="728"/>
                    <a:pt x="4" y="1132"/>
                    <a:pt x="0" y="1541"/>
                  </a:cubicBezTo>
                  <a:cubicBezTo>
                    <a:pt x="0" y="1541"/>
                    <a:pt x="833" y="1083"/>
                    <a:pt x="1800" y="1083"/>
                  </a:cubicBezTo>
                  <a:cubicBezTo>
                    <a:pt x="2811" y="1083"/>
                    <a:pt x="3970" y="1584"/>
                    <a:pt x="4476" y="3635"/>
                  </a:cubicBezTo>
                  <a:lnTo>
                    <a:pt x="5354" y="7242"/>
                  </a:lnTo>
                  <a:cubicBezTo>
                    <a:pt x="5354" y="7242"/>
                    <a:pt x="5166" y="5420"/>
                    <a:pt x="6528" y="4055"/>
                  </a:cubicBezTo>
                  <a:cubicBezTo>
                    <a:pt x="6528" y="4055"/>
                    <a:pt x="6434" y="3569"/>
                    <a:pt x="6351" y="2777"/>
                  </a:cubicBezTo>
                  <a:cubicBezTo>
                    <a:pt x="6000" y="3058"/>
                    <a:pt x="5796" y="3256"/>
                    <a:pt x="5761" y="3291"/>
                  </a:cubicBezTo>
                  <a:cubicBezTo>
                    <a:pt x="5691" y="3361"/>
                    <a:pt x="5625" y="3430"/>
                    <a:pt x="5559" y="3503"/>
                  </a:cubicBezTo>
                  <a:cubicBezTo>
                    <a:pt x="5559" y="3503"/>
                    <a:pt x="5521" y="3311"/>
                    <a:pt x="5517" y="3305"/>
                  </a:cubicBezTo>
                  <a:cubicBezTo>
                    <a:pt x="5132" y="1763"/>
                    <a:pt x="4379" y="784"/>
                    <a:pt x="3261" y="295"/>
                  </a:cubicBezTo>
                  <a:cubicBezTo>
                    <a:pt x="2770" y="79"/>
                    <a:pt x="2271" y="0"/>
                    <a:pt x="180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442136" y="749475"/>
              <a:ext cx="428110" cy="767312"/>
            </a:xfrm>
            <a:custGeom>
              <a:rect b="b" l="l" r="r" t="t"/>
              <a:pathLst>
                <a:path extrusionOk="0" h="19522" w="10892">
                  <a:moveTo>
                    <a:pt x="8312" y="460"/>
                  </a:moveTo>
                  <a:cubicBezTo>
                    <a:pt x="8724" y="460"/>
                    <a:pt x="9085" y="528"/>
                    <a:pt x="9385" y="622"/>
                  </a:cubicBezTo>
                  <a:cubicBezTo>
                    <a:pt x="9531" y="667"/>
                    <a:pt x="9663" y="715"/>
                    <a:pt x="9778" y="771"/>
                  </a:cubicBezTo>
                  <a:cubicBezTo>
                    <a:pt x="10045" y="889"/>
                    <a:pt x="10243" y="1119"/>
                    <a:pt x="10326" y="1399"/>
                  </a:cubicBezTo>
                  <a:cubicBezTo>
                    <a:pt x="10413" y="1694"/>
                    <a:pt x="10361" y="2010"/>
                    <a:pt x="10180" y="2264"/>
                  </a:cubicBezTo>
                  <a:lnTo>
                    <a:pt x="8479" y="4649"/>
                  </a:lnTo>
                  <a:cubicBezTo>
                    <a:pt x="7337" y="6250"/>
                    <a:pt x="6608" y="8107"/>
                    <a:pt x="6365" y="10020"/>
                  </a:cubicBezTo>
                  <a:cubicBezTo>
                    <a:pt x="6014" y="12805"/>
                    <a:pt x="6413" y="15451"/>
                    <a:pt x="6514" y="16034"/>
                  </a:cubicBezTo>
                  <a:cubicBezTo>
                    <a:pt x="6371" y="16183"/>
                    <a:pt x="6250" y="16336"/>
                    <a:pt x="6139" y="16493"/>
                  </a:cubicBezTo>
                  <a:cubicBezTo>
                    <a:pt x="5795" y="16978"/>
                    <a:pt x="5597" y="17485"/>
                    <a:pt x="5486" y="17930"/>
                  </a:cubicBezTo>
                  <a:lnTo>
                    <a:pt x="4927" y="15631"/>
                  </a:lnTo>
                  <a:cubicBezTo>
                    <a:pt x="4698" y="14704"/>
                    <a:pt x="4320" y="14006"/>
                    <a:pt x="3802" y="13548"/>
                  </a:cubicBezTo>
                  <a:cubicBezTo>
                    <a:pt x="3743" y="13496"/>
                    <a:pt x="3681" y="13447"/>
                    <a:pt x="3621" y="13402"/>
                  </a:cubicBezTo>
                  <a:cubicBezTo>
                    <a:pt x="3472" y="13294"/>
                    <a:pt x="3316" y="13204"/>
                    <a:pt x="3150" y="13131"/>
                  </a:cubicBezTo>
                  <a:cubicBezTo>
                    <a:pt x="2775" y="12966"/>
                    <a:pt x="2393" y="12906"/>
                    <a:pt x="2030" y="12906"/>
                  </a:cubicBezTo>
                  <a:cubicBezTo>
                    <a:pt x="1881" y="12906"/>
                    <a:pt x="1735" y="12916"/>
                    <a:pt x="1594" y="12934"/>
                  </a:cubicBezTo>
                  <a:cubicBezTo>
                    <a:pt x="1132" y="12993"/>
                    <a:pt x="729" y="13128"/>
                    <a:pt x="462" y="13235"/>
                  </a:cubicBezTo>
                  <a:cubicBezTo>
                    <a:pt x="546" y="9708"/>
                    <a:pt x="1587" y="6896"/>
                    <a:pt x="2462" y="5135"/>
                  </a:cubicBezTo>
                  <a:cubicBezTo>
                    <a:pt x="3025" y="4007"/>
                    <a:pt x="3746" y="3024"/>
                    <a:pt x="4608" y="2212"/>
                  </a:cubicBezTo>
                  <a:cubicBezTo>
                    <a:pt x="6057" y="848"/>
                    <a:pt x="7331" y="460"/>
                    <a:pt x="8312" y="460"/>
                  </a:cubicBezTo>
                  <a:close/>
                  <a:moveTo>
                    <a:pt x="8306" y="0"/>
                  </a:moveTo>
                  <a:cubicBezTo>
                    <a:pt x="7229" y="0"/>
                    <a:pt x="5844" y="419"/>
                    <a:pt x="4291" y="1879"/>
                  </a:cubicBezTo>
                  <a:cubicBezTo>
                    <a:pt x="3392" y="2729"/>
                    <a:pt x="2639" y="3753"/>
                    <a:pt x="2052" y="4934"/>
                  </a:cubicBezTo>
                  <a:cubicBezTo>
                    <a:pt x="1125" y="6795"/>
                    <a:pt x="18" y="9809"/>
                    <a:pt x="0" y="13593"/>
                  </a:cubicBezTo>
                  <a:cubicBezTo>
                    <a:pt x="0" y="13673"/>
                    <a:pt x="42" y="13749"/>
                    <a:pt x="112" y="13791"/>
                  </a:cubicBezTo>
                  <a:cubicBezTo>
                    <a:pt x="147" y="13812"/>
                    <a:pt x="187" y="13823"/>
                    <a:pt x="227" y="13823"/>
                  </a:cubicBezTo>
                  <a:cubicBezTo>
                    <a:pt x="266" y="13823"/>
                    <a:pt x="305" y="13813"/>
                    <a:pt x="341" y="13794"/>
                  </a:cubicBezTo>
                  <a:cubicBezTo>
                    <a:pt x="348" y="13791"/>
                    <a:pt x="882" y="13499"/>
                    <a:pt x="1573" y="13399"/>
                  </a:cubicBezTo>
                  <a:cubicBezTo>
                    <a:pt x="1718" y="13377"/>
                    <a:pt x="1870" y="13365"/>
                    <a:pt x="2026" y="13365"/>
                  </a:cubicBezTo>
                  <a:cubicBezTo>
                    <a:pt x="2329" y="13365"/>
                    <a:pt x="2646" y="13413"/>
                    <a:pt x="2948" y="13541"/>
                  </a:cubicBezTo>
                  <a:cubicBezTo>
                    <a:pt x="2955" y="13544"/>
                    <a:pt x="2958" y="13544"/>
                    <a:pt x="2966" y="13548"/>
                  </a:cubicBezTo>
                  <a:cubicBezTo>
                    <a:pt x="3691" y="13868"/>
                    <a:pt x="4201" y="14603"/>
                    <a:pt x="4483" y="15738"/>
                  </a:cubicBezTo>
                  <a:lnTo>
                    <a:pt x="5365" y="19347"/>
                  </a:lnTo>
                  <a:cubicBezTo>
                    <a:pt x="5375" y="19401"/>
                    <a:pt x="5410" y="19446"/>
                    <a:pt x="5451" y="19478"/>
                  </a:cubicBezTo>
                  <a:cubicBezTo>
                    <a:pt x="5488" y="19505"/>
                    <a:pt x="5532" y="19521"/>
                    <a:pt x="5580" y="19521"/>
                  </a:cubicBezTo>
                  <a:cubicBezTo>
                    <a:pt x="5594" y="19521"/>
                    <a:pt x="5609" y="19520"/>
                    <a:pt x="5625" y="19516"/>
                  </a:cubicBezTo>
                  <a:cubicBezTo>
                    <a:pt x="5740" y="19499"/>
                    <a:pt x="5823" y="19388"/>
                    <a:pt x="5812" y="19270"/>
                  </a:cubicBezTo>
                  <a:cubicBezTo>
                    <a:pt x="5809" y="19252"/>
                    <a:pt x="5656" y="17537"/>
                    <a:pt x="6920" y="16270"/>
                  </a:cubicBezTo>
                  <a:cubicBezTo>
                    <a:pt x="6972" y="16214"/>
                    <a:pt x="6996" y="16138"/>
                    <a:pt x="6983" y="16065"/>
                  </a:cubicBezTo>
                  <a:cubicBezTo>
                    <a:pt x="6975" y="16038"/>
                    <a:pt x="6434" y="13142"/>
                    <a:pt x="6820" y="10076"/>
                  </a:cubicBezTo>
                  <a:cubicBezTo>
                    <a:pt x="7049" y="8239"/>
                    <a:pt x="7754" y="6455"/>
                    <a:pt x="8850" y="4913"/>
                  </a:cubicBezTo>
                  <a:lnTo>
                    <a:pt x="10552" y="2528"/>
                  </a:lnTo>
                  <a:cubicBezTo>
                    <a:pt x="10816" y="2160"/>
                    <a:pt x="10892" y="1702"/>
                    <a:pt x="10763" y="1268"/>
                  </a:cubicBezTo>
                  <a:cubicBezTo>
                    <a:pt x="10642" y="861"/>
                    <a:pt x="10350" y="528"/>
                    <a:pt x="9965" y="354"/>
                  </a:cubicBezTo>
                  <a:cubicBezTo>
                    <a:pt x="9564" y="174"/>
                    <a:pt x="8999" y="0"/>
                    <a:pt x="8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614879" y="873914"/>
              <a:ext cx="122356" cy="312160"/>
            </a:xfrm>
            <a:custGeom>
              <a:rect b="b" l="l" r="r" t="t"/>
              <a:pathLst>
                <a:path extrusionOk="0" h="7942" w="3113">
                  <a:moveTo>
                    <a:pt x="2948" y="0"/>
                  </a:moveTo>
                  <a:cubicBezTo>
                    <a:pt x="2890" y="0"/>
                    <a:pt x="2836" y="45"/>
                    <a:pt x="2792" y="91"/>
                  </a:cubicBezTo>
                  <a:cubicBezTo>
                    <a:pt x="2702" y="185"/>
                    <a:pt x="2615" y="282"/>
                    <a:pt x="2529" y="379"/>
                  </a:cubicBezTo>
                  <a:cubicBezTo>
                    <a:pt x="2410" y="515"/>
                    <a:pt x="2296" y="653"/>
                    <a:pt x="2185" y="796"/>
                  </a:cubicBezTo>
                  <a:cubicBezTo>
                    <a:pt x="1896" y="1167"/>
                    <a:pt x="1643" y="1563"/>
                    <a:pt x="1414" y="1976"/>
                  </a:cubicBezTo>
                  <a:cubicBezTo>
                    <a:pt x="1289" y="2174"/>
                    <a:pt x="1199" y="2393"/>
                    <a:pt x="1098" y="2605"/>
                  </a:cubicBezTo>
                  <a:cubicBezTo>
                    <a:pt x="1000" y="2820"/>
                    <a:pt x="896" y="3031"/>
                    <a:pt x="824" y="3254"/>
                  </a:cubicBezTo>
                  <a:lnTo>
                    <a:pt x="588" y="3917"/>
                  </a:lnTo>
                  <a:cubicBezTo>
                    <a:pt x="521" y="4140"/>
                    <a:pt x="463" y="4369"/>
                    <a:pt x="401" y="4594"/>
                  </a:cubicBezTo>
                  <a:lnTo>
                    <a:pt x="313" y="4935"/>
                  </a:lnTo>
                  <a:cubicBezTo>
                    <a:pt x="289" y="5045"/>
                    <a:pt x="271" y="5164"/>
                    <a:pt x="251" y="5278"/>
                  </a:cubicBezTo>
                  <a:cubicBezTo>
                    <a:pt x="206" y="5507"/>
                    <a:pt x="167" y="5736"/>
                    <a:pt x="130" y="5969"/>
                  </a:cubicBezTo>
                  <a:cubicBezTo>
                    <a:pt x="63" y="6427"/>
                    <a:pt x="42" y="6896"/>
                    <a:pt x="5" y="7358"/>
                  </a:cubicBezTo>
                  <a:cubicBezTo>
                    <a:pt x="1" y="7403"/>
                    <a:pt x="5" y="7448"/>
                    <a:pt x="5" y="7494"/>
                  </a:cubicBezTo>
                  <a:lnTo>
                    <a:pt x="5" y="7632"/>
                  </a:lnTo>
                  <a:lnTo>
                    <a:pt x="5" y="7771"/>
                  </a:lnTo>
                  <a:cubicBezTo>
                    <a:pt x="8" y="7802"/>
                    <a:pt x="5" y="7837"/>
                    <a:pt x="8" y="7869"/>
                  </a:cubicBezTo>
                  <a:cubicBezTo>
                    <a:pt x="8" y="7896"/>
                    <a:pt x="21" y="7920"/>
                    <a:pt x="46" y="7934"/>
                  </a:cubicBezTo>
                  <a:cubicBezTo>
                    <a:pt x="57" y="7939"/>
                    <a:pt x="68" y="7941"/>
                    <a:pt x="80" y="7941"/>
                  </a:cubicBezTo>
                  <a:cubicBezTo>
                    <a:pt x="104" y="7941"/>
                    <a:pt x="129" y="7932"/>
                    <a:pt x="143" y="7914"/>
                  </a:cubicBezTo>
                  <a:cubicBezTo>
                    <a:pt x="167" y="7879"/>
                    <a:pt x="164" y="7834"/>
                    <a:pt x="171" y="7795"/>
                  </a:cubicBezTo>
                  <a:cubicBezTo>
                    <a:pt x="178" y="7750"/>
                    <a:pt x="185" y="7702"/>
                    <a:pt x="188" y="7656"/>
                  </a:cubicBezTo>
                  <a:cubicBezTo>
                    <a:pt x="202" y="7563"/>
                    <a:pt x="216" y="7473"/>
                    <a:pt x="226" y="7379"/>
                  </a:cubicBezTo>
                  <a:lnTo>
                    <a:pt x="355" y="6705"/>
                  </a:lnTo>
                  <a:lnTo>
                    <a:pt x="414" y="6364"/>
                  </a:lnTo>
                  <a:cubicBezTo>
                    <a:pt x="431" y="6254"/>
                    <a:pt x="452" y="6140"/>
                    <a:pt x="480" y="6031"/>
                  </a:cubicBezTo>
                  <a:cubicBezTo>
                    <a:pt x="536" y="5810"/>
                    <a:pt x="591" y="5587"/>
                    <a:pt x="640" y="5365"/>
                  </a:cubicBezTo>
                  <a:cubicBezTo>
                    <a:pt x="667" y="5254"/>
                    <a:pt x="688" y="5143"/>
                    <a:pt x="720" y="5031"/>
                  </a:cubicBezTo>
                  <a:lnTo>
                    <a:pt x="821" y="4705"/>
                  </a:lnTo>
                  <a:lnTo>
                    <a:pt x="1011" y="4052"/>
                  </a:lnTo>
                  <a:lnTo>
                    <a:pt x="1250" y="3417"/>
                  </a:lnTo>
                  <a:cubicBezTo>
                    <a:pt x="1317" y="3202"/>
                    <a:pt x="1414" y="2997"/>
                    <a:pt x="1505" y="2789"/>
                  </a:cubicBezTo>
                  <a:lnTo>
                    <a:pt x="1643" y="2480"/>
                  </a:lnTo>
                  <a:cubicBezTo>
                    <a:pt x="1685" y="2372"/>
                    <a:pt x="1747" y="2278"/>
                    <a:pt x="1796" y="2177"/>
                  </a:cubicBezTo>
                  <a:lnTo>
                    <a:pt x="1949" y="1876"/>
                  </a:lnTo>
                  <a:lnTo>
                    <a:pt x="2029" y="1723"/>
                  </a:lnTo>
                  <a:cubicBezTo>
                    <a:pt x="2056" y="1674"/>
                    <a:pt x="2088" y="1626"/>
                    <a:pt x="2115" y="1581"/>
                  </a:cubicBezTo>
                  <a:lnTo>
                    <a:pt x="2292" y="1289"/>
                  </a:lnTo>
                  <a:cubicBezTo>
                    <a:pt x="2351" y="1192"/>
                    <a:pt x="2407" y="1091"/>
                    <a:pt x="2473" y="1001"/>
                  </a:cubicBezTo>
                  <a:lnTo>
                    <a:pt x="2664" y="723"/>
                  </a:lnTo>
                  <a:lnTo>
                    <a:pt x="2765" y="584"/>
                  </a:lnTo>
                  <a:lnTo>
                    <a:pt x="2869" y="448"/>
                  </a:lnTo>
                  <a:cubicBezTo>
                    <a:pt x="2917" y="386"/>
                    <a:pt x="2966" y="323"/>
                    <a:pt x="3015" y="261"/>
                  </a:cubicBezTo>
                  <a:cubicBezTo>
                    <a:pt x="3074" y="192"/>
                    <a:pt x="3112" y="91"/>
                    <a:pt x="3025" y="28"/>
                  </a:cubicBezTo>
                  <a:cubicBezTo>
                    <a:pt x="2999" y="8"/>
                    <a:pt x="2973" y="0"/>
                    <a:pt x="2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249702" y="1265822"/>
              <a:ext cx="369624" cy="549130"/>
            </a:xfrm>
            <a:custGeom>
              <a:rect b="b" l="l" r="r" t="t"/>
              <a:pathLst>
                <a:path extrusionOk="0" h="13971" w="9404">
                  <a:moveTo>
                    <a:pt x="6928" y="0"/>
                  </a:moveTo>
                  <a:cubicBezTo>
                    <a:pt x="5960" y="0"/>
                    <a:pt x="5125" y="460"/>
                    <a:pt x="5125" y="460"/>
                  </a:cubicBezTo>
                  <a:lnTo>
                    <a:pt x="3577" y="81"/>
                  </a:lnTo>
                  <a:cubicBezTo>
                    <a:pt x="3400" y="39"/>
                    <a:pt x="3223" y="12"/>
                    <a:pt x="3046" y="2"/>
                  </a:cubicBezTo>
                  <a:cubicBezTo>
                    <a:pt x="3008" y="39"/>
                    <a:pt x="2969" y="77"/>
                    <a:pt x="2934" y="116"/>
                  </a:cubicBezTo>
                  <a:cubicBezTo>
                    <a:pt x="2595" y="487"/>
                    <a:pt x="2292" y="887"/>
                    <a:pt x="2025" y="1282"/>
                  </a:cubicBezTo>
                  <a:cubicBezTo>
                    <a:pt x="761" y="3151"/>
                    <a:pt x="77" y="5355"/>
                    <a:pt x="42" y="7612"/>
                  </a:cubicBezTo>
                  <a:cubicBezTo>
                    <a:pt x="1" y="10285"/>
                    <a:pt x="817" y="12392"/>
                    <a:pt x="1542" y="13730"/>
                  </a:cubicBezTo>
                  <a:lnTo>
                    <a:pt x="2046" y="13906"/>
                  </a:lnTo>
                  <a:cubicBezTo>
                    <a:pt x="2168" y="13950"/>
                    <a:pt x="2293" y="13971"/>
                    <a:pt x="2416" y="13971"/>
                  </a:cubicBezTo>
                  <a:cubicBezTo>
                    <a:pt x="2738" y="13971"/>
                    <a:pt x="3050" y="13829"/>
                    <a:pt x="3261" y="13573"/>
                  </a:cubicBezTo>
                  <a:lnTo>
                    <a:pt x="3442" y="13351"/>
                  </a:lnTo>
                  <a:cubicBezTo>
                    <a:pt x="3889" y="12813"/>
                    <a:pt x="4080" y="12112"/>
                    <a:pt x="3976" y="11417"/>
                  </a:cubicBezTo>
                  <a:cubicBezTo>
                    <a:pt x="3268" y="6615"/>
                    <a:pt x="5368" y="3133"/>
                    <a:pt x="5368" y="3133"/>
                  </a:cubicBezTo>
                  <a:cubicBezTo>
                    <a:pt x="6319" y="1554"/>
                    <a:pt x="7142" y="1054"/>
                    <a:pt x="7802" y="1054"/>
                  </a:cubicBezTo>
                  <a:cubicBezTo>
                    <a:pt x="8495" y="1054"/>
                    <a:pt x="9009" y="1604"/>
                    <a:pt x="9306" y="2036"/>
                  </a:cubicBezTo>
                  <a:cubicBezTo>
                    <a:pt x="9337" y="1994"/>
                    <a:pt x="9368" y="1949"/>
                    <a:pt x="9403" y="1904"/>
                  </a:cubicBezTo>
                  <a:cubicBezTo>
                    <a:pt x="8833" y="393"/>
                    <a:pt x="7823" y="0"/>
                    <a:pt x="6928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615430" y="1340620"/>
              <a:ext cx="11634" cy="25312"/>
            </a:xfrm>
            <a:custGeom>
              <a:rect b="b" l="l" r="r" t="t"/>
              <a:pathLst>
                <a:path extrusionOk="0" h="644" w="296">
                  <a:moveTo>
                    <a:pt x="98" y="1"/>
                  </a:moveTo>
                  <a:cubicBezTo>
                    <a:pt x="63" y="46"/>
                    <a:pt x="32" y="91"/>
                    <a:pt x="1" y="133"/>
                  </a:cubicBezTo>
                  <a:cubicBezTo>
                    <a:pt x="185" y="400"/>
                    <a:pt x="282" y="619"/>
                    <a:pt x="296" y="643"/>
                  </a:cubicBezTo>
                  <a:cubicBezTo>
                    <a:pt x="237" y="411"/>
                    <a:pt x="171" y="195"/>
                    <a:pt x="9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179700" y="1265587"/>
              <a:ext cx="189765" cy="539893"/>
            </a:xfrm>
            <a:custGeom>
              <a:rect b="b" l="l" r="r" t="t"/>
              <a:pathLst>
                <a:path extrusionOk="0" h="13736" w="4828">
                  <a:moveTo>
                    <a:pt x="4621" y="1"/>
                  </a:moveTo>
                  <a:cubicBezTo>
                    <a:pt x="3782" y="1"/>
                    <a:pt x="2963" y="351"/>
                    <a:pt x="2382" y="987"/>
                  </a:cubicBezTo>
                  <a:cubicBezTo>
                    <a:pt x="2108" y="1285"/>
                    <a:pt x="1862" y="1607"/>
                    <a:pt x="1647" y="1927"/>
                  </a:cubicBezTo>
                  <a:cubicBezTo>
                    <a:pt x="626" y="3441"/>
                    <a:pt x="70" y="5226"/>
                    <a:pt x="42" y="7049"/>
                  </a:cubicBezTo>
                  <a:cubicBezTo>
                    <a:pt x="1" y="9659"/>
                    <a:pt x="969" y="11600"/>
                    <a:pt x="1602" y="12586"/>
                  </a:cubicBezTo>
                  <a:cubicBezTo>
                    <a:pt x="1893" y="13044"/>
                    <a:pt x="2334" y="13388"/>
                    <a:pt x="2848" y="13569"/>
                  </a:cubicBezTo>
                  <a:lnTo>
                    <a:pt x="3323" y="13736"/>
                  </a:lnTo>
                  <a:cubicBezTo>
                    <a:pt x="2598" y="12398"/>
                    <a:pt x="1782" y="10291"/>
                    <a:pt x="1823" y="7618"/>
                  </a:cubicBezTo>
                  <a:cubicBezTo>
                    <a:pt x="1858" y="5361"/>
                    <a:pt x="2542" y="3157"/>
                    <a:pt x="3806" y="1288"/>
                  </a:cubicBezTo>
                  <a:cubicBezTo>
                    <a:pt x="4073" y="893"/>
                    <a:pt x="4376" y="493"/>
                    <a:pt x="4715" y="122"/>
                  </a:cubicBezTo>
                  <a:cubicBezTo>
                    <a:pt x="4750" y="83"/>
                    <a:pt x="4789" y="45"/>
                    <a:pt x="4827" y="8"/>
                  </a:cubicBezTo>
                  <a:cubicBezTo>
                    <a:pt x="4758" y="3"/>
                    <a:pt x="4690" y="1"/>
                    <a:pt x="4621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170700" y="1256546"/>
              <a:ext cx="466197" cy="567368"/>
            </a:xfrm>
            <a:custGeom>
              <a:rect b="b" l="l" r="r" t="t"/>
              <a:pathLst>
                <a:path extrusionOk="0" h="14435" w="11861">
                  <a:moveTo>
                    <a:pt x="4858" y="459"/>
                  </a:moveTo>
                  <a:cubicBezTo>
                    <a:pt x="5082" y="459"/>
                    <a:pt x="5308" y="485"/>
                    <a:pt x="5531" y="539"/>
                  </a:cubicBezTo>
                  <a:lnTo>
                    <a:pt x="7080" y="914"/>
                  </a:lnTo>
                  <a:cubicBezTo>
                    <a:pt x="7098" y="919"/>
                    <a:pt x="7117" y="921"/>
                    <a:pt x="7136" y="921"/>
                  </a:cubicBezTo>
                  <a:cubicBezTo>
                    <a:pt x="7174" y="921"/>
                    <a:pt x="7212" y="912"/>
                    <a:pt x="7247" y="893"/>
                  </a:cubicBezTo>
                  <a:cubicBezTo>
                    <a:pt x="7257" y="888"/>
                    <a:pt x="8042" y="463"/>
                    <a:pt x="8937" y="463"/>
                  </a:cubicBezTo>
                  <a:cubicBezTo>
                    <a:pt x="9243" y="463"/>
                    <a:pt x="9563" y="513"/>
                    <a:pt x="9868" y="647"/>
                  </a:cubicBezTo>
                  <a:cubicBezTo>
                    <a:pt x="10003" y="706"/>
                    <a:pt x="10132" y="783"/>
                    <a:pt x="10253" y="869"/>
                  </a:cubicBezTo>
                  <a:cubicBezTo>
                    <a:pt x="10434" y="1001"/>
                    <a:pt x="10593" y="1164"/>
                    <a:pt x="10739" y="1358"/>
                  </a:cubicBezTo>
                  <a:cubicBezTo>
                    <a:pt x="10500" y="1199"/>
                    <a:pt x="10218" y="1084"/>
                    <a:pt x="9902" y="1063"/>
                  </a:cubicBezTo>
                  <a:cubicBezTo>
                    <a:pt x="9873" y="1062"/>
                    <a:pt x="9843" y="1061"/>
                    <a:pt x="9814" y="1061"/>
                  </a:cubicBezTo>
                  <a:cubicBezTo>
                    <a:pt x="8943" y="1061"/>
                    <a:pt x="8060" y="1797"/>
                    <a:pt x="7184" y="3251"/>
                  </a:cubicBezTo>
                  <a:cubicBezTo>
                    <a:pt x="7098" y="3393"/>
                    <a:pt x="5049" y="6858"/>
                    <a:pt x="5760" y="11688"/>
                  </a:cubicBezTo>
                  <a:cubicBezTo>
                    <a:pt x="5854" y="12320"/>
                    <a:pt x="5677" y="12958"/>
                    <a:pt x="5278" y="13441"/>
                  </a:cubicBezTo>
                  <a:lnTo>
                    <a:pt x="5278" y="13445"/>
                  </a:lnTo>
                  <a:lnTo>
                    <a:pt x="5098" y="13663"/>
                  </a:lnTo>
                  <a:cubicBezTo>
                    <a:pt x="4929" y="13867"/>
                    <a:pt x="4680" y="13978"/>
                    <a:pt x="4425" y="13978"/>
                  </a:cubicBezTo>
                  <a:cubicBezTo>
                    <a:pt x="4327" y="13978"/>
                    <a:pt x="4228" y="13961"/>
                    <a:pt x="4132" y="13927"/>
                  </a:cubicBezTo>
                  <a:lnTo>
                    <a:pt x="3150" y="13583"/>
                  </a:lnTo>
                  <a:cubicBezTo>
                    <a:pt x="2685" y="13420"/>
                    <a:pt x="2286" y="13104"/>
                    <a:pt x="2021" y="12695"/>
                  </a:cubicBezTo>
                  <a:cubicBezTo>
                    <a:pt x="1435" y="11782"/>
                    <a:pt x="459" y="9862"/>
                    <a:pt x="501" y="7282"/>
                  </a:cubicBezTo>
                  <a:cubicBezTo>
                    <a:pt x="528" y="5487"/>
                    <a:pt x="1070" y="3762"/>
                    <a:pt x="2063" y="2286"/>
                  </a:cubicBezTo>
                  <a:cubicBezTo>
                    <a:pt x="2296" y="1942"/>
                    <a:pt x="2539" y="1633"/>
                    <a:pt x="2781" y="1369"/>
                  </a:cubicBezTo>
                  <a:cubicBezTo>
                    <a:pt x="3319" y="781"/>
                    <a:pt x="4076" y="459"/>
                    <a:pt x="4858" y="459"/>
                  </a:cubicBezTo>
                  <a:close/>
                  <a:moveTo>
                    <a:pt x="4857" y="1"/>
                  </a:moveTo>
                  <a:cubicBezTo>
                    <a:pt x="3948" y="1"/>
                    <a:pt x="3068" y="377"/>
                    <a:pt x="2445" y="1060"/>
                  </a:cubicBezTo>
                  <a:cubicBezTo>
                    <a:pt x="2185" y="1342"/>
                    <a:pt x="1931" y="1667"/>
                    <a:pt x="1685" y="2029"/>
                  </a:cubicBezTo>
                  <a:cubicBezTo>
                    <a:pt x="640" y="3577"/>
                    <a:pt x="73" y="5393"/>
                    <a:pt x="42" y="7275"/>
                  </a:cubicBezTo>
                  <a:cubicBezTo>
                    <a:pt x="1" y="9973"/>
                    <a:pt x="1025" y="11983"/>
                    <a:pt x="1636" y="12941"/>
                  </a:cubicBezTo>
                  <a:cubicBezTo>
                    <a:pt x="1813" y="13216"/>
                    <a:pt x="2039" y="13455"/>
                    <a:pt x="2302" y="13646"/>
                  </a:cubicBezTo>
                  <a:cubicBezTo>
                    <a:pt x="2515" y="13803"/>
                    <a:pt x="2747" y="13927"/>
                    <a:pt x="3000" y="14014"/>
                  </a:cubicBezTo>
                  <a:lnTo>
                    <a:pt x="3980" y="14357"/>
                  </a:lnTo>
                  <a:cubicBezTo>
                    <a:pt x="4125" y="14409"/>
                    <a:pt x="4275" y="14434"/>
                    <a:pt x="4424" y="14434"/>
                  </a:cubicBezTo>
                  <a:cubicBezTo>
                    <a:pt x="4812" y="14434"/>
                    <a:pt x="5192" y="14263"/>
                    <a:pt x="5448" y="13952"/>
                  </a:cubicBezTo>
                  <a:lnTo>
                    <a:pt x="5629" y="13733"/>
                  </a:lnTo>
                  <a:cubicBezTo>
                    <a:pt x="6111" y="13149"/>
                    <a:pt x="6327" y="12378"/>
                    <a:pt x="6212" y="11622"/>
                  </a:cubicBezTo>
                  <a:cubicBezTo>
                    <a:pt x="5528" y="6962"/>
                    <a:pt x="7556" y="3518"/>
                    <a:pt x="7577" y="3487"/>
                  </a:cubicBezTo>
                  <a:cubicBezTo>
                    <a:pt x="8352" y="2196"/>
                    <a:pt x="9124" y="1520"/>
                    <a:pt x="9813" y="1520"/>
                  </a:cubicBezTo>
                  <a:cubicBezTo>
                    <a:pt x="9834" y="1520"/>
                    <a:pt x="9855" y="1520"/>
                    <a:pt x="9875" y="1522"/>
                  </a:cubicBezTo>
                  <a:cubicBezTo>
                    <a:pt x="10802" y="1574"/>
                    <a:pt x="11378" y="2824"/>
                    <a:pt x="11402" y="2876"/>
                  </a:cubicBezTo>
                  <a:cubicBezTo>
                    <a:pt x="11441" y="2960"/>
                    <a:pt x="11523" y="3010"/>
                    <a:pt x="11610" y="3010"/>
                  </a:cubicBezTo>
                  <a:cubicBezTo>
                    <a:pt x="11634" y="3010"/>
                    <a:pt x="11659" y="3006"/>
                    <a:pt x="11684" y="2997"/>
                  </a:cubicBezTo>
                  <a:cubicBezTo>
                    <a:pt x="11795" y="2959"/>
                    <a:pt x="11861" y="2842"/>
                    <a:pt x="11830" y="2727"/>
                  </a:cubicBezTo>
                  <a:cubicBezTo>
                    <a:pt x="11514" y="1449"/>
                    <a:pt x="10917" y="608"/>
                    <a:pt x="10052" y="230"/>
                  </a:cubicBezTo>
                  <a:cubicBezTo>
                    <a:pt x="9680" y="67"/>
                    <a:pt x="9298" y="7"/>
                    <a:pt x="8934" y="7"/>
                  </a:cubicBezTo>
                  <a:cubicBezTo>
                    <a:pt x="8088" y="7"/>
                    <a:pt x="7348" y="334"/>
                    <a:pt x="7108" y="453"/>
                  </a:cubicBezTo>
                  <a:lnTo>
                    <a:pt x="5639" y="95"/>
                  </a:lnTo>
                  <a:cubicBezTo>
                    <a:pt x="5380" y="32"/>
                    <a:pt x="5117" y="1"/>
                    <a:pt x="48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413758" y="1284414"/>
              <a:ext cx="833580" cy="862902"/>
            </a:xfrm>
            <a:custGeom>
              <a:rect b="b" l="l" r="r" t="t"/>
              <a:pathLst>
                <a:path extrusionOk="0" h="21954" w="21208">
                  <a:moveTo>
                    <a:pt x="13190" y="1"/>
                  </a:moveTo>
                  <a:cubicBezTo>
                    <a:pt x="10026" y="1"/>
                    <a:pt x="7479" y="2497"/>
                    <a:pt x="7479" y="2497"/>
                  </a:cubicBezTo>
                  <a:cubicBezTo>
                    <a:pt x="6156" y="3827"/>
                    <a:pt x="6298" y="5580"/>
                    <a:pt x="6305" y="5681"/>
                  </a:cubicBezTo>
                  <a:lnTo>
                    <a:pt x="5465" y="2237"/>
                  </a:lnTo>
                  <a:lnTo>
                    <a:pt x="5427" y="2077"/>
                  </a:lnTo>
                  <a:lnTo>
                    <a:pt x="5427" y="2073"/>
                  </a:lnTo>
                  <a:cubicBezTo>
                    <a:pt x="5398" y="2010"/>
                    <a:pt x="4745" y="582"/>
                    <a:pt x="3629" y="582"/>
                  </a:cubicBezTo>
                  <a:cubicBezTo>
                    <a:pt x="2968" y="582"/>
                    <a:pt x="2146" y="1082"/>
                    <a:pt x="1194" y="2660"/>
                  </a:cubicBezTo>
                  <a:cubicBezTo>
                    <a:pt x="1194" y="2660"/>
                    <a:pt x="455" y="3886"/>
                    <a:pt x="0" y="5892"/>
                  </a:cubicBezTo>
                  <a:cubicBezTo>
                    <a:pt x="281" y="8416"/>
                    <a:pt x="816" y="10944"/>
                    <a:pt x="1205" y="12579"/>
                  </a:cubicBezTo>
                  <a:cubicBezTo>
                    <a:pt x="1281" y="12895"/>
                    <a:pt x="1351" y="13180"/>
                    <a:pt x="1409" y="13423"/>
                  </a:cubicBezTo>
                  <a:cubicBezTo>
                    <a:pt x="1639" y="14319"/>
                    <a:pt x="1934" y="15198"/>
                    <a:pt x="2323" y="16037"/>
                  </a:cubicBezTo>
                  <a:cubicBezTo>
                    <a:pt x="3209" y="17965"/>
                    <a:pt x="4135" y="18954"/>
                    <a:pt x="4646" y="19395"/>
                  </a:cubicBezTo>
                  <a:cubicBezTo>
                    <a:pt x="4962" y="19669"/>
                    <a:pt x="5247" y="19986"/>
                    <a:pt x="5493" y="20329"/>
                  </a:cubicBezTo>
                  <a:lnTo>
                    <a:pt x="5795" y="20756"/>
                  </a:lnTo>
                  <a:cubicBezTo>
                    <a:pt x="6027" y="21082"/>
                    <a:pt x="6295" y="21381"/>
                    <a:pt x="6593" y="21648"/>
                  </a:cubicBezTo>
                  <a:cubicBezTo>
                    <a:pt x="6824" y="21853"/>
                    <a:pt x="7111" y="21954"/>
                    <a:pt x="7397" y="21954"/>
                  </a:cubicBezTo>
                  <a:cubicBezTo>
                    <a:pt x="7732" y="21954"/>
                    <a:pt x="8065" y="21816"/>
                    <a:pt x="8305" y="21544"/>
                  </a:cubicBezTo>
                  <a:lnTo>
                    <a:pt x="8513" y="21308"/>
                  </a:lnTo>
                  <a:lnTo>
                    <a:pt x="8545" y="21270"/>
                  </a:lnTo>
                  <a:cubicBezTo>
                    <a:pt x="8878" y="20895"/>
                    <a:pt x="9010" y="20381"/>
                    <a:pt x="8902" y="19891"/>
                  </a:cubicBezTo>
                  <a:lnTo>
                    <a:pt x="8871" y="19756"/>
                  </a:lnTo>
                  <a:cubicBezTo>
                    <a:pt x="8809" y="19471"/>
                    <a:pt x="8830" y="19176"/>
                    <a:pt x="8926" y="18898"/>
                  </a:cubicBezTo>
                  <a:cubicBezTo>
                    <a:pt x="9680" y="16683"/>
                    <a:pt x="8781" y="11382"/>
                    <a:pt x="8781" y="11382"/>
                  </a:cubicBezTo>
                  <a:cubicBezTo>
                    <a:pt x="7295" y="4153"/>
                    <a:pt x="10854" y="2646"/>
                    <a:pt x="10854" y="2646"/>
                  </a:cubicBezTo>
                  <a:cubicBezTo>
                    <a:pt x="12009" y="2032"/>
                    <a:pt x="13055" y="1799"/>
                    <a:pt x="13977" y="1799"/>
                  </a:cubicBezTo>
                  <a:cubicBezTo>
                    <a:pt x="14975" y="1799"/>
                    <a:pt x="15827" y="2072"/>
                    <a:pt x="16517" y="2431"/>
                  </a:cubicBezTo>
                  <a:cubicBezTo>
                    <a:pt x="17544" y="2969"/>
                    <a:pt x="18384" y="3806"/>
                    <a:pt x="18957" y="4812"/>
                  </a:cubicBezTo>
                  <a:lnTo>
                    <a:pt x="20467" y="7461"/>
                  </a:lnTo>
                  <a:cubicBezTo>
                    <a:pt x="20530" y="7570"/>
                    <a:pt x="20616" y="7663"/>
                    <a:pt x="20714" y="7736"/>
                  </a:cubicBezTo>
                  <a:lnTo>
                    <a:pt x="20717" y="7740"/>
                  </a:lnTo>
                  <a:cubicBezTo>
                    <a:pt x="20766" y="7775"/>
                    <a:pt x="20818" y="7790"/>
                    <a:pt x="20867" y="7790"/>
                  </a:cubicBezTo>
                  <a:cubicBezTo>
                    <a:pt x="21049" y="7790"/>
                    <a:pt x="21207" y="7586"/>
                    <a:pt x="21106" y="7392"/>
                  </a:cubicBezTo>
                  <a:lnTo>
                    <a:pt x="19541" y="4420"/>
                  </a:lnTo>
                  <a:cubicBezTo>
                    <a:pt x="17511" y="1032"/>
                    <a:pt x="15223" y="1"/>
                    <a:pt x="13190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650371" y="1344118"/>
              <a:ext cx="338730" cy="803158"/>
            </a:xfrm>
            <a:custGeom>
              <a:rect b="b" l="l" r="r" t="t"/>
              <a:pathLst>
                <a:path extrusionOk="0" h="20434" w="8618">
                  <a:moveTo>
                    <a:pt x="6787" y="1"/>
                  </a:moveTo>
                  <a:cubicBezTo>
                    <a:pt x="5819" y="1"/>
                    <a:pt x="4715" y="261"/>
                    <a:pt x="3501" y="964"/>
                  </a:cubicBezTo>
                  <a:cubicBezTo>
                    <a:pt x="3501" y="964"/>
                    <a:pt x="1" y="2593"/>
                    <a:pt x="1743" y="9765"/>
                  </a:cubicBezTo>
                  <a:cubicBezTo>
                    <a:pt x="1743" y="9765"/>
                    <a:pt x="2834" y="15033"/>
                    <a:pt x="2157" y="17272"/>
                  </a:cubicBezTo>
                  <a:cubicBezTo>
                    <a:pt x="2073" y="17553"/>
                    <a:pt x="2063" y="17848"/>
                    <a:pt x="2136" y="18133"/>
                  </a:cubicBezTo>
                  <a:lnTo>
                    <a:pt x="2167" y="18265"/>
                  </a:lnTo>
                  <a:cubicBezTo>
                    <a:pt x="2296" y="18751"/>
                    <a:pt x="2177" y="19268"/>
                    <a:pt x="1862" y="19657"/>
                  </a:cubicBezTo>
                  <a:lnTo>
                    <a:pt x="1831" y="19696"/>
                  </a:lnTo>
                  <a:lnTo>
                    <a:pt x="1632" y="19938"/>
                  </a:lnTo>
                  <a:cubicBezTo>
                    <a:pt x="1448" y="20161"/>
                    <a:pt x="1206" y="20300"/>
                    <a:pt x="945" y="20355"/>
                  </a:cubicBezTo>
                  <a:cubicBezTo>
                    <a:pt x="1084" y="20408"/>
                    <a:pt x="1231" y="20434"/>
                    <a:pt x="1377" y="20434"/>
                  </a:cubicBezTo>
                  <a:cubicBezTo>
                    <a:pt x="1712" y="20434"/>
                    <a:pt x="2046" y="20296"/>
                    <a:pt x="2285" y="20025"/>
                  </a:cubicBezTo>
                  <a:lnTo>
                    <a:pt x="2493" y="19789"/>
                  </a:lnTo>
                  <a:lnTo>
                    <a:pt x="2525" y="19751"/>
                  </a:lnTo>
                  <a:cubicBezTo>
                    <a:pt x="2858" y="19376"/>
                    <a:pt x="2990" y="18862"/>
                    <a:pt x="2882" y="18372"/>
                  </a:cubicBezTo>
                  <a:lnTo>
                    <a:pt x="2851" y="18237"/>
                  </a:lnTo>
                  <a:cubicBezTo>
                    <a:pt x="2789" y="17952"/>
                    <a:pt x="2810" y="17657"/>
                    <a:pt x="2906" y="17379"/>
                  </a:cubicBezTo>
                  <a:cubicBezTo>
                    <a:pt x="3660" y="15164"/>
                    <a:pt x="2761" y="9863"/>
                    <a:pt x="2761" y="9863"/>
                  </a:cubicBezTo>
                  <a:cubicBezTo>
                    <a:pt x="1275" y="2634"/>
                    <a:pt x="4834" y="1127"/>
                    <a:pt x="4834" y="1127"/>
                  </a:cubicBezTo>
                  <a:cubicBezTo>
                    <a:pt x="5985" y="514"/>
                    <a:pt x="7027" y="280"/>
                    <a:pt x="7947" y="280"/>
                  </a:cubicBezTo>
                  <a:cubicBezTo>
                    <a:pt x="8179" y="280"/>
                    <a:pt x="8402" y="295"/>
                    <a:pt x="8618" y="322"/>
                  </a:cubicBezTo>
                  <a:cubicBezTo>
                    <a:pt x="8079" y="129"/>
                    <a:pt x="7466" y="1"/>
                    <a:pt x="6787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413758" y="1307250"/>
              <a:ext cx="214841" cy="471621"/>
            </a:xfrm>
            <a:custGeom>
              <a:rect b="b" l="l" r="r" t="t"/>
              <a:pathLst>
                <a:path extrusionOk="0" h="11999" w="5466">
                  <a:moveTo>
                    <a:pt x="3629" y="1"/>
                  </a:moveTo>
                  <a:cubicBezTo>
                    <a:pt x="2968" y="1"/>
                    <a:pt x="2146" y="501"/>
                    <a:pt x="1194" y="2079"/>
                  </a:cubicBezTo>
                  <a:cubicBezTo>
                    <a:pt x="1194" y="2079"/>
                    <a:pt x="455" y="3305"/>
                    <a:pt x="0" y="5311"/>
                  </a:cubicBezTo>
                  <a:cubicBezTo>
                    <a:pt x="281" y="7835"/>
                    <a:pt x="816" y="10363"/>
                    <a:pt x="1205" y="11998"/>
                  </a:cubicBezTo>
                  <a:cubicBezTo>
                    <a:pt x="1209" y="11843"/>
                    <a:pt x="1198" y="11683"/>
                    <a:pt x="1177" y="11526"/>
                  </a:cubicBezTo>
                  <a:cubicBezTo>
                    <a:pt x="490" y="6867"/>
                    <a:pt x="2518" y="3426"/>
                    <a:pt x="2539" y="3391"/>
                  </a:cubicBezTo>
                  <a:cubicBezTo>
                    <a:pt x="3314" y="2103"/>
                    <a:pt x="4086" y="1428"/>
                    <a:pt x="4775" y="1428"/>
                  </a:cubicBezTo>
                  <a:cubicBezTo>
                    <a:pt x="4796" y="1428"/>
                    <a:pt x="4816" y="1429"/>
                    <a:pt x="4837" y="1430"/>
                  </a:cubicBezTo>
                  <a:cubicBezTo>
                    <a:pt x="5069" y="1443"/>
                    <a:pt x="5281" y="1531"/>
                    <a:pt x="5465" y="1656"/>
                  </a:cubicBezTo>
                  <a:lnTo>
                    <a:pt x="5427" y="1496"/>
                  </a:lnTo>
                  <a:lnTo>
                    <a:pt x="5427" y="1492"/>
                  </a:lnTo>
                  <a:cubicBezTo>
                    <a:pt x="5398" y="1429"/>
                    <a:pt x="4745" y="1"/>
                    <a:pt x="3629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404758" y="1275374"/>
              <a:ext cx="850757" cy="880943"/>
            </a:xfrm>
            <a:custGeom>
              <a:rect b="b" l="l" r="r" t="t"/>
              <a:pathLst>
                <a:path extrusionOk="0" h="22413" w="21645">
                  <a:moveTo>
                    <a:pt x="13427" y="459"/>
                  </a:moveTo>
                  <a:cubicBezTo>
                    <a:pt x="13661" y="459"/>
                    <a:pt x="13898" y="474"/>
                    <a:pt x="14138" y="504"/>
                  </a:cubicBezTo>
                  <a:cubicBezTo>
                    <a:pt x="16207" y="772"/>
                    <a:pt x="18037" y="2203"/>
                    <a:pt x="19571" y="4762"/>
                  </a:cubicBezTo>
                  <a:lnTo>
                    <a:pt x="21130" y="7730"/>
                  </a:lnTo>
                  <a:cubicBezTo>
                    <a:pt x="21134" y="7737"/>
                    <a:pt x="21148" y="7758"/>
                    <a:pt x="21120" y="7782"/>
                  </a:cubicBezTo>
                  <a:cubicBezTo>
                    <a:pt x="21111" y="7790"/>
                    <a:pt x="21103" y="7793"/>
                    <a:pt x="21098" y="7793"/>
                  </a:cubicBezTo>
                  <a:cubicBezTo>
                    <a:pt x="21091" y="7793"/>
                    <a:pt x="21086" y="7789"/>
                    <a:pt x="21082" y="7786"/>
                  </a:cubicBezTo>
                  <a:lnTo>
                    <a:pt x="20946" y="7970"/>
                  </a:lnTo>
                  <a:lnTo>
                    <a:pt x="21079" y="7782"/>
                  </a:lnTo>
                  <a:cubicBezTo>
                    <a:pt x="21002" y="7726"/>
                    <a:pt x="20940" y="7657"/>
                    <a:pt x="20895" y="7577"/>
                  </a:cubicBezTo>
                  <a:lnTo>
                    <a:pt x="19384" y="4932"/>
                  </a:lnTo>
                  <a:cubicBezTo>
                    <a:pt x="18773" y="3858"/>
                    <a:pt x="17898" y="3004"/>
                    <a:pt x="16853" y="2459"/>
                  </a:cubicBezTo>
                  <a:cubicBezTo>
                    <a:pt x="16180" y="2109"/>
                    <a:pt x="15284" y="1804"/>
                    <a:pt x="14204" y="1804"/>
                  </a:cubicBezTo>
                  <a:cubicBezTo>
                    <a:pt x="13262" y="1804"/>
                    <a:pt x="12180" y="2036"/>
                    <a:pt x="10982" y="2671"/>
                  </a:cubicBezTo>
                  <a:cubicBezTo>
                    <a:pt x="10725" y="2786"/>
                    <a:pt x="7305" y="4449"/>
                    <a:pt x="8784" y="11649"/>
                  </a:cubicBezTo>
                  <a:cubicBezTo>
                    <a:pt x="8795" y="11702"/>
                    <a:pt x="9666" y="16920"/>
                    <a:pt x="8937" y="19056"/>
                  </a:cubicBezTo>
                  <a:cubicBezTo>
                    <a:pt x="8830" y="19375"/>
                    <a:pt x="8809" y="19716"/>
                    <a:pt x="8878" y="20035"/>
                  </a:cubicBezTo>
                  <a:lnTo>
                    <a:pt x="8909" y="20170"/>
                  </a:lnTo>
                  <a:cubicBezTo>
                    <a:pt x="8923" y="20246"/>
                    <a:pt x="8934" y="20320"/>
                    <a:pt x="8937" y="20396"/>
                  </a:cubicBezTo>
                  <a:cubicBezTo>
                    <a:pt x="8930" y="20389"/>
                    <a:pt x="8926" y="20382"/>
                    <a:pt x="8920" y="20378"/>
                  </a:cubicBezTo>
                  <a:lnTo>
                    <a:pt x="8458" y="19889"/>
                  </a:lnTo>
                  <a:cubicBezTo>
                    <a:pt x="8303" y="19723"/>
                    <a:pt x="8096" y="19639"/>
                    <a:pt x="7887" y="19639"/>
                  </a:cubicBezTo>
                  <a:cubicBezTo>
                    <a:pt x="7702" y="19639"/>
                    <a:pt x="7517" y="19705"/>
                    <a:pt x="7367" y="19836"/>
                  </a:cubicBezTo>
                  <a:lnTo>
                    <a:pt x="6614" y="20503"/>
                  </a:lnTo>
                  <a:cubicBezTo>
                    <a:pt x="6455" y="20646"/>
                    <a:pt x="6364" y="20840"/>
                    <a:pt x="6354" y="21045"/>
                  </a:cubicBezTo>
                  <a:cubicBezTo>
                    <a:pt x="6305" y="20982"/>
                    <a:pt x="6256" y="20920"/>
                    <a:pt x="6211" y="20854"/>
                  </a:cubicBezTo>
                  <a:lnTo>
                    <a:pt x="5906" y="20427"/>
                  </a:lnTo>
                  <a:cubicBezTo>
                    <a:pt x="5649" y="20066"/>
                    <a:pt x="5351" y="19736"/>
                    <a:pt x="5024" y="19451"/>
                  </a:cubicBezTo>
                  <a:cubicBezTo>
                    <a:pt x="4552" y="19045"/>
                    <a:pt x="3635" y="18080"/>
                    <a:pt x="2757" y="16174"/>
                  </a:cubicBezTo>
                  <a:cubicBezTo>
                    <a:pt x="2396" y="15383"/>
                    <a:pt x="2093" y="14514"/>
                    <a:pt x="1861" y="13598"/>
                  </a:cubicBezTo>
                  <a:cubicBezTo>
                    <a:pt x="1483" y="12087"/>
                    <a:pt x="795" y="9119"/>
                    <a:pt x="462" y="6136"/>
                  </a:cubicBezTo>
                  <a:cubicBezTo>
                    <a:pt x="899" y="4217"/>
                    <a:pt x="1611" y="3018"/>
                    <a:pt x="1622" y="3008"/>
                  </a:cubicBezTo>
                  <a:cubicBezTo>
                    <a:pt x="2397" y="1717"/>
                    <a:pt x="3169" y="1041"/>
                    <a:pt x="3858" y="1041"/>
                  </a:cubicBezTo>
                  <a:cubicBezTo>
                    <a:pt x="3879" y="1041"/>
                    <a:pt x="3900" y="1041"/>
                    <a:pt x="3920" y="1043"/>
                  </a:cubicBezTo>
                  <a:cubicBezTo>
                    <a:pt x="4805" y="1095"/>
                    <a:pt x="5367" y="2227"/>
                    <a:pt x="5441" y="2383"/>
                  </a:cubicBezTo>
                  <a:lnTo>
                    <a:pt x="6312" y="5962"/>
                  </a:lnTo>
                  <a:cubicBezTo>
                    <a:pt x="6340" y="6067"/>
                    <a:pt x="6430" y="6137"/>
                    <a:pt x="6532" y="6137"/>
                  </a:cubicBezTo>
                  <a:cubicBezTo>
                    <a:pt x="6546" y="6137"/>
                    <a:pt x="6559" y="6136"/>
                    <a:pt x="6572" y="6133"/>
                  </a:cubicBezTo>
                  <a:cubicBezTo>
                    <a:pt x="6691" y="6116"/>
                    <a:pt x="6774" y="6008"/>
                    <a:pt x="6763" y="5890"/>
                  </a:cubicBezTo>
                  <a:cubicBezTo>
                    <a:pt x="6756" y="5821"/>
                    <a:pt x="6628" y="4137"/>
                    <a:pt x="7867" y="2890"/>
                  </a:cubicBezTo>
                  <a:cubicBezTo>
                    <a:pt x="7897" y="2865"/>
                    <a:pt x="10392" y="459"/>
                    <a:pt x="13427" y="459"/>
                  </a:cubicBezTo>
                  <a:close/>
                  <a:moveTo>
                    <a:pt x="13410" y="0"/>
                  </a:moveTo>
                  <a:cubicBezTo>
                    <a:pt x="10204" y="0"/>
                    <a:pt x="7664" y="2451"/>
                    <a:pt x="7548" y="2567"/>
                  </a:cubicBezTo>
                  <a:cubicBezTo>
                    <a:pt x="6909" y="3206"/>
                    <a:pt x="6593" y="3935"/>
                    <a:pt x="6441" y="4553"/>
                  </a:cubicBezTo>
                  <a:lnTo>
                    <a:pt x="5878" y="2258"/>
                  </a:lnTo>
                  <a:cubicBezTo>
                    <a:pt x="5875" y="2241"/>
                    <a:pt x="5867" y="2220"/>
                    <a:pt x="5861" y="2203"/>
                  </a:cubicBezTo>
                  <a:cubicBezTo>
                    <a:pt x="5777" y="2018"/>
                    <a:pt x="5114" y="654"/>
                    <a:pt x="3947" y="584"/>
                  </a:cubicBezTo>
                  <a:cubicBezTo>
                    <a:pt x="3918" y="583"/>
                    <a:pt x="3888" y="582"/>
                    <a:pt x="3859" y="582"/>
                  </a:cubicBezTo>
                  <a:cubicBezTo>
                    <a:pt x="2988" y="582"/>
                    <a:pt x="2105" y="1318"/>
                    <a:pt x="1229" y="2772"/>
                  </a:cubicBezTo>
                  <a:cubicBezTo>
                    <a:pt x="1198" y="2821"/>
                    <a:pt x="465" y="4053"/>
                    <a:pt x="7" y="6071"/>
                  </a:cubicBezTo>
                  <a:cubicBezTo>
                    <a:pt x="4" y="6095"/>
                    <a:pt x="0" y="6122"/>
                    <a:pt x="4" y="6146"/>
                  </a:cubicBezTo>
                  <a:cubicBezTo>
                    <a:pt x="340" y="9170"/>
                    <a:pt x="1034" y="12181"/>
                    <a:pt x="1420" y="13708"/>
                  </a:cubicBezTo>
                  <a:cubicBezTo>
                    <a:pt x="1656" y="14653"/>
                    <a:pt x="1968" y="15549"/>
                    <a:pt x="2343" y="16365"/>
                  </a:cubicBezTo>
                  <a:cubicBezTo>
                    <a:pt x="3257" y="18351"/>
                    <a:pt x="4226" y="19368"/>
                    <a:pt x="4726" y="19799"/>
                  </a:cubicBezTo>
                  <a:cubicBezTo>
                    <a:pt x="5024" y="20059"/>
                    <a:pt x="5298" y="20357"/>
                    <a:pt x="5534" y="20691"/>
                  </a:cubicBezTo>
                  <a:lnTo>
                    <a:pt x="5837" y="21118"/>
                  </a:lnTo>
                  <a:cubicBezTo>
                    <a:pt x="6080" y="21458"/>
                    <a:pt x="6357" y="21770"/>
                    <a:pt x="6670" y="22049"/>
                  </a:cubicBezTo>
                  <a:cubicBezTo>
                    <a:pt x="6705" y="22080"/>
                    <a:pt x="6739" y="22107"/>
                    <a:pt x="6777" y="22135"/>
                  </a:cubicBezTo>
                  <a:cubicBezTo>
                    <a:pt x="7024" y="22315"/>
                    <a:pt x="7317" y="22412"/>
                    <a:pt x="7622" y="22412"/>
                  </a:cubicBezTo>
                  <a:cubicBezTo>
                    <a:pt x="7652" y="22412"/>
                    <a:pt x="7682" y="22411"/>
                    <a:pt x="7711" y="22410"/>
                  </a:cubicBezTo>
                  <a:cubicBezTo>
                    <a:pt x="8096" y="22385"/>
                    <a:pt x="8451" y="22215"/>
                    <a:pt x="8705" y="21924"/>
                  </a:cubicBezTo>
                  <a:lnTo>
                    <a:pt x="8916" y="21687"/>
                  </a:lnTo>
                  <a:lnTo>
                    <a:pt x="8947" y="21653"/>
                  </a:lnTo>
                  <a:cubicBezTo>
                    <a:pt x="9325" y="21222"/>
                    <a:pt x="9479" y="20632"/>
                    <a:pt x="9354" y="20073"/>
                  </a:cubicBezTo>
                  <a:lnTo>
                    <a:pt x="9325" y="19937"/>
                  </a:lnTo>
                  <a:cubicBezTo>
                    <a:pt x="9270" y="19698"/>
                    <a:pt x="9288" y="19445"/>
                    <a:pt x="9371" y="19205"/>
                  </a:cubicBezTo>
                  <a:cubicBezTo>
                    <a:pt x="10135" y="16958"/>
                    <a:pt x="9274" y="11792"/>
                    <a:pt x="9232" y="11563"/>
                  </a:cubicBezTo>
                  <a:cubicBezTo>
                    <a:pt x="8822" y="9556"/>
                    <a:pt x="8562" y="6730"/>
                    <a:pt x="9670" y="4678"/>
                  </a:cubicBezTo>
                  <a:cubicBezTo>
                    <a:pt x="10325" y="3467"/>
                    <a:pt x="11163" y="3092"/>
                    <a:pt x="11173" y="3088"/>
                  </a:cubicBezTo>
                  <a:cubicBezTo>
                    <a:pt x="11176" y="3084"/>
                    <a:pt x="11184" y="3081"/>
                    <a:pt x="11190" y="3078"/>
                  </a:cubicBezTo>
                  <a:cubicBezTo>
                    <a:pt x="12223" y="2528"/>
                    <a:pt x="13231" y="2253"/>
                    <a:pt x="14204" y="2253"/>
                  </a:cubicBezTo>
                  <a:cubicBezTo>
                    <a:pt x="15044" y="2253"/>
                    <a:pt x="15858" y="2457"/>
                    <a:pt x="16642" y="2866"/>
                  </a:cubicBezTo>
                  <a:cubicBezTo>
                    <a:pt x="17610" y="3369"/>
                    <a:pt x="18422" y="4164"/>
                    <a:pt x="18988" y="5157"/>
                  </a:cubicBezTo>
                  <a:lnTo>
                    <a:pt x="20499" y="7803"/>
                  </a:lnTo>
                  <a:cubicBezTo>
                    <a:pt x="20575" y="7938"/>
                    <a:pt x="20679" y="8056"/>
                    <a:pt x="20808" y="8150"/>
                  </a:cubicBezTo>
                  <a:lnTo>
                    <a:pt x="20815" y="8154"/>
                  </a:lnTo>
                  <a:cubicBezTo>
                    <a:pt x="20902" y="8217"/>
                    <a:pt x="21002" y="8248"/>
                    <a:pt x="21101" y="8248"/>
                  </a:cubicBezTo>
                  <a:cubicBezTo>
                    <a:pt x="21214" y="8248"/>
                    <a:pt x="21326" y="8207"/>
                    <a:pt x="21419" y="8126"/>
                  </a:cubicBezTo>
                  <a:cubicBezTo>
                    <a:pt x="21600" y="7970"/>
                    <a:pt x="21645" y="7723"/>
                    <a:pt x="21537" y="7515"/>
                  </a:cubicBezTo>
                  <a:lnTo>
                    <a:pt x="19971" y="4542"/>
                  </a:lnTo>
                  <a:cubicBezTo>
                    <a:pt x="19967" y="4539"/>
                    <a:pt x="19967" y="4536"/>
                    <a:pt x="19964" y="4532"/>
                  </a:cubicBezTo>
                  <a:cubicBezTo>
                    <a:pt x="18353" y="1845"/>
                    <a:pt x="16412" y="334"/>
                    <a:pt x="14193" y="50"/>
                  </a:cubicBezTo>
                  <a:cubicBezTo>
                    <a:pt x="13929" y="16"/>
                    <a:pt x="13667" y="0"/>
                    <a:pt x="134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661534" y="1610998"/>
              <a:ext cx="60805" cy="367423"/>
            </a:xfrm>
            <a:custGeom>
              <a:rect b="b" l="l" r="r" t="t"/>
              <a:pathLst>
                <a:path extrusionOk="0" h="9348" w="1547">
                  <a:moveTo>
                    <a:pt x="83" y="0"/>
                  </a:moveTo>
                  <a:cubicBezTo>
                    <a:pt x="42" y="0"/>
                    <a:pt x="1" y="29"/>
                    <a:pt x="5" y="80"/>
                  </a:cubicBezTo>
                  <a:cubicBezTo>
                    <a:pt x="60" y="711"/>
                    <a:pt x="133" y="1340"/>
                    <a:pt x="213" y="1969"/>
                  </a:cubicBezTo>
                  <a:cubicBezTo>
                    <a:pt x="268" y="2420"/>
                    <a:pt x="338" y="2871"/>
                    <a:pt x="401" y="3323"/>
                  </a:cubicBezTo>
                  <a:lnTo>
                    <a:pt x="609" y="4673"/>
                  </a:lnTo>
                  <a:lnTo>
                    <a:pt x="845" y="6020"/>
                  </a:lnTo>
                  <a:lnTo>
                    <a:pt x="1102" y="7364"/>
                  </a:lnTo>
                  <a:cubicBezTo>
                    <a:pt x="1182" y="7808"/>
                    <a:pt x="1251" y="8253"/>
                    <a:pt x="1310" y="8704"/>
                  </a:cubicBezTo>
                  <a:cubicBezTo>
                    <a:pt x="1328" y="8815"/>
                    <a:pt x="1342" y="8927"/>
                    <a:pt x="1359" y="9038"/>
                  </a:cubicBezTo>
                  <a:cubicBezTo>
                    <a:pt x="1366" y="9097"/>
                    <a:pt x="1376" y="9152"/>
                    <a:pt x="1383" y="9208"/>
                  </a:cubicBezTo>
                  <a:cubicBezTo>
                    <a:pt x="1390" y="9249"/>
                    <a:pt x="1387" y="9305"/>
                    <a:pt x="1422" y="9333"/>
                  </a:cubicBezTo>
                  <a:cubicBezTo>
                    <a:pt x="1434" y="9342"/>
                    <a:pt x="1449" y="9347"/>
                    <a:pt x="1464" y="9347"/>
                  </a:cubicBezTo>
                  <a:cubicBezTo>
                    <a:pt x="1486" y="9347"/>
                    <a:pt x="1507" y="9337"/>
                    <a:pt x="1522" y="9318"/>
                  </a:cubicBezTo>
                  <a:cubicBezTo>
                    <a:pt x="1522" y="9315"/>
                    <a:pt x="1522" y="9315"/>
                    <a:pt x="1526" y="9312"/>
                  </a:cubicBezTo>
                  <a:cubicBezTo>
                    <a:pt x="1547" y="9273"/>
                    <a:pt x="1536" y="9225"/>
                    <a:pt x="1536" y="9183"/>
                  </a:cubicBezTo>
                  <a:lnTo>
                    <a:pt x="1536" y="9017"/>
                  </a:lnTo>
                  <a:lnTo>
                    <a:pt x="1536" y="8687"/>
                  </a:lnTo>
                  <a:cubicBezTo>
                    <a:pt x="1529" y="8228"/>
                    <a:pt x="1505" y="7770"/>
                    <a:pt x="1453" y="7312"/>
                  </a:cubicBezTo>
                  <a:cubicBezTo>
                    <a:pt x="1432" y="7079"/>
                    <a:pt x="1401" y="6854"/>
                    <a:pt x="1366" y="6628"/>
                  </a:cubicBezTo>
                  <a:lnTo>
                    <a:pt x="1272" y="5951"/>
                  </a:lnTo>
                  <a:lnTo>
                    <a:pt x="1060" y="4600"/>
                  </a:lnTo>
                  <a:lnTo>
                    <a:pt x="824" y="3253"/>
                  </a:lnTo>
                  <a:cubicBezTo>
                    <a:pt x="738" y="2805"/>
                    <a:pt x="661" y="2357"/>
                    <a:pt x="563" y="1910"/>
                  </a:cubicBezTo>
                  <a:cubicBezTo>
                    <a:pt x="438" y="1291"/>
                    <a:pt x="307" y="673"/>
                    <a:pt x="154" y="56"/>
                  </a:cubicBezTo>
                  <a:cubicBezTo>
                    <a:pt x="145" y="18"/>
                    <a:pt x="114" y="0"/>
                    <a:pt x="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236613" y="1023469"/>
              <a:ext cx="95708" cy="92642"/>
            </a:xfrm>
            <a:custGeom>
              <a:rect b="b" l="l" r="r" t="t"/>
              <a:pathLst>
                <a:path extrusionOk="0" h="2357" w="2435">
                  <a:moveTo>
                    <a:pt x="1217" y="0"/>
                  </a:moveTo>
                  <a:cubicBezTo>
                    <a:pt x="1137" y="0"/>
                    <a:pt x="1058" y="41"/>
                    <a:pt x="1014" y="122"/>
                  </a:cubicBezTo>
                  <a:lnTo>
                    <a:pt x="743" y="612"/>
                  </a:lnTo>
                  <a:cubicBezTo>
                    <a:pt x="723" y="654"/>
                    <a:pt x="692" y="685"/>
                    <a:pt x="654" y="705"/>
                  </a:cubicBezTo>
                  <a:lnTo>
                    <a:pt x="160" y="973"/>
                  </a:lnTo>
                  <a:cubicBezTo>
                    <a:pt x="0" y="1064"/>
                    <a:pt x="0" y="1293"/>
                    <a:pt x="160" y="1380"/>
                  </a:cubicBezTo>
                  <a:lnTo>
                    <a:pt x="654" y="1650"/>
                  </a:lnTo>
                  <a:cubicBezTo>
                    <a:pt x="692" y="1671"/>
                    <a:pt x="723" y="1702"/>
                    <a:pt x="743" y="1740"/>
                  </a:cubicBezTo>
                  <a:lnTo>
                    <a:pt x="1014" y="2234"/>
                  </a:lnTo>
                  <a:cubicBezTo>
                    <a:pt x="1058" y="2315"/>
                    <a:pt x="1137" y="2356"/>
                    <a:pt x="1217" y="2356"/>
                  </a:cubicBezTo>
                  <a:cubicBezTo>
                    <a:pt x="1297" y="2356"/>
                    <a:pt x="1377" y="2315"/>
                    <a:pt x="1421" y="2234"/>
                  </a:cubicBezTo>
                  <a:lnTo>
                    <a:pt x="1688" y="1740"/>
                  </a:lnTo>
                  <a:cubicBezTo>
                    <a:pt x="1713" y="1702"/>
                    <a:pt x="1743" y="1671"/>
                    <a:pt x="1782" y="1650"/>
                  </a:cubicBezTo>
                  <a:lnTo>
                    <a:pt x="2275" y="1380"/>
                  </a:lnTo>
                  <a:cubicBezTo>
                    <a:pt x="2434" y="1293"/>
                    <a:pt x="2434" y="1064"/>
                    <a:pt x="2275" y="973"/>
                  </a:cubicBezTo>
                  <a:lnTo>
                    <a:pt x="1782" y="705"/>
                  </a:lnTo>
                  <a:cubicBezTo>
                    <a:pt x="1743" y="685"/>
                    <a:pt x="1713" y="654"/>
                    <a:pt x="1688" y="612"/>
                  </a:cubicBezTo>
                  <a:lnTo>
                    <a:pt x="1421" y="122"/>
                  </a:lnTo>
                  <a:cubicBezTo>
                    <a:pt x="1377" y="41"/>
                    <a:pt x="1297" y="0"/>
                    <a:pt x="1217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47137" y="1913055"/>
              <a:ext cx="95708" cy="92563"/>
            </a:xfrm>
            <a:custGeom>
              <a:rect b="b" l="l" r="r" t="t"/>
              <a:pathLst>
                <a:path extrusionOk="0" h="2355" w="2435">
                  <a:moveTo>
                    <a:pt x="1218" y="0"/>
                  </a:moveTo>
                  <a:cubicBezTo>
                    <a:pt x="1138" y="0"/>
                    <a:pt x="1058" y="40"/>
                    <a:pt x="1015" y="120"/>
                  </a:cubicBezTo>
                  <a:lnTo>
                    <a:pt x="744" y="613"/>
                  </a:lnTo>
                  <a:cubicBezTo>
                    <a:pt x="723" y="651"/>
                    <a:pt x="692" y="683"/>
                    <a:pt x="654" y="703"/>
                  </a:cubicBezTo>
                  <a:lnTo>
                    <a:pt x="161" y="974"/>
                  </a:lnTo>
                  <a:cubicBezTo>
                    <a:pt x="1" y="1061"/>
                    <a:pt x="1" y="1290"/>
                    <a:pt x="161" y="1380"/>
                  </a:cubicBezTo>
                  <a:lnTo>
                    <a:pt x="654" y="1648"/>
                  </a:lnTo>
                  <a:cubicBezTo>
                    <a:pt x="692" y="1668"/>
                    <a:pt x="723" y="1703"/>
                    <a:pt x="744" y="1742"/>
                  </a:cubicBezTo>
                  <a:lnTo>
                    <a:pt x="1015" y="2234"/>
                  </a:lnTo>
                  <a:cubicBezTo>
                    <a:pt x="1058" y="2314"/>
                    <a:pt x="1138" y="2354"/>
                    <a:pt x="1218" y="2354"/>
                  </a:cubicBezTo>
                  <a:cubicBezTo>
                    <a:pt x="1298" y="2354"/>
                    <a:pt x="1378" y="2314"/>
                    <a:pt x="1421" y="2234"/>
                  </a:cubicBezTo>
                  <a:lnTo>
                    <a:pt x="1692" y="1742"/>
                  </a:lnTo>
                  <a:cubicBezTo>
                    <a:pt x="1713" y="1703"/>
                    <a:pt x="1744" y="1668"/>
                    <a:pt x="1782" y="1648"/>
                  </a:cubicBezTo>
                  <a:lnTo>
                    <a:pt x="2275" y="1380"/>
                  </a:lnTo>
                  <a:cubicBezTo>
                    <a:pt x="2435" y="1290"/>
                    <a:pt x="2435" y="1061"/>
                    <a:pt x="2275" y="974"/>
                  </a:cubicBezTo>
                  <a:lnTo>
                    <a:pt x="1782" y="703"/>
                  </a:lnTo>
                  <a:cubicBezTo>
                    <a:pt x="1744" y="683"/>
                    <a:pt x="1713" y="651"/>
                    <a:pt x="1692" y="613"/>
                  </a:cubicBezTo>
                  <a:lnTo>
                    <a:pt x="1421" y="120"/>
                  </a:lnTo>
                  <a:cubicBezTo>
                    <a:pt x="1378" y="40"/>
                    <a:pt x="1298" y="0"/>
                    <a:pt x="1218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459587" y="1823244"/>
              <a:ext cx="53691" cy="52040"/>
            </a:xfrm>
            <a:custGeom>
              <a:rect b="b" l="l" r="r" t="t"/>
              <a:pathLst>
                <a:path extrusionOk="0" h="1324" w="1366">
                  <a:moveTo>
                    <a:pt x="683" y="1"/>
                  </a:moveTo>
                  <a:cubicBezTo>
                    <a:pt x="639" y="1"/>
                    <a:pt x="594" y="23"/>
                    <a:pt x="570" y="69"/>
                  </a:cubicBezTo>
                  <a:lnTo>
                    <a:pt x="418" y="346"/>
                  </a:lnTo>
                  <a:cubicBezTo>
                    <a:pt x="407" y="367"/>
                    <a:pt x="389" y="384"/>
                    <a:pt x="365" y="398"/>
                  </a:cubicBezTo>
                  <a:lnTo>
                    <a:pt x="91" y="548"/>
                  </a:lnTo>
                  <a:cubicBezTo>
                    <a:pt x="1" y="599"/>
                    <a:pt x="1" y="728"/>
                    <a:pt x="91" y="777"/>
                  </a:cubicBezTo>
                  <a:lnTo>
                    <a:pt x="365" y="929"/>
                  </a:lnTo>
                  <a:cubicBezTo>
                    <a:pt x="389" y="939"/>
                    <a:pt x="407" y="957"/>
                    <a:pt x="418" y="978"/>
                  </a:cubicBezTo>
                  <a:lnTo>
                    <a:pt x="570" y="1256"/>
                  </a:lnTo>
                  <a:cubicBezTo>
                    <a:pt x="594" y="1301"/>
                    <a:pt x="639" y="1324"/>
                    <a:pt x="683" y="1324"/>
                  </a:cubicBezTo>
                  <a:cubicBezTo>
                    <a:pt x="727" y="1324"/>
                    <a:pt x="772" y="1301"/>
                    <a:pt x="796" y="1256"/>
                  </a:cubicBezTo>
                  <a:lnTo>
                    <a:pt x="948" y="978"/>
                  </a:lnTo>
                  <a:cubicBezTo>
                    <a:pt x="959" y="957"/>
                    <a:pt x="977" y="939"/>
                    <a:pt x="1001" y="929"/>
                  </a:cubicBezTo>
                  <a:lnTo>
                    <a:pt x="1275" y="777"/>
                  </a:lnTo>
                  <a:cubicBezTo>
                    <a:pt x="1365" y="728"/>
                    <a:pt x="1365" y="599"/>
                    <a:pt x="1275" y="548"/>
                  </a:cubicBezTo>
                  <a:lnTo>
                    <a:pt x="1001" y="398"/>
                  </a:lnTo>
                  <a:cubicBezTo>
                    <a:pt x="977" y="384"/>
                    <a:pt x="959" y="367"/>
                    <a:pt x="948" y="346"/>
                  </a:cubicBezTo>
                  <a:lnTo>
                    <a:pt x="796" y="69"/>
                  </a:lnTo>
                  <a:cubicBezTo>
                    <a:pt x="772" y="23"/>
                    <a:pt x="727" y="1"/>
                    <a:pt x="683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871027" y="1825641"/>
              <a:ext cx="53809" cy="51961"/>
            </a:xfrm>
            <a:custGeom>
              <a:rect b="b" l="l" r="r" t="t"/>
              <a:pathLst>
                <a:path extrusionOk="0" h="1322" w="1369">
                  <a:moveTo>
                    <a:pt x="685" y="1"/>
                  </a:moveTo>
                  <a:cubicBezTo>
                    <a:pt x="640" y="1"/>
                    <a:pt x="595" y="23"/>
                    <a:pt x="571" y="66"/>
                  </a:cubicBezTo>
                  <a:lnTo>
                    <a:pt x="421" y="344"/>
                  </a:lnTo>
                  <a:cubicBezTo>
                    <a:pt x="407" y="365"/>
                    <a:pt x="390" y="386"/>
                    <a:pt x="369" y="396"/>
                  </a:cubicBezTo>
                  <a:lnTo>
                    <a:pt x="91" y="545"/>
                  </a:lnTo>
                  <a:cubicBezTo>
                    <a:pt x="1" y="598"/>
                    <a:pt x="1" y="726"/>
                    <a:pt x="91" y="774"/>
                  </a:cubicBezTo>
                  <a:lnTo>
                    <a:pt x="369" y="928"/>
                  </a:lnTo>
                  <a:cubicBezTo>
                    <a:pt x="390" y="938"/>
                    <a:pt x="407" y="955"/>
                    <a:pt x="421" y="979"/>
                  </a:cubicBezTo>
                  <a:lnTo>
                    <a:pt x="571" y="1253"/>
                  </a:lnTo>
                  <a:cubicBezTo>
                    <a:pt x="595" y="1299"/>
                    <a:pt x="640" y="1321"/>
                    <a:pt x="685" y="1321"/>
                  </a:cubicBezTo>
                  <a:cubicBezTo>
                    <a:pt x="730" y="1321"/>
                    <a:pt x="775" y="1299"/>
                    <a:pt x="800" y="1253"/>
                  </a:cubicBezTo>
                  <a:lnTo>
                    <a:pt x="949" y="979"/>
                  </a:lnTo>
                  <a:cubicBezTo>
                    <a:pt x="962" y="955"/>
                    <a:pt x="980" y="938"/>
                    <a:pt x="1001" y="928"/>
                  </a:cubicBezTo>
                  <a:lnTo>
                    <a:pt x="1279" y="774"/>
                  </a:lnTo>
                  <a:cubicBezTo>
                    <a:pt x="1369" y="726"/>
                    <a:pt x="1369" y="598"/>
                    <a:pt x="1279" y="545"/>
                  </a:cubicBezTo>
                  <a:lnTo>
                    <a:pt x="1001" y="396"/>
                  </a:lnTo>
                  <a:cubicBezTo>
                    <a:pt x="980" y="386"/>
                    <a:pt x="962" y="365"/>
                    <a:pt x="949" y="344"/>
                  </a:cubicBezTo>
                  <a:lnTo>
                    <a:pt x="800" y="66"/>
                  </a:lnTo>
                  <a:cubicBezTo>
                    <a:pt x="775" y="23"/>
                    <a:pt x="730" y="1"/>
                    <a:pt x="685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337744" y="1144292"/>
              <a:ext cx="53651" cy="51922"/>
            </a:xfrm>
            <a:custGeom>
              <a:rect b="b" l="l" r="r" t="t"/>
              <a:pathLst>
                <a:path extrusionOk="0" h="1321" w="1365">
                  <a:moveTo>
                    <a:pt x="683" y="0"/>
                  </a:moveTo>
                  <a:cubicBezTo>
                    <a:pt x="638" y="0"/>
                    <a:pt x="594" y="22"/>
                    <a:pt x="570" y="65"/>
                  </a:cubicBezTo>
                  <a:lnTo>
                    <a:pt x="417" y="344"/>
                  </a:lnTo>
                  <a:cubicBezTo>
                    <a:pt x="406" y="365"/>
                    <a:pt x="390" y="381"/>
                    <a:pt x="365" y="395"/>
                  </a:cubicBezTo>
                  <a:lnTo>
                    <a:pt x="90" y="545"/>
                  </a:lnTo>
                  <a:cubicBezTo>
                    <a:pt x="0" y="597"/>
                    <a:pt x="0" y="725"/>
                    <a:pt x="90" y="774"/>
                  </a:cubicBezTo>
                  <a:lnTo>
                    <a:pt x="365" y="927"/>
                  </a:lnTo>
                  <a:cubicBezTo>
                    <a:pt x="390" y="937"/>
                    <a:pt x="406" y="955"/>
                    <a:pt x="417" y="975"/>
                  </a:cubicBezTo>
                  <a:lnTo>
                    <a:pt x="570" y="1253"/>
                  </a:lnTo>
                  <a:cubicBezTo>
                    <a:pt x="594" y="1298"/>
                    <a:pt x="638" y="1321"/>
                    <a:pt x="683" y="1321"/>
                  </a:cubicBezTo>
                  <a:cubicBezTo>
                    <a:pt x="727" y="1321"/>
                    <a:pt x="771" y="1298"/>
                    <a:pt x="795" y="1253"/>
                  </a:cubicBezTo>
                  <a:lnTo>
                    <a:pt x="948" y="975"/>
                  </a:lnTo>
                  <a:cubicBezTo>
                    <a:pt x="959" y="955"/>
                    <a:pt x="976" y="937"/>
                    <a:pt x="1000" y="927"/>
                  </a:cubicBezTo>
                  <a:lnTo>
                    <a:pt x="1274" y="774"/>
                  </a:lnTo>
                  <a:cubicBezTo>
                    <a:pt x="1364" y="725"/>
                    <a:pt x="1364" y="597"/>
                    <a:pt x="1274" y="545"/>
                  </a:cubicBezTo>
                  <a:lnTo>
                    <a:pt x="1000" y="395"/>
                  </a:lnTo>
                  <a:cubicBezTo>
                    <a:pt x="976" y="381"/>
                    <a:pt x="959" y="365"/>
                    <a:pt x="948" y="344"/>
                  </a:cubicBezTo>
                  <a:lnTo>
                    <a:pt x="795" y="65"/>
                  </a:lnTo>
                  <a:cubicBezTo>
                    <a:pt x="771" y="22"/>
                    <a:pt x="727" y="0"/>
                    <a:pt x="683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6" name="Google Shape;1296;p24"/>
          <p:cNvSpPr txBox="1"/>
          <p:nvPr/>
        </p:nvSpPr>
        <p:spPr>
          <a:xfrm>
            <a:off x="0" y="4804800"/>
            <a:ext cx="6711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https://docs.google.com/presentation/d/1EEwXd0VJ3jggutkjOStkxvXPDCs1DSBxkZkcCHjbXV4/edit?usp=sharing</a:t>
            </a:r>
            <a:r>
              <a:rPr lang="en" sz="900">
                <a:solidFill>
                  <a:schemeClr val="accent2"/>
                </a:solidFill>
              </a:rPr>
              <a:t> </a:t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5"/>
          <p:cNvSpPr/>
          <p:nvPr/>
        </p:nvSpPr>
        <p:spPr>
          <a:xfrm>
            <a:off x="6116650" y="321390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25"/>
          <p:cNvSpPr/>
          <p:nvPr/>
        </p:nvSpPr>
        <p:spPr>
          <a:xfrm>
            <a:off x="3410255" y="321390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25"/>
          <p:cNvSpPr/>
          <p:nvPr/>
        </p:nvSpPr>
        <p:spPr>
          <a:xfrm>
            <a:off x="707533" y="321390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25"/>
          <p:cNvSpPr/>
          <p:nvPr/>
        </p:nvSpPr>
        <p:spPr>
          <a:xfrm>
            <a:off x="3410255" y="168445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25"/>
          <p:cNvSpPr/>
          <p:nvPr/>
        </p:nvSpPr>
        <p:spPr>
          <a:xfrm>
            <a:off x="707533" y="168445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5"/>
          <p:cNvSpPr/>
          <p:nvPr/>
        </p:nvSpPr>
        <p:spPr>
          <a:xfrm>
            <a:off x="6116650" y="1684450"/>
            <a:ext cx="2323490" cy="484799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25"/>
          <p:cNvSpPr txBox="1"/>
          <p:nvPr>
            <p:ph idx="2" type="title"/>
          </p:nvPr>
        </p:nvSpPr>
        <p:spPr>
          <a:xfrm>
            <a:off x="876278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meeting</a:t>
            </a:r>
            <a:endParaRPr/>
          </a:p>
        </p:txBody>
      </p:sp>
      <p:sp>
        <p:nvSpPr>
          <p:cNvPr id="1308" name="Google Shape;1308;p25"/>
          <p:cNvSpPr/>
          <p:nvPr/>
        </p:nvSpPr>
        <p:spPr>
          <a:xfrm>
            <a:off x="428350" y="496775"/>
            <a:ext cx="8287311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25"/>
          <p:cNvSpPr txBox="1"/>
          <p:nvPr>
            <p:ph idx="13" type="subTitle"/>
          </p:nvPr>
        </p:nvSpPr>
        <p:spPr>
          <a:xfrm>
            <a:off x="6116650" y="2153975"/>
            <a:ext cx="23235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In-person touchbase to check that the project is on track and determine additional action items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0" name="Google Shape;1310;p25"/>
          <p:cNvSpPr txBox="1"/>
          <p:nvPr>
            <p:ph idx="15" type="subTitle"/>
          </p:nvPr>
        </p:nvSpPr>
        <p:spPr>
          <a:xfrm>
            <a:off x="6137100" y="3663575"/>
            <a:ext cx="2323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Completed version and presentation Thursday (10/16)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1" name="Google Shape;1311;p25"/>
          <p:cNvSpPr txBox="1"/>
          <p:nvPr>
            <p:ph idx="9" type="title"/>
          </p:nvPr>
        </p:nvSpPr>
        <p:spPr>
          <a:xfrm>
            <a:off x="6285396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Review</a:t>
            </a:r>
            <a:endParaRPr/>
          </a:p>
        </p:txBody>
      </p:sp>
      <p:sp>
        <p:nvSpPr>
          <p:cNvPr id="1312" name="Google Shape;1312;p25"/>
          <p:cNvSpPr txBox="1"/>
          <p:nvPr>
            <p:ph idx="14" type="title"/>
          </p:nvPr>
        </p:nvSpPr>
        <p:spPr>
          <a:xfrm>
            <a:off x="6285396" y="3192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313" name="Google Shape;1313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4" name="Google Shape;1314;p25"/>
          <p:cNvSpPr txBox="1"/>
          <p:nvPr>
            <p:ph idx="1" type="subTitle"/>
          </p:nvPr>
        </p:nvSpPr>
        <p:spPr>
          <a:xfrm>
            <a:off x="538775" y="2153975"/>
            <a:ext cx="26715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In-person team meeting where discrete tasks were chosen and a boilerplate version of the frontend was produced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5" name="Google Shape;1315;p25"/>
          <p:cNvSpPr txBox="1"/>
          <p:nvPr>
            <p:ph idx="3" type="title"/>
          </p:nvPr>
        </p:nvSpPr>
        <p:spPr>
          <a:xfrm>
            <a:off x="3579000" y="16828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version</a:t>
            </a:r>
            <a:endParaRPr/>
          </a:p>
        </p:txBody>
      </p:sp>
      <p:sp>
        <p:nvSpPr>
          <p:cNvPr id="1316" name="Google Shape;1316;p25"/>
          <p:cNvSpPr txBox="1"/>
          <p:nvPr>
            <p:ph idx="4" type="subTitle"/>
          </p:nvPr>
        </p:nvSpPr>
        <p:spPr>
          <a:xfrm>
            <a:off x="3410250" y="2153975"/>
            <a:ext cx="23235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Initial working version by Tuesday (10/14) EOD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7" name="Google Shape;1317;p25"/>
          <p:cNvSpPr txBox="1"/>
          <p:nvPr>
            <p:ph idx="5" type="title"/>
          </p:nvPr>
        </p:nvSpPr>
        <p:spPr>
          <a:xfrm>
            <a:off x="876278" y="3192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touches</a:t>
            </a:r>
            <a:endParaRPr/>
          </a:p>
        </p:txBody>
      </p:sp>
      <p:sp>
        <p:nvSpPr>
          <p:cNvPr id="1318" name="Google Shape;1318;p25"/>
          <p:cNvSpPr txBox="1"/>
          <p:nvPr>
            <p:ph idx="6" type="subTitle"/>
          </p:nvPr>
        </p:nvSpPr>
        <p:spPr>
          <a:xfrm>
            <a:off x="720000" y="3663575"/>
            <a:ext cx="23235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 version and presentation draft by Wednesday (10/15) EOD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9" name="Google Shape;1319;p25"/>
          <p:cNvSpPr txBox="1"/>
          <p:nvPr>
            <p:ph idx="7" type="title"/>
          </p:nvPr>
        </p:nvSpPr>
        <p:spPr>
          <a:xfrm>
            <a:off x="3579000" y="31924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Monkey review #2</a:t>
            </a:r>
            <a:endParaRPr/>
          </a:p>
        </p:txBody>
      </p:sp>
      <p:sp>
        <p:nvSpPr>
          <p:cNvPr id="1320" name="Google Shape;1320;p25"/>
          <p:cNvSpPr txBox="1"/>
          <p:nvPr>
            <p:ph idx="8" type="subTitle"/>
          </p:nvPr>
        </p:nvSpPr>
        <p:spPr>
          <a:xfrm>
            <a:off x="3410250" y="3663575"/>
            <a:ext cx="2360100" cy="8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Virtual touchbase to wrap things up and review the presentation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21" name="Google Shape;1321;p25"/>
          <p:cNvGrpSpPr/>
          <p:nvPr/>
        </p:nvGrpSpPr>
        <p:grpSpPr>
          <a:xfrm rot="-899960">
            <a:off x="-40455" y="68350"/>
            <a:ext cx="1266522" cy="942096"/>
            <a:chOff x="0" y="9"/>
            <a:chExt cx="1266560" cy="942124"/>
          </a:xfrm>
        </p:grpSpPr>
        <p:grpSp>
          <p:nvGrpSpPr>
            <p:cNvPr id="1322" name="Google Shape;1322;p25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323" name="Google Shape;1323;p25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25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25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5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5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5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5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5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25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5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3" name="Google Shape;1333;p25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5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5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5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5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5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0" name="Google Shape;1340;p25"/>
          <p:cNvSpPr/>
          <p:nvPr/>
        </p:nvSpPr>
        <p:spPr>
          <a:xfrm>
            <a:off x="3065901" y="1855780"/>
            <a:ext cx="309475" cy="142149"/>
          </a:xfrm>
          <a:custGeom>
            <a:rect b="b" l="l" r="r" t="t"/>
            <a:pathLst>
              <a:path extrusionOk="0" h="1352" w="158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5"/>
          <p:cNvSpPr/>
          <p:nvPr/>
        </p:nvSpPr>
        <p:spPr>
          <a:xfrm>
            <a:off x="5770463" y="1875630"/>
            <a:ext cx="309475" cy="142149"/>
          </a:xfrm>
          <a:custGeom>
            <a:rect b="b" l="l" r="r" t="t"/>
            <a:pathLst>
              <a:path extrusionOk="0" h="1352" w="158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5"/>
          <p:cNvSpPr/>
          <p:nvPr/>
        </p:nvSpPr>
        <p:spPr>
          <a:xfrm>
            <a:off x="5770463" y="3385230"/>
            <a:ext cx="309475" cy="142149"/>
          </a:xfrm>
          <a:custGeom>
            <a:rect b="b" l="l" r="r" t="t"/>
            <a:pathLst>
              <a:path extrusionOk="0" h="1352" w="158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5"/>
          <p:cNvSpPr/>
          <p:nvPr/>
        </p:nvSpPr>
        <p:spPr>
          <a:xfrm>
            <a:off x="3065901" y="3385230"/>
            <a:ext cx="309475" cy="142149"/>
          </a:xfrm>
          <a:custGeom>
            <a:rect b="b" l="l" r="r" t="t"/>
            <a:pathLst>
              <a:path extrusionOk="0" h="1352" w="1580">
                <a:moveTo>
                  <a:pt x="891" y="1"/>
                </a:moveTo>
                <a:cubicBezTo>
                  <a:pt x="859" y="1"/>
                  <a:pt x="828" y="12"/>
                  <a:pt x="801" y="32"/>
                </a:cubicBezTo>
                <a:cubicBezTo>
                  <a:pt x="743" y="89"/>
                  <a:pt x="743" y="176"/>
                  <a:pt x="801" y="226"/>
                </a:cubicBezTo>
                <a:lnTo>
                  <a:pt x="1039" y="472"/>
                </a:lnTo>
                <a:cubicBezTo>
                  <a:pt x="1068" y="493"/>
                  <a:pt x="1046" y="544"/>
                  <a:pt x="1010" y="544"/>
                </a:cubicBezTo>
                <a:lnTo>
                  <a:pt x="152" y="544"/>
                </a:lnTo>
                <a:cubicBezTo>
                  <a:pt x="147" y="543"/>
                  <a:pt x="143" y="543"/>
                  <a:pt x="139" y="543"/>
                </a:cubicBezTo>
                <a:cubicBezTo>
                  <a:pt x="66" y="543"/>
                  <a:pt x="14" y="598"/>
                  <a:pt x="8" y="666"/>
                </a:cubicBezTo>
                <a:cubicBezTo>
                  <a:pt x="0" y="746"/>
                  <a:pt x="65" y="811"/>
                  <a:pt x="145" y="811"/>
                </a:cubicBezTo>
                <a:lnTo>
                  <a:pt x="1010" y="811"/>
                </a:lnTo>
                <a:cubicBezTo>
                  <a:pt x="1046" y="811"/>
                  <a:pt x="1068" y="854"/>
                  <a:pt x="1039" y="883"/>
                </a:cubicBezTo>
                <a:lnTo>
                  <a:pt x="808" y="1113"/>
                </a:lnTo>
                <a:cubicBezTo>
                  <a:pt x="758" y="1164"/>
                  <a:pt x="751" y="1251"/>
                  <a:pt x="794" y="1308"/>
                </a:cubicBezTo>
                <a:cubicBezTo>
                  <a:pt x="823" y="1337"/>
                  <a:pt x="859" y="1351"/>
                  <a:pt x="895" y="1351"/>
                </a:cubicBezTo>
                <a:cubicBezTo>
                  <a:pt x="931" y="1351"/>
                  <a:pt x="967" y="1337"/>
                  <a:pt x="996" y="1308"/>
                </a:cubicBezTo>
                <a:lnTo>
                  <a:pt x="1522" y="774"/>
                </a:lnTo>
                <a:cubicBezTo>
                  <a:pt x="1580" y="717"/>
                  <a:pt x="1573" y="630"/>
                  <a:pt x="1522" y="573"/>
                </a:cubicBezTo>
                <a:lnTo>
                  <a:pt x="996" y="46"/>
                </a:lnTo>
                <a:cubicBezTo>
                  <a:pt x="965" y="15"/>
                  <a:pt x="928" y="1"/>
                  <a:pt x="89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8" name="Google Shape;1348;p26"/>
          <p:cNvGrpSpPr/>
          <p:nvPr/>
        </p:nvGrpSpPr>
        <p:grpSpPr>
          <a:xfrm flipH="1" rot="1093910">
            <a:off x="8009960" y="3750241"/>
            <a:ext cx="841881" cy="1091793"/>
            <a:chOff x="170700" y="749475"/>
            <a:chExt cx="1084815" cy="1406842"/>
          </a:xfrm>
        </p:grpSpPr>
        <p:sp>
          <p:nvSpPr>
            <p:cNvPr id="1349" name="Google Shape;1349;p26"/>
            <p:cNvSpPr/>
            <p:nvPr/>
          </p:nvSpPr>
          <p:spPr>
            <a:xfrm>
              <a:off x="503962" y="773568"/>
              <a:ext cx="356889" cy="636034"/>
            </a:xfrm>
            <a:custGeom>
              <a:rect b="b" l="l" r="r" t="t"/>
              <a:pathLst>
                <a:path extrusionOk="0" h="16182" w="9080">
                  <a:moveTo>
                    <a:pt x="8081" y="0"/>
                  </a:moveTo>
                  <a:cubicBezTo>
                    <a:pt x="7994" y="0"/>
                    <a:pt x="7904" y="3"/>
                    <a:pt x="7812" y="9"/>
                  </a:cubicBezTo>
                  <a:cubicBezTo>
                    <a:pt x="6826" y="71"/>
                    <a:pt x="5590" y="512"/>
                    <a:pt x="4208" y="1810"/>
                  </a:cubicBezTo>
                  <a:cubicBezTo>
                    <a:pt x="3302" y="2665"/>
                    <a:pt x="2569" y="3685"/>
                    <a:pt x="2014" y="4800"/>
                  </a:cubicBezTo>
                  <a:cubicBezTo>
                    <a:pt x="1260" y="6314"/>
                    <a:pt x="250" y="8893"/>
                    <a:pt x="31" y="12157"/>
                  </a:cubicBezTo>
                  <a:cubicBezTo>
                    <a:pt x="28" y="12213"/>
                    <a:pt x="24" y="12265"/>
                    <a:pt x="21" y="12321"/>
                  </a:cubicBezTo>
                  <a:cubicBezTo>
                    <a:pt x="18" y="12396"/>
                    <a:pt x="10" y="12476"/>
                    <a:pt x="7" y="12553"/>
                  </a:cubicBezTo>
                  <a:cubicBezTo>
                    <a:pt x="4" y="12633"/>
                    <a:pt x="4" y="12709"/>
                    <a:pt x="0" y="12786"/>
                  </a:cubicBezTo>
                  <a:cubicBezTo>
                    <a:pt x="145" y="12764"/>
                    <a:pt x="297" y="12752"/>
                    <a:pt x="453" y="12752"/>
                  </a:cubicBezTo>
                  <a:cubicBezTo>
                    <a:pt x="756" y="12752"/>
                    <a:pt x="1073" y="12800"/>
                    <a:pt x="1375" y="12928"/>
                  </a:cubicBezTo>
                  <a:cubicBezTo>
                    <a:pt x="1499" y="12913"/>
                    <a:pt x="1623" y="12903"/>
                    <a:pt x="1752" y="12903"/>
                  </a:cubicBezTo>
                  <a:cubicBezTo>
                    <a:pt x="1771" y="12903"/>
                    <a:pt x="1790" y="12903"/>
                    <a:pt x="1809" y="12904"/>
                  </a:cubicBezTo>
                  <a:cubicBezTo>
                    <a:pt x="1948" y="12904"/>
                    <a:pt x="2087" y="12914"/>
                    <a:pt x="2229" y="12935"/>
                  </a:cubicBezTo>
                  <a:cubicBezTo>
                    <a:pt x="3114" y="13077"/>
                    <a:pt x="3687" y="13900"/>
                    <a:pt x="4118" y="15657"/>
                  </a:cubicBezTo>
                  <a:lnTo>
                    <a:pt x="4566" y="15880"/>
                  </a:lnTo>
                  <a:lnTo>
                    <a:pt x="4639" y="16181"/>
                  </a:lnTo>
                  <a:cubicBezTo>
                    <a:pt x="4785" y="15949"/>
                    <a:pt x="4965" y="15716"/>
                    <a:pt x="5184" y="15494"/>
                  </a:cubicBezTo>
                  <a:cubicBezTo>
                    <a:pt x="5184" y="15494"/>
                    <a:pt x="5090" y="15008"/>
                    <a:pt x="5007" y="14216"/>
                  </a:cubicBezTo>
                  <a:cubicBezTo>
                    <a:pt x="4885" y="13071"/>
                    <a:pt x="4785" y="11292"/>
                    <a:pt x="5021" y="9435"/>
                  </a:cubicBezTo>
                  <a:cubicBezTo>
                    <a:pt x="5260" y="7533"/>
                    <a:pt x="5982" y="5727"/>
                    <a:pt x="7093" y="4168"/>
                  </a:cubicBezTo>
                  <a:lnTo>
                    <a:pt x="8795" y="1783"/>
                  </a:lnTo>
                  <a:cubicBezTo>
                    <a:pt x="9014" y="1474"/>
                    <a:pt x="9080" y="1081"/>
                    <a:pt x="8972" y="721"/>
                  </a:cubicBezTo>
                  <a:cubicBezTo>
                    <a:pt x="8895" y="460"/>
                    <a:pt x="8735" y="235"/>
                    <a:pt x="8521" y="78"/>
                  </a:cubicBezTo>
                  <a:cubicBezTo>
                    <a:pt x="8489" y="54"/>
                    <a:pt x="8458" y="36"/>
                    <a:pt x="8426" y="16"/>
                  </a:cubicBezTo>
                  <a:cubicBezTo>
                    <a:pt x="8316" y="5"/>
                    <a:pt x="8201" y="0"/>
                    <a:pt x="808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451137" y="758633"/>
              <a:ext cx="384049" cy="525115"/>
            </a:xfrm>
            <a:custGeom>
              <a:rect b="b" l="l" r="r" t="t"/>
              <a:pathLst>
                <a:path extrusionOk="0" h="13360" w="9771">
                  <a:moveTo>
                    <a:pt x="8085" y="1"/>
                  </a:moveTo>
                  <a:cubicBezTo>
                    <a:pt x="7062" y="1"/>
                    <a:pt x="5726" y="397"/>
                    <a:pt x="4222" y="1812"/>
                  </a:cubicBezTo>
                  <a:cubicBezTo>
                    <a:pt x="3312" y="2666"/>
                    <a:pt x="2583" y="3687"/>
                    <a:pt x="2028" y="4802"/>
                  </a:cubicBezTo>
                  <a:cubicBezTo>
                    <a:pt x="1275" y="6315"/>
                    <a:pt x="264" y="8895"/>
                    <a:pt x="46" y="12159"/>
                  </a:cubicBezTo>
                  <a:cubicBezTo>
                    <a:pt x="18" y="12547"/>
                    <a:pt x="4" y="12951"/>
                    <a:pt x="0" y="13360"/>
                  </a:cubicBezTo>
                  <a:cubicBezTo>
                    <a:pt x="0" y="13360"/>
                    <a:pt x="591" y="13037"/>
                    <a:pt x="1351" y="12933"/>
                  </a:cubicBezTo>
                  <a:cubicBezTo>
                    <a:pt x="1358" y="12801"/>
                    <a:pt x="1365" y="12669"/>
                    <a:pt x="1375" y="12537"/>
                  </a:cubicBezTo>
                  <a:cubicBezTo>
                    <a:pt x="1594" y="9273"/>
                    <a:pt x="2604" y="6694"/>
                    <a:pt x="3358" y="5180"/>
                  </a:cubicBezTo>
                  <a:cubicBezTo>
                    <a:pt x="3913" y="4065"/>
                    <a:pt x="4646" y="3045"/>
                    <a:pt x="5552" y="2190"/>
                  </a:cubicBezTo>
                  <a:cubicBezTo>
                    <a:pt x="7055" y="778"/>
                    <a:pt x="8392" y="379"/>
                    <a:pt x="9415" y="379"/>
                  </a:cubicBezTo>
                  <a:cubicBezTo>
                    <a:pt x="9538" y="379"/>
                    <a:pt x="9657" y="385"/>
                    <a:pt x="9770" y="396"/>
                  </a:cubicBezTo>
                  <a:cubicBezTo>
                    <a:pt x="9729" y="371"/>
                    <a:pt x="9687" y="347"/>
                    <a:pt x="9642" y="330"/>
                  </a:cubicBezTo>
                  <a:cubicBezTo>
                    <a:pt x="9280" y="167"/>
                    <a:pt x="8748" y="1"/>
                    <a:pt x="8085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451137" y="1223177"/>
              <a:ext cx="256622" cy="284647"/>
            </a:xfrm>
            <a:custGeom>
              <a:rect b="b" l="l" r="r" t="t"/>
              <a:pathLst>
                <a:path extrusionOk="0" h="7242" w="6529">
                  <a:moveTo>
                    <a:pt x="1804" y="0"/>
                  </a:moveTo>
                  <a:cubicBezTo>
                    <a:pt x="1104" y="0"/>
                    <a:pt x="475" y="178"/>
                    <a:pt x="46" y="340"/>
                  </a:cubicBezTo>
                  <a:cubicBezTo>
                    <a:pt x="18" y="728"/>
                    <a:pt x="4" y="1132"/>
                    <a:pt x="0" y="1541"/>
                  </a:cubicBezTo>
                  <a:cubicBezTo>
                    <a:pt x="0" y="1541"/>
                    <a:pt x="833" y="1083"/>
                    <a:pt x="1800" y="1083"/>
                  </a:cubicBezTo>
                  <a:cubicBezTo>
                    <a:pt x="2811" y="1083"/>
                    <a:pt x="3970" y="1584"/>
                    <a:pt x="4476" y="3635"/>
                  </a:cubicBezTo>
                  <a:lnTo>
                    <a:pt x="5354" y="7242"/>
                  </a:lnTo>
                  <a:cubicBezTo>
                    <a:pt x="5354" y="7242"/>
                    <a:pt x="5166" y="5420"/>
                    <a:pt x="6528" y="4055"/>
                  </a:cubicBezTo>
                  <a:cubicBezTo>
                    <a:pt x="6528" y="4055"/>
                    <a:pt x="6434" y="3569"/>
                    <a:pt x="6351" y="2777"/>
                  </a:cubicBezTo>
                  <a:cubicBezTo>
                    <a:pt x="6000" y="3058"/>
                    <a:pt x="5796" y="3256"/>
                    <a:pt x="5761" y="3291"/>
                  </a:cubicBezTo>
                  <a:cubicBezTo>
                    <a:pt x="5691" y="3361"/>
                    <a:pt x="5625" y="3430"/>
                    <a:pt x="5559" y="3503"/>
                  </a:cubicBezTo>
                  <a:cubicBezTo>
                    <a:pt x="5559" y="3503"/>
                    <a:pt x="5521" y="3311"/>
                    <a:pt x="5517" y="3305"/>
                  </a:cubicBezTo>
                  <a:cubicBezTo>
                    <a:pt x="5132" y="1763"/>
                    <a:pt x="4379" y="784"/>
                    <a:pt x="3261" y="295"/>
                  </a:cubicBezTo>
                  <a:cubicBezTo>
                    <a:pt x="2770" y="79"/>
                    <a:pt x="2271" y="0"/>
                    <a:pt x="180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442136" y="749475"/>
              <a:ext cx="428110" cy="767312"/>
            </a:xfrm>
            <a:custGeom>
              <a:rect b="b" l="l" r="r" t="t"/>
              <a:pathLst>
                <a:path extrusionOk="0" h="19522" w="10892">
                  <a:moveTo>
                    <a:pt x="8312" y="460"/>
                  </a:moveTo>
                  <a:cubicBezTo>
                    <a:pt x="8724" y="460"/>
                    <a:pt x="9085" y="528"/>
                    <a:pt x="9385" y="622"/>
                  </a:cubicBezTo>
                  <a:cubicBezTo>
                    <a:pt x="9531" y="667"/>
                    <a:pt x="9663" y="715"/>
                    <a:pt x="9778" y="771"/>
                  </a:cubicBezTo>
                  <a:cubicBezTo>
                    <a:pt x="10045" y="889"/>
                    <a:pt x="10243" y="1119"/>
                    <a:pt x="10326" y="1399"/>
                  </a:cubicBezTo>
                  <a:cubicBezTo>
                    <a:pt x="10413" y="1694"/>
                    <a:pt x="10361" y="2010"/>
                    <a:pt x="10180" y="2264"/>
                  </a:cubicBezTo>
                  <a:lnTo>
                    <a:pt x="8479" y="4649"/>
                  </a:lnTo>
                  <a:cubicBezTo>
                    <a:pt x="7337" y="6250"/>
                    <a:pt x="6608" y="8107"/>
                    <a:pt x="6365" y="10020"/>
                  </a:cubicBezTo>
                  <a:cubicBezTo>
                    <a:pt x="6014" y="12805"/>
                    <a:pt x="6413" y="15451"/>
                    <a:pt x="6514" y="16034"/>
                  </a:cubicBezTo>
                  <a:cubicBezTo>
                    <a:pt x="6371" y="16183"/>
                    <a:pt x="6250" y="16336"/>
                    <a:pt x="6139" y="16493"/>
                  </a:cubicBezTo>
                  <a:cubicBezTo>
                    <a:pt x="5795" y="16978"/>
                    <a:pt x="5597" y="17485"/>
                    <a:pt x="5486" y="17930"/>
                  </a:cubicBezTo>
                  <a:lnTo>
                    <a:pt x="4927" y="15631"/>
                  </a:lnTo>
                  <a:cubicBezTo>
                    <a:pt x="4698" y="14704"/>
                    <a:pt x="4320" y="14006"/>
                    <a:pt x="3802" y="13548"/>
                  </a:cubicBezTo>
                  <a:cubicBezTo>
                    <a:pt x="3743" y="13496"/>
                    <a:pt x="3681" y="13447"/>
                    <a:pt x="3621" y="13402"/>
                  </a:cubicBezTo>
                  <a:cubicBezTo>
                    <a:pt x="3472" y="13294"/>
                    <a:pt x="3316" y="13204"/>
                    <a:pt x="3150" y="13131"/>
                  </a:cubicBezTo>
                  <a:cubicBezTo>
                    <a:pt x="2775" y="12966"/>
                    <a:pt x="2393" y="12906"/>
                    <a:pt x="2030" y="12906"/>
                  </a:cubicBezTo>
                  <a:cubicBezTo>
                    <a:pt x="1881" y="12906"/>
                    <a:pt x="1735" y="12916"/>
                    <a:pt x="1594" y="12934"/>
                  </a:cubicBezTo>
                  <a:cubicBezTo>
                    <a:pt x="1132" y="12993"/>
                    <a:pt x="729" y="13128"/>
                    <a:pt x="462" y="13235"/>
                  </a:cubicBezTo>
                  <a:cubicBezTo>
                    <a:pt x="546" y="9708"/>
                    <a:pt x="1587" y="6896"/>
                    <a:pt x="2462" y="5135"/>
                  </a:cubicBezTo>
                  <a:cubicBezTo>
                    <a:pt x="3025" y="4007"/>
                    <a:pt x="3746" y="3024"/>
                    <a:pt x="4608" y="2212"/>
                  </a:cubicBezTo>
                  <a:cubicBezTo>
                    <a:pt x="6057" y="848"/>
                    <a:pt x="7331" y="460"/>
                    <a:pt x="8312" y="460"/>
                  </a:cubicBezTo>
                  <a:close/>
                  <a:moveTo>
                    <a:pt x="8306" y="0"/>
                  </a:moveTo>
                  <a:cubicBezTo>
                    <a:pt x="7229" y="0"/>
                    <a:pt x="5844" y="419"/>
                    <a:pt x="4291" y="1879"/>
                  </a:cubicBezTo>
                  <a:cubicBezTo>
                    <a:pt x="3392" y="2729"/>
                    <a:pt x="2639" y="3753"/>
                    <a:pt x="2052" y="4934"/>
                  </a:cubicBezTo>
                  <a:cubicBezTo>
                    <a:pt x="1125" y="6795"/>
                    <a:pt x="18" y="9809"/>
                    <a:pt x="0" y="13593"/>
                  </a:cubicBezTo>
                  <a:cubicBezTo>
                    <a:pt x="0" y="13673"/>
                    <a:pt x="42" y="13749"/>
                    <a:pt x="112" y="13791"/>
                  </a:cubicBezTo>
                  <a:cubicBezTo>
                    <a:pt x="147" y="13812"/>
                    <a:pt x="187" y="13823"/>
                    <a:pt x="227" y="13823"/>
                  </a:cubicBezTo>
                  <a:cubicBezTo>
                    <a:pt x="266" y="13823"/>
                    <a:pt x="305" y="13813"/>
                    <a:pt x="341" y="13794"/>
                  </a:cubicBezTo>
                  <a:cubicBezTo>
                    <a:pt x="348" y="13791"/>
                    <a:pt x="882" y="13499"/>
                    <a:pt x="1573" y="13399"/>
                  </a:cubicBezTo>
                  <a:cubicBezTo>
                    <a:pt x="1718" y="13377"/>
                    <a:pt x="1870" y="13365"/>
                    <a:pt x="2026" y="13365"/>
                  </a:cubicBezTo>
                  <a:cubicBezTo>
                    <a:pt x="2329" y="13365"/>
                    <a:pt x="2646" y="13413"/>
                    <a:pt x="2948" y="13541"/>
                  </a:cubicBezTo>
                  <a:cubicBezTo>
                    <a:pt x="2955" y="13544"/>
                    <a:pt x="2958" y="13544"/>
                    <a:pt x="2966" y="13548"/>
                  </a:cubicBezTo>
                  <a:cubicBezTo>
                    <a:pt x="3691" y="13868"/>
                    <a:pt x="4201" y="14603"/>
                    <a:pt x="4483" y="15738"/>
                  </a:cubicBezTo>
                  <a:lnTo>
                    <a:pt x="5365" y="19347"/>
                  </a:lnTo>
                  <a:cubicBezTo>
                    <a:pt x="5375" y="19401"/>
                    <a:pt x="5410" y="19446"/>
                    <a:pt x="5451" y="19478"/>
                  </a:cubicBezTo>
                  <a:cubicBezTo>
                    <a:pt x="5488" y="19505"/>
                    <a:pt x="5532" y="19521"/>
                    <a:pt x="5580" y="19521"/>
                  </a:cubicBezTo>
                  <a:cubicBezTo>
                    <a:pt x="5594" y="19521"/>
                    <a:pt x="5609" y="19520"/>
                    <a:pt x="5625" y="19516"/>
                  </a:cubicBezTo>
                  <a:cubicBezTo>
                    <a:pt x="5740" y="19499"/>
                    <a:pt x="5823" y="19388"/>
                    <a:pt x="5812" y="19270"/>
                  </a:cubicBezTo>
                  <a:cubicBezTo>
                    <a:pt x="5809" y="19252"/>
                    <a:pt x="5656" y="17537"/>
                    <a:pt x="6920" y="16270"/>
                  </a:cubicBezTo>
                  <a:cubicBezTo>
                    <a:pt x="6972" y="16214"/>
                    <a:pt x="6996" y="16138"/>
                    <a:pt x="6983" y="16065"/>
                  </a:cubicBezTo>
                  <a:cubicBezTo>
                    <a:pt x="6975" y="16038"/>
                    <a:pt x="6434" y="13142"/>
                    <a:pt x="6820" y="10076"/>
                  </a:cubicBezTo>
                  <a:cubicBezTo>
                    <a:pt x="7049" y="8239"/>
                    <a:pt x="7754" y="6455"/>
                    <a:pt x="8850" y="4913"/>
                  </a:cubicBezTo>
                  <a:lnTo>
                    <a:pt x="10552" y="2528"/>
                  </a:lnTo>
                  <a:cubicBezTo>
                    <a:pt x="10816" y="2160"/>
                    <a:pt x="10892" y="1702"/>
                    <a:pt x="10763" y="1268"/>
                  </a:cubicBezTo>
                  <a:cubicBezTo>
                    <a:pt x="10642" y="861"/>
                    <a:pt x="10350" y="528"/>
                    <a:pt x="9965" y="354"/>
                  </a:cubicBezTo>
                  <a:cubicBezTo>
                    <a:pt x="9564" y="174"/>
                    <a:pt x="8999" y="0"/>
                    <a:pt x="830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614879" y="873914"/>
              <a:ext cx="122356" cy="312160"/>
            </a:xfrm>
            <a:custGeom>
              <a:rect b="b" l="l" r="r" t="t"/>
              <a:pathLst>
                <a:path extrusionOk="0" h="7942" w="3113">
                  <a:moveTo>
                    <a:pt x="2948" y="0"/>
                  </a:moveTo>
                  <a:cubicBezTo>
                    <a:pt x="2890" y="0"/>
                    <a:pt x="2836" y="45"/>
                    <a:pt x="2792" y="91"/>
                  </a:cubicBezTo>
                  <a:cubicBezTo>
                    <a:pt x="2702" y="185"/>
                    <a:pt x="2615" y="282"/>
                    <a:pt x="2529" y="379"/>
                  </a:cubicBezTo>
                  <a:cubicBezTo>
                    <a:pt x="2410" y="515"/>
                    <a:pt x="2296" y="653"/>
                    <a:pt x="2185" y="796"/>
                  </a:cubicBezTo>
                  <a:cubicBezTo>
                    <a:pt x="1896" y="1167"/>
                    <a:pt x="1643" y="1563"/>
                    <a:pt x="1414" y="1976"/>
                  </a:cubicBezTo>
                  <a:cubicBezTo>
                    <a:pt x="1289" y="2174"/>
                    <a:pt x="1199" y="2393"/>
                    <a:pt x="1098" y="2605"/>
                  </a:cubicBezTo>
                  <a:cubicBezTo>
                    <a:pt x="1000" y="2820"/>
                    <a:pt x="896" y="3031"/>
                    <a:pt x="824" y="3254"/>
                  </a:cubicBezTo>
                  <a:lnTo>
                    <a:pt x="588" y="3917"/>
                  </a:lnTo>
                  <a:cubicBezTo>
                    <a:pt x="521" y="4140"/>
                    <a:pt x="463" y="4369"/>
                    <a:pt x="401" y="4594"/>
                  </a:cubicBezTo>
                  <a:lnTo>
                    <a:pt x="313" y="4935"/>
                  </a:lnTo>
                  <a:cubicBezTo>
                    <a:pt x="289" y="5045"/>
                    <a:pt x="271" y="5164"/>
                    <a:pt x="251" y="5278"/>
                  </a:cubicBezTo>
                  <a:cubicBezTo>
                    <a:pt x="206" y="5507"/>
                    <a:pt x="167" y="5736"/>
                    <a:pt x="130" y="5969"/>
                  </a:cubicBezTo>
                  <a:cubicBezTo>
                    <a:pt x="63" y="6427"/>
                    <a:pt x="42" y="6896"/>
                    <a:pt x="5" y="7358"/>
                  </a:cubicBezTo>
                  <a:cubicBezTo>
                    <a:pt x="1" y="7403"/>
                    <a:pt x="5" y="7448"/>
                    <a:pt x="5" y="7494"/>
                  </a:cubicBezTo>
                  <a:lnTo>
                    <a:pt x="5" y="7632"/>
                  </a:lnTo>
                  <a:lnTo>
                    <a:pt x="5" y="7771"/>
                  </a:lnTo>
                  <a:cubicBezTo>
                    <a:pt x="8" y="7802"/>
                    <a:pt x="5" y="7837"/>
                    <a:pt x="8" y="7869"/>
                  </a:cubicBezTo>
                  <a:cubicBezTo>
                    <a:pt x="8" y="7896"/>
                    <a:pt x="21" y="7920"/>
                    <a:pt x="46" y="7934"/>
                  </a:cubicBezTo>
                  <a:cubicBezTo>
                    <a:pt x="57" y="7939"/>
                    <a:pt x="68" y="7941"/>
                    <a:pt x="80" y="7941"/>
                  </a:cubicBezTo>
                  <a:cubicBezTo>
                    <a:pt x="104" y="7941"/>
                    <a:pt x="129" y="7932"/>
                    <a:pt x="143" y="7914"/>
                  </a:cubicBezTo>
                  <a:cubicBezTo>
                    <a:pt x="167" y="7879"/>
                    <a:pt x="164" y="7834"/>
                    <a:pt x="171" y="7795"/>
                  </a:cubicBezTo>
                  <a:cubicBezTo>
                    <a:pt x="178" y="7750"/>
                    <a:pt x="185" y="7702"/>
                    <a:pt x="188" y="7656"/>
                  </a:cubicBezTo>
                  <a:cubicBezTo>
                    <a:pt x="202" y="7563"/>
                    <a:pt x="216" y="7473"/>
                    <a:pt x="226" y="7379"/>
                  </a:cubicBezTo>
                  <a:lnTo>
                    <a:pt x="355" y="6705"/>
                  </a:lnTo>
                  <a:lnTo>
                    <a:pt x="414" y="6364"/>
                  </a:lnTo>
                  <a:cubicBezTo>
                    <a:pt x="431" y="6254"/>
                    <a:pt x="452" y="6140"/>
                    <a:pt x="480" y="6031"/>
                  </a:cubicBezTo>
                  <a:cubicBezTo>
                    <a:pt x="536" y="5810"/>
                    <a:pt x="591" y="5587"/>
                    <a:pt x="640" y="5365"/>
                  </a:cubicBezTo>
                  <a:cubicBezTo>
                    <a:pt x="667" y="5254"/>
                    <a:pt x="688" y="5143"/>
                    <a:pt x="720" y="5031"/>
                  </a:cubicBezTo>
                  <a:lnTo>
                    <a:pt x="821" y="4705"/>
                  </a:lnTo>
                  <a:lnTo>
                    <a:pt x="1011" y="4052"/>
                  </a:lnTo>
                  <a:lnTo>
                    <a:pt x="1250" y="3417"/>
                  </a:lnTo>
                  <a:cubicBezTo>
                    <a:pt x="1317" y="3202"/>
                    <a:pt x="1414" y="2997"/>
                    <a:pt x="1505" y="2789"/>
                  </a:cubicBezTo>
                  <a:lnTo>
                    <a:pt x="1643" y="2480"/>
                  </a:lnTo>
                  <a:cubicBezTo>
                    <a:pt x="1685" y="2372"/>
                    <a:pt x="1747" y="2278"/>
                    <a:pt x="1796" y="2177"/>
                  </a:cubicBezTo>
                  <a:lnTo>
                    <a:pt x="1949" y="1876"/>
                  </a:lnTo>
                  <a:lnTo>
                    <a:pt x="2029" y="1723"/>
                  </a:lnTo>
                  <a:cubicBezTo>
                    <a:pt x="2056" y="1674"/>
                    <a:pt x="2088" y="1626"/>
                    <a:pt x="2115" y="1581"/>
                  </a:cubicBezTo>
                  <a:lnTo>
                    <a:pt x="2292" y="1289"/>
                  </a:lnTo>
                  <a:cubicBezTo>
                    <a:pt x="2351" y="1192"/>
                    <a:pt x="2407" y="1091"/>
                    <a:pt x="2473" y="1001"/>
                  </a:cubicBezTo>
                  <a:lnTo>
                    <a:pt x="2664" y="723"/>
                  </a:lnTo>
                  <a:lnTo>
                    <a:pt x="2765" y="584"/>
                  </a:lnTo>
                  <a:lnTo>
                    <a:pt x="2869" y="448"/>
                  </a:lnTo>
                  <a:cubicBezTo>
                    <a:pt x="2917" y="386"/>
                    <a:pt x="2966" y="323"/>
                    <a:pt x="3015" y="261"/>
                  </a:cubicBezTo>
                  <a:cubicBezTo>
                    <a:pt x="3074" y="192"/>
                    <a:pt x="3112" y="91"/>
                    <a:pt x="3025" y="28"/>
                  </a:cubicBezTo>
                  <a:cubicBezTo>
                    <a:pt x="2999" y="8"/>
                    <a:pt x="2973" y="0"/>
                    <a:pt x="2948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249702" y="1265822"/>
              <a:ext cx="369624" cy="549130"/>
            </a:xfrm>
            <a:custGeom>
              <a:rect b="b" l="l" r="r" t="t"/>
              <a:pathLst>
                <a:path extrusionOk="0" h="13971" w="9404">
                  <a:moveTo>
                    <a:pt x="6928" y="0"/>
                  </a:moveTo>
                  <a:cubicBezTo>
                    <a:pt x="5960" y="0"/>
                    <a:pt x="5125" y="460"/>
                    <a:pt x="5125" y="460"/>
                  </a:cubicBezTo>
                  <a:lnTo>
                    <a:pt x="3577" y="81"/>
                  </a:lnTo>
                  <a:cubicBezTo>
                    <a:pt x="3400" y="39"/>
                    <a:pt x="3223" y="12"/>
                    <a:pt x="3046" y="2"/>
                  </a:cubicBezTo>
                  <a:cubicBezTo>
                    <a:pt x="3008" y="39"/>
                    <a:pt x="2969" y="77"/>
                    <a:pt x="2934" y="116"/>
                  </a:cubicBezTo>
                  <a:cubicBezTo>
                    <a:pt x="2595" y="487"/>
                    <a:pt x="2292" y="887"/>
                    <a:pt x="2025" y="1282"/>
                  </a:cubicBezTo>
                  <a:cubicBezTo>
                    <a:pt x="761" y="3151"/>
                    <a:pt x="77" y="5355"/>
                    <a:pt x="42" y="7612"/>
                  </a:cubicBezTo>
                  <a:cubicBezTo>
                    <a:pt x="1" y="10285"/>
                    <a:pt x="817" y="12392"/>
                    <a:pt x="1542" y="13730"/>
                  </a:cubicBezTo>
                  <a:lnTo>
                    <a:pt x="2046" y="13906"/>
                  </a:lnTo>
                  <a:cubicBezTo>
                    <a:pt x="2168" y="13950"/>
                    <a:pt x="2293" y="13971"/>
                    <a:pt x="2416" y="13971"/>
                  </a:cubicBezTo>
                  <a:cubicBezTo>
                    <a:pt x="2738" y="13971"/>
                    <a:pt x="3050" y="13829"/>
                    <a:pt x="3261" y="13573"/>
                  </a:cubicBezTo>
                  <a:lnTo>
                    <a:pt x="3442" y="13351"/>
                  </a:lnTo>
                  <a:cubicBezTo>
                    <a:pt x="3889" y="12813"/>
                    <a:pt x="4080" y="12112"/>
                    <a:pt x="3976" y="11417"/>
                  </a:cubicBezTo>
                  <a:cubicBezTo>
                    <a:pt x="3268" y="6615"/>
                    <a:pt x="5368" y="3133"/>
                    <a:pt x="5368" y="3133"/>
                  </a:cubicBezTo>
                  <a:cubicBezTo>
                    <a:pt x="6319" y="1554"/>
                    <a:pt x="7142" y="1054"/>
                    <a:pt x="7802" y="1054"/>
                  </a:cubicBezTo>
                  <a:cubicBezTo>
                    <a:pt x="8495" y="1054"/>
                    <a:pt x="9009" y="1604"/>
                    <a:pt x="9306" y="2036"/>
                  </a:cubicBezTo>
                  <a:cubicBezTo>
                    <a:pt x="9337" y="1994"/>
                    <a:pt x="9368" y="1949"/>
                    <a:pt x="9403" y="1904"/>
                  </a:cubicBezTo>
                  <a:cubicBezTo>
                    <a:pt x="8833" y="393"/>
                    <a:pt x="7823" y="0"/>
                    <a:pt x="6928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615430" y="1340620"/>
              <a:ext cx="11634" cy="25312"/>
            </a:xfrm>
            <a:custGeom>
              <a:rect b="b" l="l" r="r" t="t"/>
              <a:pathLst>
                <a:path extrusionOk="0" h="644" w="296">
                  <a:moveTo>
                    <a:pt x="98" y="1"/>
                  </a:moveTo>
                  <a:cubicBezTo>
                    <a:pt x="63" y="46"/>
                    <a:pt x="32" y="91"/>
                    <a:pt x="1" y="133"/>
                  </a:cubicBezTo>
                  <a:cubicBezTo>
                    <a:pt x="185" y="400"/>
                    <a:pt x="282" y="619"/>
                    <a:pt x="296" y="643"/>
                  </a:cubicBezTo>
                  <a:cubicBezTo>
                    <a:pt x="237" y="411"/>
                    <a:pt x="171" y="195"/>
                    <a:pt x="9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179700" y="1265587"/>
              <a:ext cx="189765" cy="539893"/>
            </a:xfrm>
            <a:custGeom>
              <a:rect b="b" l="l" r="r" t="t"/>
              <a:pathLst>
                <a:path extrusionOk="0" h="13736" w="4828">
                  <a:moveTo>
                    <a:pt x="4621" y="1"/>
                  </a:moveTo>
                  <a:cubicBezTo>
                    <a:pt x="3782" y="1"/>
                    <a:pt x="2963" y="351"/>
                    <a:pt x="2382" y="987"/>
                  </a:cubicBezTo>
                  <a:cubicBezTo>
                    <a:pt x="2108" y="1285"/>
                    <a:pt x="1862" y="1607"/>
                    <a:pt x="1647" y="1927"/>
                  </a:cubicBezTo>
                  <a:cubicBezTo>
                    <a:pt x="626" y="3441"/>
                    <a:pt x="70" y="5226"/>
                    <a:pt x="42" y="7049"/>
                  </a:cubicBezTo>
                  <a:cubicBezTo>
                    <a:pt x="1" y="9659"/>
                    <a:pt x="969" y="11600"/>
                    <a:pt x="1602" y="12586"/>
                  </a:cubicBezTo>
                  <a:cubicBezTo>
                    <a:pt x="1893" y="13044"/>
                    <a:pt x="2334" y="13388"/>
                    <a:pt x="2848" y="13569"/>
                  </a:cubicBezTo>
                  <a:lnTo>
                    <a:pt x="3323" y="13736"/>
                  </a:lnTo>
                  <a:cubicBezTo>
                    <a:pt x="2598" y="12398"/>
                    <a:pt x="1782" y="10291"/>
                    <a:pt x="1823" y="7618"/>
                  </a:cubicBezTo>
                  <a:cubicBezTo>
                    <a:pt x="1858" y="5361"/>
                    <a:pt x="2542" y="3157"/>
                    <a:pt x="3806" y="1288"/>
                  </a:cubicBezTo>
                  <a:cubicBezTo>
                    <a:pt x="4073" y="893"/>
                    <a:pt x="4376" y="493"/>
                    <a:pt x="4715" y="122"/>
                  </a:cubicBezTo>
                  <a:cubicBezTo>
                    <a:pt x="4750" y="83"/>
                    <a:pt x="4789" y="45"/>
                    <a:pt x="4827" y="8"/>
                  </a:cubicBezTo>
                  <a:cubicBezTo>
                    <a:pt x="4758" y="3"/>
                    <a:pt x="4690" y="1"/>
                    <a:pt x="4621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170700" y="1256546"/>
              <a:ext cx="466197" cy="567368"/>
            </a:xfrm>
            <a:custGeom>
              <a:rect b="b" l="l" r="r" t="t"/>
              <a:pathLst>
                <a:path extrusionOk="0" h="14435" w="11861">
                  <a:moveTo>
                    <a:pt x="4858" y="459"/>
                  </a:moveTo>
                  <a:cubicBezTo>
                    <a:pt x="5082" y="459"/>
                    <a:pt x="5308" y="485"/>
                    <a:pt x="5531" y="539"/>
                  </a:cubicBezTo>
                  <a:lnTo>
                    <a:pt x="7080" y="914"/>
                  </a:lnTo>
                  <a:cubicBezTo>
                    <a:pt x="7098" y="919"/>
                    <a:pt x="7117" y="921"/>
                    <a:pt x="7136" y="921"/>
                  </a:cubicBezTo>
                  <a:cubicBezTo>
                    <a:pt x="7174" y="921"/>
                    <a:pt x="7212" y="912"/>
                    <a:pt x="7247" y="893"/>
                  </a:cubicBezTo>
                  <a:cubicBezTo>
                    <a:pt x="7257" y="888"/>
                    <a:pt x="8042" y="463"/>
                    <a:pt x="8937" y="463"/>
                  </a:cubicBezTo>
                  <a:cubicBezTo>
                    <a:pt x="9243" y="463"/>
                    <a:pt x="9563" y="513"/>
                    <a:pt x="9868" y="647"/>
                  </a:cubicBezTo>
                  <a:cubicBezTo>
                    <a:pt x="10003" y="706"/>
                    <a:pt x="10132" y="783"/>
                    <a:pt x="10253" y="869"/>
                  </a:cubicBezTo>
                  <a:cubicBezTo>
                    <a:pt x="10434" y="1001"/>
                    <a:pt x="10593" y="1164"/>
                    <a:pt x="10739" y="1358"/>
                  </a:cubicBezTo>
                  <a:cubicBezTo>
                    <a:pt x="10500" y="1199"/>
                    <a:pt x="10218" y="1084"/>
                    <a:pt x="9902" y="1063"/>
                  </a:cubicBezTo>
                  <a:cubicBezTo>
                    <a:pt x="9873" y="1062"/>
                    <a:pt x="9843" y="1061"/>
                    <a:pt x="9814" y="1061"/>
                  </a:cubicBezTo>
                  <a:cubicBezTo>
                    <a:pt x="8943" y="1061"/>
                    <a:pt x="8060" y="1797"/>
                    <a:pt x="7184" y="3251"/>
                  </a:cubicBezTo>
                  <a:cubicBezTo>
                    <a:pt x="7098" y="3393"/>
                    <a:pt x="5049" y="6858"/>
                    <a:pt x="5760" y="11688"/>
                  </a:cubicBezTo>
                  <a:cubicBezTo>
                    <a:pt x="5854" y="12320"/>
                    <a:pt x="5677" y="12958"/>
                    <a:pt x="5278" y="13441"/>
                  </a:cubicBezTo>
                  <a:lnTo>
                    <a:pt x="5278" y="13445"/>
                  </a:lnTo>
                  <a:lnTo>
                    <a:pt x="5098" y="13663"/>
                  </a:lnTo>
                  <a:cubicBezTo>
                    <a:pt x="4929" y="13867"/>
                    <a:pt x="4680" y="13978"/>
                    <a:pt x="4425" y="13978"/>
                  </a:cubicBezTo>
                  <a:cubicBezTo>
                    <a:pt x="4327" y="13978"/>
                    <a:pt x="4228" y="13961"/>
                    <a:pt x="4132" y="13927"/>
                  </a:cubicBezTo>
                  <a:lnTo>
                    <a:pt x="3150" y="13583"/>
                  </a:lnTo>
                  <a:cubicBezTo>
                    <a:pt x="2685" y="13420"/>
                    <a:pt x="2286" y="13104"/>
                    <a:pt x="2021" y="12695"/>
                  </a:cubicBezTo>
                  <a:cubicBezTo>
                    <a:pt x="1435" y="11782"/>
                    <a:pt x="459" y="9862"/>
                    <a:pt x="501" y="7282"/>
                  </a:cubicBezTo>
                  <a:cubicBezTo>
                    <a:pt x="528" y="5487"/>
                    <a:pt x="1070" y="3762"/>
                    <a:pt x="2063" y="2286"/>
                  </a:cubicBezTo>
                  <a:cubicBezTo>
                    <a:pt x="2296" y="1942"/>
                    <a:pt x="2539" y="1633"/>
                    <a:pt x="2781" y="1369"/>
                  </a:cubicBezTo>
                  <a:cubicBezTo>
                    <a:pt x="3319" y="781"/>
                    <a:pt x="4076" y="459"/>
                    <a:pt x="4858" y="459"/>
                  </a:cubicBezTo>
                  <a:close/>
                  <a:moveTo>
                    <a:pt x="4857" y="1"/>
                  </a:moveTo>
                  <a:cubicBezTo>
                    <a:pt x="3948" y="1"/>
                    <a:pt x="3068" y="377"/>
                    <a:pt x="2445" y="1060"/>
                  </a:cubicBezTo>
                  <a:cubicBezTo>
                    <a:pt x="2185" y="1342"/>
                    <a:pt x="1931" y="1667"/>
                    <a:pt x="1685" y="2029"/>
                  </a:cubicBezTo>
                  <a:cubicBezTo>
                    <a:pt x="640" y="3577"/>
                    <a:pt x="73" y="5393"/>
                    <a:pt x="42" y="7275"/>
                  </a:cubicBezTo>
                  <a:cubicBezTo>
                    <a:pt x="1" y="9973"/>
                    <a:pt x="1025" y="11983"/>
                    <a:pt x="1636" y="12941"/>
                  </a:cubicBezTo>
                  <a:cubicBezTo>
                    <a:pt x="1813" y="13216"/>
                    <a:pt x="2039" y="13455"/>
                    <a:pt x="2302" y="13646"/>
                  </a:cubicBezTo>
                  <a:cubicBezTo>
                    <a:pt x="2515" y="13803"/>
                    <a:pt x="2747" y="13927"/>
                    <a:pt x="3000" y="14014"/>
                  </a:cubicBezTo>
                  <a:lnTo>
                    <a:pt x="3980" y="14357"/>
                  </a:lnTo>
                  <a:cubicBezTo>
                    <a:pt x="4125" y="14409"/>
                    <a:pt x="4275" y="14434"/>
                    <a:pt x="4424" y="14434"/>
                  </a:cubicBezTo>
                  <a:cubicBezTo>
                    <a:pt x="4812" y="14434"/>
                    <a:pt x="5192" y="14263"/>
                    <a:pt x="5448" y="13952"/>
                  </a:cubicBezTo>
                  <a:lnTo>
                    <a:pt x="5629" y="13733"/>
                  </a:lnTo>
                  <a:cubicBezTo>
                    <a:pt x="6111" y="13149"/>
                    <a:pt x="6327" y="12378"/>
                    <a:pt x="6212" y="11622"/>
                  </a:cubicBezTo>
                  <a:cubicBezTo>
                    <a:pt x="5528" y="6962"/>
                    <a:pt x="7556" y="3518"/>
                    <a:pt x="7577" y="3487"/>
                  </a:cubicBezTo>
                  <a:cubicBezTo>
                    <a:pt x="8352" y="2196"/>
                    <a:pt x="9124" y="1520"/>
                    <a:pt x="9813" y="1520"/>
                  </a:cubicBezTo>
                  <a:cubicBezTo>
                    <a:pt x="9834" y="1520"/>
                    <a:pt x="9855" y="1520"/>
                    <a:pt x="9875" y="1522"/>
                  </a:cubicBezTo>
                  <a:cubicBezTo>
                    <a:pt x="10802" y="1574"/>
                    <a:pt x="11378" y="2824"/>
                    <a:pt x="11402" y="2876"/>
                  </a:cubicBezTo>
                  <a:cubicBezTo>
                    <a:pt x="11441" y="2960"/>
                    <a:pt x="11523" y="3010"/>
                    <a:pt x="11610" y="3010"/>
                  </a:cubicBezTo>
                  <a:cubicBezTo>
                    <a:pt x="11634" y="3010"/>
                    <a:pt x="11659" y="3006"/>
                    <a:pt x="11684" y="2997"/>
                  </a:cubicBezTo>
                  <a:cubicBezTo>
                    <a:pt x="11795" y="2959"/>
                    <a:pt x="11861" y="2842"/>
                    <a:pt x="11830" y="2727"/>
                  </a:cubicBezTo>
                  <a:cubicBezTo>
                    <a:pt x="11514" y="1449"/>
                    <a:pt x="10917" y="608"/>
                    <a:pt x="10052" y="230"/>
                  </a:cubicBezTo>
                  <a:cubicBezTo>
                    <a:pt x="9680" y="67"/>
                    <a:pt x="9298" y="7"/>
                    <a:pt x="8934" y="7"/>
                  </a:cubicBezTo>
                  <a:cubicBezTo>
                    <a:pt x="8088" y="7"/>
                    <a:pt x="7348" y="334"/>
                    <a:pt x="7108" y="453"/>
                  </a:cubicBezTo>
                  <a:lnTo>
                    <a:pt x="5639" y="95"/>
                  </a:lnTo>
                  <a:cubicBezTo>
                    <a:pt x="5380" y="32"/>
                    <a:pt x="5117" y="1"/>
                    <a:pt x="4857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413758" y="1284414"/>
              <a:ext cx="833580" cy="862902"/>
            </a:xfrm>
            <a:custGeom>
              <a:rect b="b" l="l" r="r" t="t"/>
              <a:pathLst>
                <a:path extrusionOk="0" h="21954" w="21208">
                  <a:moveTo>
                    <a:pt x="13190" y="1"/>
                  </a:moveTo>
                  <a:cubicBezTo>
                    <a:pt x="10026" y="1"/>
                    <a:pt x="7479" y="2497"/>
                    <a:pt x="7479" y="2497"/>
                  </a:cubicBezTo>
                  <a:cubicBezTo>
                    <a:pt x="6156" y="3827"/>
                    <a:pt x="6298" y="5580"/>
                    <a:pt x="6305" y="5681"/>
                  </a:cubicBezTo>
                  <a:lnTo>
                    <a:pt x="5465" y="2237"/>
                  </a:lnTo>
                  <a:lnTo>
                    <a:pt x="5427" y="2077"/>
                  </a:lnTo>
                  <a:lnTo>
                    <a:pt x="5427" y="2073"/>
                  </a:lnTo>
                  <a:cubicBezTo>
                    <a:pt x="5398" y="2010"/>
                    <a:pt x="4745" y="582"/>
                    <a:pt x="3629" y="582"/>
                  </a:cubicBezTo>
                  <a:cubicBezTo>
                    <a:pt x="2968" y="582"/>
                    <a:pt x="2146" y="1082"/>
                    <a:pt x="1194" y="2660"/>
                  </a:cubicBezTo>
                  <a:cubicBezTo>
                    <a:pt x="1194" y="2660"/>
                    <a:pt x="455" y="3886"/>
                    <a:pt x="0" y="5892"/>
                  </a:cubicBezTo>
                  <a:cubicBezTo>
                    <a:pt x="281" y="8416"/>
                    <a:pt x="816" y="10944"/>
                    <a:pt x="1205" y="12579"/>
                  </a:cubicBezTo>
                  <a:cubicBezTo>
                    <a:pt x="1281" y="12895"/>
                    <a:pt x="1351" y="13180"/>
                    <a:pt x="1409" y="13423"/>
                  </a:cubicBezTo>
                  <a:cubicBezTo>
                    <a:pt x="1639" y="14319"/>
                    <a:pt x="1934" y="15198"/>
                    <a:pt x="2323" y="16037"/>
                  </a:cubicBezTo>
                  <a:cubicBezTo>
                    <a:pt x="3209" y="17965"/>
                    <a:pt x="4135" y="18954"/>
                    <a:pt x="4646" y="19395"/>
                  </a:cubicBezTo>
                  <a:cubicBezTo>
                    <a:pt x="4962" y="19669"/>
                    <a:pt x="5247" y="19986"/>
                    <a:pt x="5493" y="20329"/>
                  </a:cubicBezTo>
                  <a:lnTo>
                    <a:pt x="5795" y="20756"/>
                  </a:lnTo>
                  <a:cubicBezTo>
                    <a:pt x="6027" y="21082"/>
                    <a:pt x="6295" y="21381"/>
                    <a:pt x="6593" y="21648"/>
                  </a:cubicBezTo>
                  <a:cubicBezTo>
                    <a:pt x="6824" y="21853"/>
                    <a:pt x="7111" y="21954"/>
                    <a:pt x="7397" y="21954"/>
                  </a:cubicBezTo>
                  <a:cubicBezTo>
                    <a:pt x="7732" y="21954"/>
                    <a:pt x="8065" y="21816"/>
                    <a:pt x="8305" y="21544"/>
                  </a:cubicBezTo>
                  <a:lnTo>
                    <a:pt x="8513" y="21308"/>
                  </a:lnTo>
                  <a:lnTo>
                    <a:pt x="8545" y="21270"/>
                  </a:lnTo>
                  <a:cubicBezTo>
                    <a:pt x="8878" y="20895"/>
                    <a:pt x="9010" y="20381"/>
                    <a:pt x="8902" y="19891"/>
                  </a:cubicBezTo>
                  <a:lnTo>
                    <a:pt x="8871" y="19756"/>
                  </a:lnTo>
                  <a:cubicBezTo>
                    <a:pt x="8809" y="19471"/>
                    <a:pt x="8830" y="19176"/>
                    <a:pt x="8926" y="18898"/>
                  </a:cubicBezTo>
                  <a:cubicBezTo>
                    <a:pt x="9680" y="16683"/>
                    <a:pt x="8781" y="11382"/>
                    <a:pt x="8781" y="11382"/>
                  </a:cubicBezTo>
                  <a:cubicBezTo>
                    <a:pt x="7295" y="4153"/>
                    <a:pt x="10854" y="2646"/>
                    <a:pt x="10854" y="2646"/>
                  </a:cubicBezTo>
                  <a:cubicBezTo>
                    <a:pt x="12009" y="2032"/>
                    <a:pt x="13055" y="1799"/>
                    <a:pt x="13977" y="1799"/>
                  </a:cubicBezTo>
                  <a:cubicBezTo>
                    <a:pt x="14975" y="1799"/>
                    <a:pt x="15827" y="2072"/>
                    <a:pt x="16517" y="2431"/>
                  </a:cubicBezTo>
                  <a:cubicBezTo>
                    <a:pt x="17544" y="2969"/>
                    <a:pt x="18384" y="3806"/>
                    <a:pt x="18957" y="4812"/>
                  </a:cubicBezTo>
                  <a:lnTo>
                    <a:pt x="20467" y="7461"/>
                  </a:lnTo>
                  <a:cubicBezTo>
                    <a:pt x="20530" y="7570"/>
                    <a:pt x="20616" y="7663"/>
                    <a:pt x="20714" y="7736"/>
                  </a:cubicBezTo>
                  <a:lnTo>
                    <a:pt x="20717" y="7740"/>
                  </a:lnTo>
                  <a:cubicBezTo>
                    <a:pt x="20766" y="7775"/>
                    <a:pt x="20818" y="7790"/>
                    <a:pt x="20867" y="7790"/>
                  </a:cubicBezTo>
                  <a:cubicBezTo>
                    <a:pt x="21049" y="7790"/>
                    <a:pt x="21207" y="7586"/>
                    <a:pt x="21106" y="7392"/>
                  </a:cubicBezTo>
                  <a:lnTo>
                    <a:pt x="19541" y="4420"/>
                  </a:lnTo>
                  <a:cubicBezTo>
                    <a:pt x="17511" y="1032"/>
                    <a:pt x="15223" y="1"/>
                    <a:pt x="13190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650371" y="1344118"/>
              <a:ext cx="338730" cy="803158"/>
            </a:xfrm>
            <a:custGeom>
              <a:rect b="b" l="l" r="r" t="t"/>
              <a:pathLst>
                <a:path extrusionOk="0" h="20434" w="8618">
                  <a:moveTo>
                    <a:pt x="6787" y="1"/>
                  </a:moveTo>
                  <a:cubicBezTo>
                    <a:pt x="5819" y="1"/>
                    <a:pt x="4715" y="261"/>
                    <a:pt x="3501" y="964"/>
                  </a:cubicBezTo>
                  <a:cubicBezTo>
                    <a:pt x="3501" y="964"/>
                    <a:pt x="1" y="2593"/>
                    <a:pt x="1743" y="9765"/>
                  </a:cubicBezTo>
                  <a:cubicBezTo>
                    <a:pt x="1743" y="9765"/>
                    <a:pt x="2834" y="15033"/>
                    <a:pt x="2157" y="17272"/>
                  </a:cubicBezTo>
                  <a:cubicBezTo>
                    <a:pt x="2073" y="17553"/>
                    <a:pt x="2063" y="17848"/>
                    <a:pt x="2136" y="18133"/>
                  </a:cubicBezTo>
                  <a:lnTo>
                    <a:pt x="2167" y="18265"/>
                  </a:lnTo>
                  <a:cubicBezTo>
                    <a:pt x="2296" y="18751"/>
                    <a:pt x="2177" y="19268"/>
                    <a:pt x="1862" y="19657"/>
                  </a:cubicBezTo>
                  <a:lnTo>
                    <a:pt x="1831" y="19696"/>
                  </a:lnTo>
                  <a:lnTo>
                    <a:pt x="1632" y="19938"/>
                  </a:lnTo>
                  <a:cubicBezTo>
                    <a:pt x="1448" y="20161"/>
                    <a:pt x="1206" y="20300"/>
                    <a:pt x="945" y="20355"/>
                  </a:cubicBezTo>
                  <a:cubicBezTo>
                    <a:pt x="1084" y="20408"/>
                    <a:pt x="1231" y="20434"/>
                    <a:pt x="1377" y="20434"/>
                  </a:cubicBezTo>
                  <a:cubicBezTo>
                    <a:pt x="1712" y="20434"/>
                    <a:pt x="2046" y="20296"/>
                    <a:pt x="2285" y="20025"/>
                  </a:cubicBezTo>
                  <a:lnTo>
                    <a:pt x="2493" y="19789"/>
                  </a:lnTo>
                  <a:lnTo>
                    <a:pt x="2525" y="19751"/>
                  </a:lnTo>
                  <a:cubicBezTo>
                    <a:pt x="2858" y="19376"/>
                    <a:pt x="2990" y="18862"/>
                    <a:pt x="2882" y="18372"/>
                  </a:cubicBezTo>
                  <a:lnTo>
                    <a:pt x="2851" y="18237"/>
                  </a:lnTo>
                  <a:cubicBezTo>
                    <a:pt x="2789" y="17952"/>
                    <a:pt x="2810" y="17657"/>
                    <a:pt x="2906" y="17379"/>
                  </a:cubicBezTo>
                  <a:cubicBezTo>
                    <a:pt x="3660" y="15164"/>
                    <a:pt x="2761" y="9863"/>
                    <a:pt x="2761" y="9863"/>
                  </a:cubicBezTo>
                  <a:cubicBezTo>
                    <a:pt x="1275" y="2634"/>
                    <a:pt x="4834" y="1127"/>
                    <a:pt x="4834" y="1127"/>
                  </a:cubicBezTo>
                  <a:cubicBezTo>
                    <a:pt x="5985" y="514"/>
                    <a:pt x="7027" y="280"/>
                    <a:pt x="7947" y="280"/>
                  </a:cubicBezTo>
                  <a:cubicBezTo>
                    <a:pt x="8179" y="280"/>
                    <a:pt x="8402" y="295"/>
                    <a:pt x="8618" y="322"/>
                  </a:cubicBezTo>
                  <a:cubicBezTo>
                    <a:pt x="8079" y="129"/>
                    <a:pt x="7466" y="1"/>
                    <a:pt x="6787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413758" y="1307250"/>
              <a:ext cx="214841" cy="471621"/>
            </a:xfrm>
            <a:custGeom>
              <a:rect b="b" l="l" r="r" t="t"/>
              <a:pathLst>
                <a:path extrusionOk="0" h="11999" w="5466">
                  <a:moveTo>
                    <a:pt x="3629" y="1"/>
                  </a:moveTo>
                  <a:cubicBezTo>
                    <a:pt x="2968" y="1"/>
                    <a:pt x="2146" y="501"/>
                    <a:pt x="1194" y="2079"/>
                  </a:cubicBezTo>
                  <a:cubicBezTo>
                    <a:pt x="1194" y="2079"/>
                    <a:pt x="455" y="3305"/>
                    <a:pt x="0" y="5311"/>
                  </a:cubicBezTo>
                  <a:cubicBezTo>
                    <a:pt x="281" y="7835"/>
                    <a:pt x="816" y="10363"/>
                    <a:pt x="1205" y="11998"/>
                  </a:cubicBezTo>
                  <a:cubicBezTo>
                    <a:pt x="1209" y="11843"/>
                    <a:pt x="1198" y="11683"/>
                    <a:pt x="1177" y="11526"/>
                  </a:cubicBezTo>
                  <a:cubicBezTo>
                    <a:pt x="490" y="6867"/>
                    <a:pt x="2518" y="3426"/>
                    <a:pt x="2539" y="3391"/>
                  </a:cubicBezTo>
                  <a:cubicBezTo>
                    <a:pt x="3314" y="2103"/>
                    <a:pt x="4086" y="1428"/>
                    <a:pt x="4775" y="1428"/>
                  </a:cubicBezTo>
                  <a:cubicBezTo>
                    <a:pt x="4796" y="1428"/>
                    <a:pt x="4816" y="1429"/>
                    <a:pt x="4837" y="1430"/>
                  </a:cubicBezTo>
                  <a:cubicBezTo>
                    <a:pt x="5069" y="1443"/>
                    <a:pt x="5281" y="1531"/>
                    <a:pt x="5465" y="1656"/>
                  </a:cubicBezTo>
                  <a:lnTo>
                    <a:pt x="5427" y="1496"/>
                  </a:lnTo>
                  <a:lnTo>
                    <a:pt x="5427" y="1492"/>
                  </a:lnTo>
                  <a:cubicBezTo>
                    <a:pt x="5398" y="1429"/>
                    <a:pt x="4745" y="1"/>
                    <a:pt x="3629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404758" y="1275374"/>
              <a:ext cx="850757" cy="880943"/>
            </a:xfrm>
            <a:custGeom>
              <a:rect b="b" l="l" r="r" t="t"/>
              <a:pathLst>
                <a:path extrusionOk="0" h="22413" w="21645">
                  <a:moveTo>
                    <a:pt x="13427" y="459"/>
                  </a:moveTo>
                  <a:cubicBezTo>
                    <a:pt x="13661" y="459"/>
                    <a:pt x="13898" y="474"/>
                    <a:pt x="14138" y="504"/>
                  </a:cubicBezTo>
                  <a:cubicBezTo>
                    <a:pt x="16207" y="772"/>
                    <a:pt x="18037" y="2203"/>
                    <a:pt x="19571" y="4762"/>
                  </a:cubicBezTo>
                  <a:lnTo>
                    <a:pt x="21130" y="7730"/>
                  </a:lnTo>
                  <a:cubicBezTo>
                    <a:pt x="21134" y="7737"/>
                    <a:pt x="21148" y="7758"/>
                    <a:pt x="21120" y="7782"/>
                  </a:cubicBezTo>
                  <a:cubicBezTo>
                    <a:pt x="21111" y="7790"/>
                    <a:pt x="21103" y="7793"/>
                    <a:pt x="21098" y="7793"/>
                  </a:cubicBezTo>
                  <a:cubicBezTo>
                    <a:pt x="21091" y="7793"/>
                    <a:pt x="21086" y="7789"/>
                    <a:pt x="21082" y="7786"/>
                  </a:cubicBezTo>
                  <a:lnTo>
                    <a:pt x="20946" y="7970"/>
                  </a:lnTo>
                  <a:lnTo>
                    <a:pt x="21079" y="7782"/>
                  </a:lnTo>
                  <a:cubicBezTo>
                    <a:pt x="21002" y="7726"/>
                    <a:pt x="20940" y="7657"/>
                    <a:pt x="20895" y="7577"/>
                  </a:cubicBezTo>
                  <a:lnTo>
                    <a:pt x="19384" y="4932"/>
                  </a:lnTo>
                  <a:cubicBezTo>
                    <a:pt x="18773" y="3858"/>
                    <a:pt x="17898" y="3004"/>
                    <a:pt x="16853" y="2459"/>
                  </a:cubicBezTo>
                  <a:cubicBezTo>
                    <a:pt x="16180" y="2109"/>
                    <a:pt x="15284" y="1804"/>
                    <a:pt x="14204" y="1804"/>
                  </a:cubicBezTo>
                  <a:cubicBezTo>
                    <a:pt x="13262" y="1804"/>
                    <a:pt x="12180" y="2036"/>
                    <a:pt x="10982" y="2671"/>
                  </a:cubicBezTo>
                  <a:cubicBezTo>
                    <a:pt x="10725" y="2786"/>
                    <a:pt x="7305" y="4449"/>
                    <a:pt x="8784" y="11649"/>
                  </a:cubicBezTo>
                  <a:cubicBezTo>
                    <a:pt x="8795" y="11702"/>
                    <a:pt x="9666" y="16920"/>
                    <a:pt x="8937" y="19056"/>
                  </a:cubicBezTo>
                  <a:cubicBezTo>
                    <a:pt x="8830" y="19375"/>
                    <a:pt x="8809" y="19716"/>
                    <a:pt x="8878" y="20035"/>
                  </a:cubicBezTo>
                  <a:lnTo>
                    <a:pt x="8909" y="20170"/>
                  </a:lnTo>
                  <a:cubicBezTo>
                    <a:pt x="8923" y="20246"/>
                    <a:pt x="8934" y="20320"/>
                    <a:pt x="8937" y="20396"/>
                  </a:cubicBezTo>
                  <a:cubicBezTo>
                    <a:pt x="8930" y="20389"/>
                    <a:pt x="8926" y="20382"/>
                    <a:pt x="8920" y="20378"/>
                  </a:cubicBezTo>
                  <a:lnTo>
                    <a:pt x="8458" y="19889"/>
                  </a:lnTo>
                  <a:cubicBezTo>
                    <a:pt x="8303" y="19723"/>
                    <a:pt x="8096" y="19639"/>
                    <a:pt x="7887" y="19639"/>
                  </a:cubicBezTo>
                  <a:cubicBezTo>
                    <a:pt x="7702" y="19639"/>
                    <a:pt x="7517" y="19705"/>
                    <a:pt x="7367" y="19836"/>
                  </a:cubicBezTo>
                  <a:lnTo>
                    <a:pt x="6614" y="20503"/>
                  </a:lnTo>
                  <a:cubicBezTo>
                    <a:pt x="6455" y="20646"/>
                    <a:pt x="6364" y="20840"/>
                    <a:pt x="6354" y="21045"/>
                  </a:cubicBezTo>
                  <a:cubicBezTo>
                    <a:pt x="6305" y="20982"/>
                    <a:pt x="6256" y="20920"/>
                    <a:pt x="6211" y="20854"/>
                  </a:cubicBezTo>
                  <a:lnTo>
                    <a:pt x="5906" y="20427"/>
                  </a:lnTo>
                  <a:cubicBezTo>
                    <a:pt x="5649" y="20066"/>
                    <a:pt x="5351" y="19736"/>
                    <a:pt x="5024" y="19451"/>
                  </a:cubicBezTo>
                  <a:cubicBezTo>
                    <a:pt x="4552" y="19045"/>
                    <a:pt x="3635" y="18080"/>
                    <a:pt x="2757" y="16174"/>
                  </a:cubicBezTo>
                  <a:cubicBezTo>
                    <a:pt x="2396" y="15383"/>
                    <a:pt x="2093" y="14514"/>
                    <a:pt x="1861" y="13598"/>
                  </a:cubicBezTo>
                  <a:cubicBezTo>
                    <a:pt x="1483" y="12087"/>
                    <a:pt x="795" y="9119"/>
                    <a:pt x="462" y="6136"/>
                  </a:cubicBezTo>
                  <a:cubicBezTo>
                    <a:pt x="899" y="4217"/>
                    <a:pt x="1611" y="3018"/>
                    <a:pt x="1622" y="3008"/>
                  </a:cubicBezTo>
                  <a:cubicBezTo>
                    <a:pt x="2397" y="1717"/>
                    <a:pt x="3169" y="1041"/>
                    <a:pt x="3858" y="1041"/>
                  </a:cubicBezTo>
                  <a:cubicBezTo>
                    <a:pt x="3879" y="1041"/>
                    <a:pt x="3900" y="1041"/>
                    <a:pt x="3920" y="1043"/>
                  </a:cubicBezTo>
                  <a:cubicBezTo>
                    <a:pt x="4805" y="1095"/>
                    <a:pt x="5367" y="2227"/>
                    <a:pt x="5441" y="2383"/>
                  </a:cubicBezTo>
                  <a:lnTo>
                    <a:pt x="6312" y="5962"/>
                  </a:lnTo>
                  <a:cubicBezTo>
                    <a:pt x="6340" y="6067"/>
                    <a:pt x="6430" y="6137"/>
                    <a:pt x="6532" y="6137"/>
                  </a:cubicBezTo>
                  <a:cubicBezTo>
                    <a:pt x="6546" y="6137"/>
                    <a:pt x="6559" y="6136"/>
                    <a:pt x="6572" y="6133"/>
                  </a:cubicBezTo>
                  <a:cubicBezTo>
                    <a:pt x="6691" y="6116"/>
                    <a:pt x="6774" y="6008"/>
                    <a:pt x="6763" y="5890"/>
                  </a:cubicBezTo>
                  <a:cubicBezTo>
                    <a:pt x="6756" y="5821"/>
                    <a:pt x="6628" y="4137"/>
                    <a:pt x="7867" y="2890"/>
                  </a:cubicBezTo>
                  <a:cubicBezTo>
                    <a:pt x="7897" y="2865"/>
                    <a:pt x="10392" y="459"/>
                    <a:pt x="13427" y="459"/>
                  </a:cubicBezTo>
                  <a:close/>
                  <a:moveTo>
                    <a:pt x="13410" y="0"/>
                  </a:moveTo>
                  <a:cubicBezTo>
                    <a:pt x="10204" y="0"/>
                    <a:pt x="7664" y="2451"/>
                    <a:pt x="7548" y="2567"/>
                  </a:cubicBezTo>
                  <a:cubicBezTo>
                    <a:pt x="6909" y="3206"/>
                    <a:pt x="6593" y="3935"/>
                    <a:pt x="6441" y="4553"/>
                  </a:cubicBezTo>
                  <a:lnTo>
                    <a:pt x="5878" y="2258"/>
                  </a:lnTo>
                  <a:cubicBezTo>
                    <a:pt x="5875" y="2241"/>
                    <a:pt x="5867" y="2220"/>
                    <a:pt x="5861" y="2203"/>
                  </a:cubicBezTo>
                  <a:cubicBezTo>
                    <a:pt x="5777" y="2018"/>
                    <a:pt x="5114" y="654"/>
                    <a:pt x="3947" y="584"/>
                  </a:cubicBezTo>
                  <a:cubicBezTo>
                    <a:pt x="3918" y="583"/>
                    <a:pt x="3888" y="582"/>
                    <a:pt x="3859" y="582"/>
                  </a:cubicBezTo>
                  <a:cubicBezTo>
                    <a:pt x="2988" y="582"/>
                    <a:pt x="2105" y="1318"/>
                    <a:pt x="1229" y="2772"/>
                  </a:cubicBezTo>
                  <a:cubicBezTo>
                    <a:pt x="1198" y="2821"/>
                    <a:pt x="465" y="4053"/>
                    <a:pt x="7" y="6071"/>
                  </a:cubicBezTo>
                  <a:cubicBezTo>
                    <a:pt x="4" y="6095"/>
                    <a:pt x="0" y="6122"/>
                    <a:pt x="4" y="6146"/>
                  </a:cubicBezTo>
                  <a:cubicBezTo>
                    <a:pt x="340" y="9170"/>
                    <a:pt x="1034" y="12181"/>
                    <a:pt x="1420" y="13708"/>
                  </a:cubicBezTo>
                  <a:cubicBezTo>
                    <a:pt x="1656" y="14653"/>
                    <a:pt x="1968" y="15549"/>
                    <a:pt x="2343" y="16365"/>
                  </a:cubicBezTo>
                  <a:cubicBezTo>
                    <a:pt x="3257" y="18351"/>
                    <a:pt x="4226" y="19368"/>
                    <a:pt x="4726" y="19799"/>
                  </a:cubicBezTo>
                  <a:cubicBezTo>
                    <a:pt x="5024" y="20059"/>
                    <a:pt x="5298" y="20357"/>
                    <a:pt x="5534" y="20691"/>
                  </a:cubicBezTo>
                  <a:lnTo>
                    <a:pt x="5837" y="21118"/>
                  </a:lnTo>
                  <a:cubicBezTo>
                    <a:pt x="6080" y="21458"/>
                    <a:pt x="6357" y="21770"/>
                    <a:pt x="6670" y="22049"/>
                  </a:cubicBezTo>
                  <a:cubicBezTo>
                    <a:pt x="6705" y="22080"/>
                    <a:pt x="6739" y="22107"/>
                    <a:pt x="6777" y="22135"/>
                  </a:cubicBezTo>
                  <a:cubicBezTo>
                    <a:pt x="7024" y="22315"/>
                    <a:pt x="7317" y="22412"/>
                    <a:pt x="7622" y="22412"/>
                  </a:cubicBezTo>
                  <a:cubicBezTo>
                    <a:pt x="7652" y="22412"/>
                    <a:pt x="7682" y="22411"/>
                    <a:pt x="7711" y="22410"/>
                  </a:cubicBezTo>
                  <a:cubicBezTo>
                    <a:pt x="8096" y="22385"/>
                    <a:pt x="8451" y="22215"/>
                    <a:pt x="8705" y="21924"/>
                  </a:cubicBezTo>
                  <a:lnTo>
                    <a:pt x="8916" y="21687"/>
                  </a:lnTo>
                  <a:lnTo>
                    <a:pt x="8947" y="21653"/>
                  </a:lnTo>
                  <a:cubicBezTo>
                    <a:pt x="9325" y="21222"/>
                    <a:pt x="9479" y="20632"/>
                    <a:pt x="9354" y="20073"/>
                  </a:cubicBezTo>
                  <a:lnTo>
                    <a:pt x="9325" y="19937"/>
                  </a:lnTo>
                  <a:cubicBezTo>
                    <a:pt x="9270" y="19698"/>
                    <a:pt x="9288" y="19445"/>
                    <a:pt x="9371" y="19205"/>
                  </a:cubicBezTo>
                  <a:cubicBezTo>
                    <a:pt x="10135" y="16958"/>
                    <a:pt x="9274" y="11792"/>
                    <a:pt x="9232" y="11563"/>
                  </a:cubicBezTo>
                  <a:cubicBezTo>
                    <a:pt x="8822" y="9556"/>
                    <a:pt x="8562" y="6730"/>
                    <a:pt x="9670" y="4678"/>
                  </a:cubicBezTo>
                  <a:cubicBezTo>
                    <a:pt x="10325" y="3467"/>
                    <a:pt x="11163" y="3092"/>
                    <a:pt x="11173" y="3088"/>
                  </a:cubicBezTo>
                  <a:cubicBezTo>
                    <a:pt x="11176" y="3084"/>
                    <a:pt x="11184" y="3081"/>
                    <a:pt x="11190" y="3078"/>
                  </a:cubicBezTo>
                  <a:cubicBezTo>
                    <a:pt x="12223" y="2528"/>
                    <a:pt x="13231" y="2253"/>
                    <a:pt x="14204" y="2253"/>
                  </a:cubicBezTo>
                  <a:cubicBezTo>
                    <a:pt x="15044" y="2253"/>
                    <a:pt x="15858" y="2457"/>
                    <a:pt x="16642" y="2866"/>
                  </a:cubicBezTo>
                  <a:cubicBezTo>
                    <a:pt x="17610" y="3369"/>
                    <a:pt x="18422" y="4164"/>
                    <a:pt x="18988" y="5157"/>
                  </a:cubicBezTo>
                  <a:lnTo>
                    <a:pt x="20499" y="7803"/>
                  </a:lnTo>
                  <a:cubicBezTo>
                    <a:pt x="20575" y="7938"/>
                    <a:pt x="20679" y="8056"/>
                    <a:pt x="20808" y="8150"/>
                  </a:cubicBezTo>
                  <a:lnTo>
                    <a:pt x="20815" y="8154"/>
                  </a:lnTo>
                  <a:cubicBezTo>
                    <a:pt x="20902" y="8217"/>
                    <a:pt x="21002" y="8248"/>
                    <a:pt x="21101" y="8248"/>
                  </a:cubicBezTo>
                  <a:cubicBezTo>
                    <a:pt x="21214" y="8248"/>
                    <a:pt x="21326" y="8207"/>
                    <a:pt x="21419" y="8126"/>
                  </a:cubicBezTo>
                  <a:cubicBezTo>
                    <a:pt x="21600" y="7970"/>
                    <a:pt x="21645" y="7723"/>
                    <a:pt x="21537" y="7515"/>
                  </a:cubicBezTo>
                  <a:lnTo>
                    <a:pt x="19971" y="4542"/>
                  </a:lnTo>
                  <a:cubicBezTo>
                    <a:pt x="19967" y="4539"/>
                    <a:pt x="19967" y="4536"/>
                    <a:pt x="19964" y="4532"/>
                  </a:cubicBezTo>
                  <a:cubicBezTo>
                    <a:pt x="18353" y="1845"/>
                    <a:pt x="16412" y="334"/>
                    <a:pt x="14193" y="50"/>
                  </a:cubicBezTo>
                  <a:cubicBezTo>
                    <a:pt x="13929" y="16"/>
                    <a:pt x="13667" y="0"/>
                    <a:pt x="1341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661534" y="1610998"/>
              <a:ext cx="60805" cy="367423"/>
            </a:xfrm>
            <a:custGeom>
              <a:rect b="b" l="l" r="r" t="t"/>
              <a:pathLst>
                <a:path extrusionOk="0" h="9348" w="1547">
                  <a:moveTo>
                    <a:pt x="83" y="0"/>
                  </a:moveTo>
                  <a:cubicBezTo>
                    <a:pt x="42" y="0"/>
                    <a:pt x="1" y="29"/>
                    <a:pt x="5" y="80"/>
                  </a:cubicBezTo>
                  <a:cubicBezTo>
                    <a:pt x="60" y="711"/>
                    <a:pt x="133" y="1340"/>
                    <a:pt x="213" y="1969"/>
                  </a:cubicBezTo>
                  <a:cubicBezTo>
                    <a:pt x="268" y="2420"/>
                    <a:pt x="338" y="2871"/>
                    <a:pt x="401" y="3323"/>
                  </a:cubicBezTo>
                  <a:lnTo>
                    <a:pt x="609" y="4673"/>
                  </a:lnTo>
                  <a:lnTo>
                    <a:pt x="845" y="6020"/>
                  </a:lnTo>
                  <a:lnTo>
                    <a:pt x="1102" y="7364"/>
                  </a:lnTo>
                  <a:cubicBezTo>
                    <a:pt x="1182" y="7808"/>
                    <a:pt x="1251" y="8253"/>
                    <a:pt x="1310" y="8704"/>
                  </a:cubicBezTo>
                  <a:cubicBezTo>
                    <a:pt x="1328" y="8815"/>
                    <a:pt x="1342" y="8927"/>
                    <a:pt x="1359" y="9038"/>
                  </a:cubicBezTo>
                  <a:cubicBezTo>
                    <a:pt x="1366" y="9097"/>
                    <a:pt x="1376" y="9152"/>
                    <a:pt x="1383" y="9208"/>
                  </a:cubicBezTo>
                  <a:cubicBezTo>
                    <a:pt x="1390" y="9249"/>
                    <a:pt x="1387" y="9305"/>
                    <a:pt x="1422" y="9333"/>
                  </a:cubicBezTo>
                  <a:cubicBezTo>
                    <a:pt x="1434" y="9342"/>
                    <a:pt x="1449" y="9347"/>
                    <a:pt x="1464" y="9347"/>
                  </a:cubicBezTo>
                  <a:cubicBezTo>
                    <a:pt x="1486" y="9347"/>
                    <a:pt x="1507" y="9337"/>
                    <a:pt x="1522" y="9318"/>
                  </a:cubicBezTo>
                  <a:cubicBezTo>
                    <a:pt x="1522" y="9315"/>
                    <a:pt x="1522" y="9315"/>
                    <a:pt x="1526" y="9312"/>
                  </a:cubicBezTo>
                  <a:cubicBezTo>
                    <a:pt x="1547" y="9273"/>
                    <a:pt x="1536" y="9225"/>
                    <a:pt x="1536" y="9183"/>
                  </a:cubicBezTo>
                  <a:lnTo>
                    <a:pt x="1536" y="9017"/>
                  </a:lnTo>
                  <a:lnTo>
                    <a:pt x="1536" y="8687"/>
                  </a:lnTo>
                  <a:cubicBezTo>
                    <a:pt x="1529" y="8228"/>
                    <a:pt x="1505" y="7770"/>
                    <a:pt x="1453" y="7312"/>
                  </a:cubicBezTo>
                  <a:cubicBezTo>
                    <a:pt x="1432" y="7079"/>
                    <a:pt x="1401" y="6854"/>
                    <a:pt x="1366" y="6628"/>
                  </a:cubicBezTo>
                  <a:lnTo>
                    <a:pt x="1272" y="5951"/>
                  </a:lnTo>
                  <a:lnTo>
                    <a:pt x="1060" y="4600"/>
                  </a:lnTo>
                  <a:lnTo>
                    <a:pt x="824" y="3253"/>
                  </a:lnTo>
                  <a:cubicBezTo>
                    <a:pt x="738" y="2805"/>
                    <a:pt x="661" y="2357"/>
                    <a:pt x="563" y="1910"/>
                  </a:cubicBezTo>
                  <a:cubicBezTo>
                    <a:pt x="438" y="1291"/>
                    <a:pt x="307" y="673"/>
                    <a:pt x="154" y="56"/>
                  </a:cubicBezTo>
                  <a:cubicBezTo>
                    <a:pt x="145" y="18"/>
                    <a:pt x="114" y="0"/>
                    <a:pt x="8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236613" y="1023469"/>
              <a:ext cx="95708" cy="92642"/>
            </a:xfrm>
            <a:custGeom>
              <a:rect b="b" l="l" r="r" t="t"/>
              <a:pathLst>
                <a:path extrusionOk="0" h="2357" w="2435">
                  <a:moveTo>
                    <a:pt x="1217" y="0"/>
                  </a:moveTo>
                  <a:cubicBezTo>
                    <a:pt x="1137" y="0"/>
                    <a:pt x="1058" y="41"/>
                    <a:pt x="1014" y="122"/>
                  </a:cubicBezTo>
                  <a:lnTo>
                    <a:pt x="743" y="612"/>
                  </a:lnTo>
                  <a:cubicBezTo>
                    <a:pt x="723" y="654"/>
                    <a:pt x="692" y="685"/>
                    <a:pt x="654" y="705"/>
                  </a:cubicBezTo>
                  <a:lnTo>
                    <a:pt x="160" y="973"/>
                  </a:lnTo>
                  <a:cubicBezTo>
                    <a:pt x="0" y="1064"/>
                    <a:pt x="0" y="1293"/>
                    <a:pt x="160" y="1380"/>
                  </a:cubicBezTo>
                  <a:lnTo>
                    <a:pt x="654" y="1650"/>
                  </a:lnTo>
                  <a:cubicBezTo>
                    <a:pt x="692" y="1671"/>
                    <a:pt x="723" y="1702"/>
                    <a:pt x="743" y="1740"/>
                  </a:cubicBezTo>
                  <a:lnTo>
                    <a:pt x="1014" y="2234"/>
                  </a:lnTo>
                  <a:cubicBezTo>
                    <a:pt x="1058" y="2315"/>
                    <a:pt x="1137" y="2356"/>
                    <a:pt x="1217" y="2356"/>
                  </a:cubicBezTo>
                  <a:cubicBezTo>
                    <a:pt x="1297" y="2356"/>
                    <a:pt x="1377" y="2315"/>
                    <a:pt x="1421" y="2234"/>
                  </a:cubicBezTo>
                  <a:lnTo>
                    <a:pt x="1688" y="1740"/>
                  </a:lnTo>
                  <a:cubicBezTo>
                    <a:pt x="1713" y="1702"/>
                    <a:pt x="1743" y="1671"/>
                    <a:pt x="1782" y="1650"/>
                  </a:cubicBezTo>
                  <a:lnTo>
                    <a:pt x="2275" y="1380"/>
                  </a:lnTo>
                  <a:cubicBezTo>
                    <a:pt x="2434" y="1293"/>
                    <a:pt x="2434" y="1064"/>
                    <a:pt x="2275" y="973"/>
                  </a:cubicBezTo>
                  <a:lnTo>
                    <a:pt x="1782" y="705"/>
                  </a:lnTo>
                  <a:cubicBezTo>
                    <a:pt x="1743" y="685"/>
                    <a:pt x="1713" y="654"/>
                    <a:pt x="1688" y="612"/>
                  </a:cubicBezTo>
                  <a:lnTo>
                    <a:pt x="1421" y="122"/>
                  </a:lnTo>
                  <a:cubicBezTo>
                    <a:pt x="1377" y="41"/>
                    <a:pt x="1297" y="0"/>
                    <a:pt x="1217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347137" y="1913055"/>
              <a:ext cx="95708" cy="92563"/>
            </a:xfrm>
            <a:custGeom>
              <a:rect b="b" l="l" r="r" t="t"/>
              <a:pathLst>
                <a:path extrusionOk="0" h="2355" w="2435">
                  <a:moveTo>
                    <a:pt x="1218" y="0"/>
                  </a:moveTo>
                  <a:cubicBezTo>
                    <a:pt x="1138" y="0"/>
                    <a:pt x="1058" y="40"/>
                    <a:pt x="1015" y="120"/>
                  </a:cubicBezTo>
                  <a:lnTo>
                    <a:pt x="744" y="613"/>
                  </a:lnTo>
                  <a:cubicBezTo>
                    <a:pt x="723" y="651"/>
                    <a:pt x="692" y="683"/>
                    <a:pt x="654" y="703"/>
                  </a:cubicBezTo>
                  <a:lnTo>
                    <a:pt x="161" y="974"/>
                  </a:lnTo>
                  <a:cubicBezTo>
                    <a:pt x="1" y="1061"/>
                    <a:pt x="1" y="1290"/>
                    <a:pt x="161" y="1380"/>
                  </a:cubicBezTo>
                  <a:lnTo>
                    <a:pt x="654" y="1648"/>
                  </a:lnTo>
                  <a:cubicBezTo>
                    <a:pt x="692" y="1668"/>
                    <a:pt x="723" y="1703"/>
                    <a:pt x="744" y="1742"/>
                  </a:cubicBezTo>
                  <a:lnTo>
                    <a:pt x="1015" y="2234"/>
                  </a:lnTo>
                  <a:cubicBezTo>
                    <a:pt x="1058" y="2314"/>
                    <a:pt x="1138" y="2354"/>
                    <a:pt x="1218" y="2354"/>
                  </a:cubicBezTo>
                  <a:cubicBezTo>
                    <a:pt x="1298" y="2354"/>
                    <a:pt x="1378" y="2314"/>
                    <a:pt x="1421" y="2234"/>
                  </a:cubicBezTo>
                  <a:lnTo>
                    <a:pt x="1692" y="1742"/>
                  </a:lnTo>
                  <a:cubicBezTo>
                    <a:pt x="1713" y="1703"/>
                    <a:pt x="1744" y="1668"/>
                    <a:pt x="1782" y="1648"/>
                  </a:cubicBezTo>
                  <a:lnTo>
                    <a:pt x="2275" y="1380"/>
                  </a:lnTo>
                  <a:cubicBezTo>
                    <a:pt x="2435" y="1290"/>
                    <a:pt x="2435" y="1061"/>
                    <a:pt x="2275" y="974"/>
                  </a:cubicBezTo>
                  <a:lnTo>
                    <a:pt x="1782" y="703"/>
                  </a:lnTo>
                  <a:cubicBezTo>
                    <a:pt x="1744" y="683"/>
                    <a:pt x="1713" y="651"/>
                    <a:pt x="1692" y="613"/>
                  </a:cubicBezTo>
                  <a:lnTo>
                    <a:pt x="1421" y="120"/>
                  </a:lnTo>
                  <a:cubicBezTo>
                    <a:pt x="1378" y="40"/>
                    <a:pt x="1298" y="0"/>
                    <a:pt x="1218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459587" y="1823244"/>
              <a:ext cx="53691" cy="52040"/>
            </a:xfrm>
            <a:custGeom>
              <a:rect b="b" l="l" r="r" t="t"/>
              <a:pathLst>
                <a:path extrusionOk="0" h="1324" w="1366">
                  <a:moveTo>
                    <a:pt x="683" y="1"/>
                  </a:moveTo>
                  <a:cubicBezTo>
                    <a:pt x="639" y="1"/>
                    <a:pt x="594" y="23"/>
                    <a:pt x="570" y="69"/>
                  </a:cubicBezTo>
                  <a:lnTo>
                    <a:pt x="418" y="346"/>
                  </a:lnTo>
                  <a:cubicBezTo>
                    <a:pt x="407" y="367"/>
                    <a:pt x="389" y="384"/>
                    <a:pt x="365" y="398"/>
                  </a:cubicBezTo>
                  <a:lnTo>
                    <a:pt x="91" y="548"/>
                  </a:lnTo>
                  <a:cubicBezTo>
                    <a:pt x="1" y="599"/>
                    <a:pt x="1" y="728"/>
                    <a:pt x="91" y="777"/>
                  </a:cubicBezTo>
                  <a:lnTo>
                    <a:pt x="365" y="929"/>
                  </a:lnTo>
                  <a:cubicBezTo>
                    <a:pt x="389" y="939"/>
                    <a:pt x="407" y="957"/>
                    <a:pt x="418" y="978"/>
                  </a:cubicBezTo>
                  <a:lnTo>
                    <a:pt x="570" y="1256"/>
                  </a:lnTo>
                  <a:cubicBezTo>
                    <a:pt x="594" y="1301"/>
                    <a:pt x="639" y="1324"/>
                    <a:pt x="683" y="1324"/>
                  </a:cubicBezTo>
                  <a:cubicBezTo>
                    <a:pt x="727" y="1324"/>
                    <a:pt x="772" y="1301"/>
                    <a:pt x="796" y="1256"/>
                  </a:cubicBezTo>
                  <a:lnTo>
                    <a:pt x="948" y="978"/>
                  </a:lnTo>
                  <a:cubicBezTo>
                    <a:pt x="959" y="957"/>
                    <a:pt x="977" y="939"/>
                    <a:pt x="1001" y="929"/>
                  </a:cubicBezTo>
                  <a:lnTo>
                    <a:pt x="1275" y="777"/>
                  </a:lnTo>
                  <a:cubicBezTo>
                    <a:pt x="1365" y="728"/>
                    <a:pt x="1365" y="599"/>
                    <a:pt x="1275" y="548"/>
                  </a:cubicBezTo>
                  <a:lnTo>
                    <a:pt x="1001" y="398"/>
                  </a:lnTo>
                  <a:cubicBezTo>
                    <a:pt x="977" y="384"/>
                    <a:pt x="959" y="367"/>
                    <a:pt x="948" y="346"/>
                  </a:cubicBezTo>
                  <a:lnTo>
                    <a:pt x="796" y="69"/>
                  </a:lnTo>
                  <a:cubicBezTo>
                    <a:pt x="772" y="23"/>
                    <a:pt x="727" y="1"/>
                    <a:pt x="683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871027" y="1825641"/>
              <a:ext cx="53809" cy="51961"/>
            </a:xfrm>
            <a:custGeom>
              <a:rect b="b" l="l" r="r" t="t"/>
              <a:pathLst>
                <a:path extrusionOk="0" h="1322" w="1369">
                  <a:moveTo>
                    <a:pt x="685" y="1"/>
                  </a:moveTo>
                  <a:cubicBezTo>
                    <a:pt x="640" y="1"/>
                    <a:pt x="595" y="23"/>
                    <a:pt x="571" y="66"/>
                  </a:cubicBezTo>
                  <a:lnTo>
                    <a:pt x="421" y="344"/>
                  </a:lnTo>
                  <a:cubicBezTo>
                    <a:pt x="407" y="365"/>
                    <a:pt x="390" y="386"/>
                    <a:pt x="369" y="396"/>
                  </a:cubicBezTo>
                  <a:lnTo>
                    <a:pt x="91" y="545"/>
                  </a:lnTo>
                  <a:cubicBezTo>
                    <a:pt x="1" y="598"/>
                    <a:pt x="1" y="726"/>
                    <a:pt x="91" y="774"/>
                  </a:cubicBezTo>
                  <a:lnTo>
                    <a:pt x="369" y="928"/>
                  </a:lnTo>
                  <a:cubicBezTo>
                    <a:pt x="390" y="938"/>
                    <a:pt x="407" y="955"/>
                    <a:pt x="421" y="979"/>
                  </a:cubicBezTo>
                  <a:lnTo>
                    <a:pt x="571" y="1253"/>
                  </a:lnTo>
                  <a:cubicBezTo>
                    <a:pt x="595" y="1299"/>
                    <a:pt x="640" y="1321"/>
                    <a:pt x="685" y="1321"/>
                  </a:cubicBezTo>
                  <a:cubicBezTo>
                    <a:pt x="730" y="1321"/>
                    <a:pt x="775" y="1299"/>
                    <a:pt x="800" y="1253"/>
                  </a:cubicBezTo>
                  <a:lnTo>
                    <a:pt x="949" y="979"/>
                  </a:lnTo>
                  <a:cubicBezTo>
                    <a:pt x="962" y="955"/>
                    <a:pt x="980" y="938"/>
                    <a:pt x="1001" y="928"/>
                  </a:cubicBezTo>
                  <a:lnTo>
                    <a:pt x="1279" y="774"/>
                  </a:lnTo>
                  <a:cubicBezTo>
                    <a:pt x="1369" y="726"/>
                    <a:pt x="1369" y="598"/>
                    <a:pt x="1279" y="545"/>
                  </a:cubicBezTo>
                  <a:lnTo>
                    <a:pt x="1001" y="396"/>
                  </a:lnTo>
                  <a:cubicBezTo>
                    <a:pt x="980" y="386"/>
                    <a:pt x="962" y="365"/>
                    <a:pt x="949" y="344"/>
                  </a:cubicBezTo>
                  <a:lnTo>
                    <a:pt x="800" y="66"/>
                  </a:lnTo>
                  <a:cubicBezTo>
                    <a:pt x="775" y="23"/>
                    <a:pt x="730" y="1"/>
                    <a:pt x="685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337744" y="1144292"/>
              <a:ext cx="53651" cy="51922"/>
            </a:xfrm>
            <a:custGeom>
              <a:rect b="b" l="l" r="r" t="t"/>
              <a:pathLst>
                <a:path extrusionOk="0" h="1321" w="1365">
                  <a:moveTo>
                    <a:pt x="683" y="0"/>
                  </a:moveTo>
                  <a:cubicBezTo>
                    <a:pt x="638" y="0"/>
                    <a:pt x="594" y="22"/>
                    <a:pt x="570" y="65"/>
                  </a:cubicBezTo>
                  <a:lnTo>
                    <a:pt x="417" y="344"/>
                  </a:lnTo>
                  <a:cubicBezTo>
                    <a:pt x="406" y="365"/>
                    <a:pt x="390" y="381"/>
                    <a:pt x="365" y="395"/>
                  </a:cubicBezTo>
                  <a:lnTo>
                    <a:pt x="90" y="545"/>
                  </a:lnTo>
                  <a:cubicBezTo>
                    <a:pt x="0" y="597"/>
                    <a:pt x="0" y="725"/>
                    <a:pt x="90" y="774"/>
                  </a:cubicBezTo>
                  <a:lnTo>
                    <a:pt x="365" y="927"/>
                  </a:lnTo>
                  <a:cubicBezTo>
                    <a:pt x="390" y="937"/>
                    <a:pt x="406" y="955"/>
                    <a:pt x="417" y="975"/>
                  </a:cubicBezTo>
                  <a:lnTo>
                    <a:pt x="570" y="1253"/>
                  </a:lnTo>
                  <a:cubicBezTo>
                    <a:pt x="594" y="1298"/>
                    <a:pt x="638" y="1321"/>
                    <a:pt x="683" y="1321"/>
                  </a:cubicBezTo>
                  <a:cubicBezTo>
                    <a:pt x="727" y="1321"/>
                    <a:pt x="771" y="1298"/>
                    <a:pt x="795" y="1253"/>
                  </a:cubicBezTo>
                  <a:lnTo>
                    <a:pt x="948" y="975"/>
                  </a:lnTo>
                  <a:cubicBezTo>
                    <a:pt x="959" y="955"/>
                    <a:pt x="976" y="937"/>
                    <a:pt x="1000" y="927"/>
                  </a:cubicBezTo>
                  <a:lnTo>
                    <a:pt x="1274" y="774"/>
                  </a:lnTo>
                  <a:cubicBezTo>
                    <a:pt x="1364" y="725"/>
                    <a:pt x="1364" y="597"/>
                    <a:pt x="1274" y="545"/>
                  </a:cubicBezTo>
                  <a:lnTo>
                    <a:pt x="1000" y="395"/>
                  </a:lnTo>
                  <a:cubicBezTo>
                    <a:pt x="976" y="381"/>
                    <a:pt x="959" y="365"/>
                    <a:pt x="948" y="344"/>
                  </a:cubicBezTo>
                  <a:lnTo>
                    <a:pt x="795" y="65"/>
                  </a:lnTo>
                  <a:cubicBezTo>
                    <a:pt x="771" y="22"/>
                    <a:pt x="727" y="0"/>
                    <a:pt x="683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8" name="Google Shape;1368;p26"/>
          <p:cNvGrpSpPr/>
          <p:nvPr/>
        </p:nvGrpSpPr>
        <p:grpSpPr>
          <a:xfrm flipH="1" rot="10800000">
            <a:off x="486807" y="4133033"/>
            <a:ext cx="1266560" cy="942124"/>
            <a:chOff x="0" y="9"/>
            <a:chExt cx="1266560" cy="942124"/>
          </a:xfrm>
        </p:grpSpPr>
        <p:grpSp>
          <p:nvGrpSpPr>
            <p:cNvPr id="1369" name="Google Shape;1369;p26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370" name="Google Shape;1370;p26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26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26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26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26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0" name="Google Shape;1380;p26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7" name="Google Shape;1387;p26" title="CSE210_MonkeyTalk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100" y="99075"/>
            <a:ext cx="6593789" cy="49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8" name="Google Shape;1388;p26"/>
          <p:cNvSpPr txBox="1"/>
          <p:nvPr/>
        </p:nvSpPr>
        <p:spPr>
          <a:xfrm>
            <a:off x="7935825" y="2782925"/>
            <a:ext cx="1121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2"/>
                </a:solid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https://drive.google.com/file/d/19DxDJuQNqZYy-AzxkcP9KAJKsJX-va_s/view?usp=sharing</a:t>
            </a:r>
            <a:endParaRPr sz="10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7"/>
          <p:cNvSpPr/>
          <p:nvPr/>
        </p:nvSpPr>
        <p:spPr>
          <a:xfrm>
            <a:off x="428350" y="496775"/>
            <a:ext cx="8287311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27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</a:t>
            </a:r>
            <a:endParaRPr/>
          </a:p>
        </p:txBody>
      </p:sp>
      <p:sp>
        <p:nvSpPr>
          <p:cNvPr id="1395" name="Google Shape;1395;p27"/>
          <p:cNvSpPr/>
          <p:nvPr/>
        </p:nvSpPr>
        <p:spPr>
          <a:xfrm>
            <a:off x="7562309" y="19955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7"/>
          <p:cNvSpPr/>
          <p:nvPr/>
        </p:nvSpPr>
        <p:spPr>
          <a:xfrm>
            <a:off x="7731335" y="134530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97" name="Google Shape;1397;p27"/>
          <p:cNvGrpSpPr/>
          <p:nvPr/>
        </p:nvGrpSpPr>
        <p:grpSpPr>
          <a:xfrm>
            <a:off x="0" y="9"/>
            <a:ext cx="1266560" cy="942124"/>
            <a:chOff x="0" y="9"/>
            <a:chExt cx="1266560" cy="942124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399" name="Google Shape;1399;p27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7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9" name="Google Shape;1409;p27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7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7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7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7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27"/>
          <p:cNvGrpSpPr/>
          <p:nvPr/>
        </p:nvGrpSpPr>
        <p:grpSpPr>
          <a:xfrm rot="5399476">
            <a:off x="8054094" y="429341"/>
            <a:ext cx="374153" cy="375288"/>
            <a:chOff x="8495402" y="4478349"/>
            <a:chExt cx="570094" cy="571563"/>
          </a:xfrm>
        </p:grpSpPr>
        <p:sp>
          <p:nvSpPr>
            <p:cNvPr id="1417" name="Google Shape;1417;p2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27"/>
          <p:cNvGrpSpPr/>
          <p:nvPr/>
        </p:nvGrpSpPr>
        <p:grpSpPr>
          <a:xfrm rot="5399385">
            <a:off x="8489269" y="745146"/>
            <a:ext cx="318512" cy="319504"/>
            <a:chOff x="8495402" y="4478349"/>
            <a:chExt cx="570094" cy="571563"/>
          </a:xfrm>
        </p:grpSpPr>
        <p:sp>
          <p:nvSpPr>
            <p:cNvPr id="1432" name="Google Shape;1432;p27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7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7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7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7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6" name="Google Shape;1446;p27"/>
          <p:cNvSpPr/>
          <p:nvPr/>
        </p:nvSpPr>
        <p:spPr>
          <a:xfrm>
            <a:off x="720000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27"/>
          <p:cNvSpPr/>
          <p:nvPr/>
        </p:nvSpPr>
        <p:spPr>
          <a:xfrm>
            <a:off x="4857999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27"/>
          <p:cNvSpPr/>
          <p:nvPr/>
        </p:nvSpPr>
        <p:spPr>
          <a:xfrm>
            <a:off x="720000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27"/>
          <p:cNvSpPr/>
          <p:nvPr/>
        </p:nvSpPr>
        <p:spPr>
          <a:xfrm>
            <a:off x="4857999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27"/>
          <p:cNvSpPr txBox="1"/>
          <p:nvPr>
            <p:ph idx="4294967295" type="title"/>
          </p:nvPr>
        </p:nvSpPr>
        <p:spPr>
          <a:xfrm>
            <a:off x="1980488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Team participation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51" name="Google Shape;1451;p27"/>
          <p:cNvSpPr txBox="1"/>
          <p:nvPr>
            <p:ph idx="4294967295" type="subTitle"/>
          </p:nvPr>
        </p:nvSpPr>
        <p:spPr>
          <a:xfrm>
            <a:off x="1980500" y="2241450"/>
            <a:ext cx="28776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Efficient method for building a joint vision for the project, deciding logistics, and delegating tasks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52" name="Google Shape;1452;p27"/>
          <p:cNvSpPr txBox="1"/>
          <p:nvPr>
            <p:ph idx="4294967295" type="title"/>
          </p:nvPr>
        </p:nvSpPr>
        <p:spPr>
          <a:xfrm>
            <a:off x="6118499" y="1682850"/>
            <a:ext cx="2689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Taskwise delegation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53" name="Google Shape;1453;p27"/>
          <p:cNvSpPr txBox="1"/>
          <p:nvPr>
            <p:ph idx="4294967295" type="subTitle"/>
          </p:nvPr>
        </p:nvSpPr>
        <p:spPr>
          <a:xfrm>
            <a:off x="6118500" y="2286450"/>
            <a:ext cx="3025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Reduced possible confusion about who is responsible for what, and </a:t>
            </a:r>
            <a:r>
              <a:rPr lang="en" sz="1600">
                <a:solidFill>
                  <a:schemeClr val="lt1"/>
                </a:solidFill>
              </a:rPr>
              <a:t>provided a method to track project progress – individual goals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54" name="Google Shape;1454;p27"/>
          <p:cNvSpPr txBox="1"/>
          <p:nvPr>
            <p:ph idx="4294967295" type="title"/>
          </p:nvPr>
        </p:nvSpPr>
        <p:spPr>
          <a:xfrm>
            <a:off x="1980488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milestones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55" name="Google Shape;1455;p27"/>
          <p:cNvSpPr txBox="1"/>
          <p:nvPr>
            <p:ph idx="4294967295" type="subTitle"/>
          </p:nvPr>
        </p:nvSpPr>
        <p:spPr>
          <a:xfrm>
            <a:off x="1986950" y="3756025"/>
            <a:ext cx="28776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Another useful way to track project progress and have a sense of accomplishment along the way – group goals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56" name="Google Shape;1456;p27"/>
          <p:cNvSpPr txBox="1"/>
          <p:nvPr>
            <p:ph idx="4294967295" type="title"/>
          </p:nvPr>
        </p:nvSpPr>
        <p:spPr>
          <a:xfrm>
            <a:off x="6118500" y="3228325"/>
            <a:ext cx="2954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Frequent communication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457" name="Google Shape;1457;p27"/>
          <p:cNvSpPr txBox="1"/>
          <p:nvPr>
            <p:ph idx="4294967295" type="subTitle"/>
          </p:nvPr>
        </p:nvSpPr>
        <p:spPr>
          <a:xfrm>
            <a:off x="6118500" y="3756025"/>
            <a:ext cx="2877600" cy="112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Quick issue resolution. Served as a proxy for additional team meetings to keep everyone on the same page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58" name="Google Shape;1458;p27"/>
          <p:cNvSpPr txBox="1"/>
          <p:nvPr>
            <p:ph idx="4294967295" type="title"/>
          </p:nvPr>
        </p:nvSpPr>
        <p:spPr>
          <a:xfrm>
            <a:off x="809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01.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459" name="Google Shape;1459;p27"/>
          <p:cNvSpPr txBox="1"/>
          <p:nvPr>
            <p:ph idx="4294967295" type="title"/>
          </p:nvPr>
        </p:nvSpPr>
        <p:spPr>
          <a:xfrm>
            <a:off x="4947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02.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460" name="Google Shape;1460;p27"/>
          <p:cNvSpPr txBox="1"/>
          <p:nvPr>
            <p:ph idx="4294967295" type="title"/>
          </p:nvPr>
        </p:nvSpPr>
        <p:spPr>
          <a:xfrm>
            <a:off x="809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03.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461" name="Google Shape;1461;p27"/>
          <p:cNvSpPr txBox="1"/>
          <p:nvPr>
            <p:ph idx="4294967295" type="title"/>
          </p:nvPr>
        </p:nvSpPr>
        <p:spPr>
          <a:xfrm>
            <a:off x="4947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04.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8"/>
          <p:cNvSpPr/>
          <p:nvPr/>
        </p:nvSpPr>
        <p:spPr>
          <a:xfrm>
            <a:off x="428350" y="496775"/>
            <a:ext cx="8287311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28"/>
          <p:cNvSpPr/>
          <p:nvPr/>
        </p:nvSpPr>
        <p:spPr>
          <a:xfrm>
            <a:off x="720000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28"/>
          <p:cNvSpPr/>
          <p:nvPr/>
        </p:nvSpPr>
        <p:spPr>
          <a:xfrm>
            <a:off x="4857999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28"/>
          <p:cNvSpPr/>
          <p:nvPr/>
        </p:nvSpPr>
        <p:spPr>
          <a:xfrm>
            <a:off x="720000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28"/>
          <p:cNvSpPr/>
          <p:nvPr/>
        </p:nvSpPr>
        <p:spPr>
          <a:xfrm>
            <a:off x="4857999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28"/>
          <p:cNvSpPr txBox="1"/>
          <p:nvPr>
            <p:ph type="title"/>
          </p:nvPr>
        </p:nvSpPr>
        <p:spPr>
          <a:xfrm>
            <a:off x="1980488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472" name="Google Shape;1472;p28"/>
          <p:cNvSpPr txBox="1"/>
          <p:nvPr>
            <p:ph idx="1" type="subTitle"/>
          </p:nvPr>
        </p:nvSpPr>
        <p:spPr>
          <a:xfrm>
            <a:off x="1980500" y="2113075"/>
            <a:ext cx="28776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communication with the stakeholder (Prof Powell) led to unnecessary uncertainties</a:t>
            </a:r>
            <a:endParaRPr/>
          </a:p>
        </p:txBody>
      </p:sp>
      <p:sp>
        <p:nvSpPr>
          <p:cNvPr id="1473" name="Google Shape;1473;p28"/>
          <p:cNvSpPr txBox="1"/>
          <p:nvPr>
            <p:ph idx="2" type="title"/>
          </p:nvPr>
        </p:nvSpPr>
        <p:spPr>
          <a:xfrm>
            <a:off x="6118507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standards</a:t>
            </a:r>
            <a:endParaRPr/>
          </a:p>
        </p:txBody>
      </p:sp>
      <p:sp>
        <p:nvSpPr>
          <p:cNvPr id="1474" name="Google Shape;1474;p28"/>
          <p:cNvSpPr txBox="1"/>
          <p:nvPr>
            <p:ph idx="3" type="subTitle"/>
          </p:nvPr>
        </p:nvSpPr>
        <p:spPr>
          <a:xfrm>
            <a:off x="6118500" y="2113075"/>
            <a:ext cx="25971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i.e. using Google docs, unclear distinction on who reviews/approves PRs</a:t>
            </a:r>
            <a:endParaRPr/>
          </a:p>
        </p:txBody>
      </p:sp>
      <p:sp>
        <p:nvSpPr>
          <p:cNvPr id="1475" name="Google Shape;1475;p28"/>
          <p:cNvSpPr txBox="1"/>
          <p:nvPr>
            <p:ph idx="4" type="title"/>
          </p:nvPr>
        </p:nvSpPr>
        <p:spPr>
          <a:xfrm>
            <a:off x="1980488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Tight timeline</a:t>
            </a:r>
            <a:endParaRPr/>
          </a:p>
        </p:txBody>
      </p:sp>
      <p:sp>
        <p:nvSpPr>
          <p:cNvPr id="1476" name="Google Shape;1476;p28"/>
          <p:cNvSpPr txBox="1"/>
          <p:nvPr>
            <p:ph idx="5" type="subTitle"/>
          </p:nvPr>
        </p:nvSpPr>
        <p:spPr>
          <a:xfrm>
            <a:off x="1980500" y="3653075"/>
            <a:ext cx="2781600" cy="12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as many chances for iteration, evolution of tasks, dedicated peer review, full-team check-ins</a:t>
            </a:r>
            <a:endParaRPr/>
          </a:p>
        </p:txBody>
      </p:sp>
      <p:sp>
        <p:nvSpPr>
          <p:cNvPr id="1477" name="Google Shape;1477;p28"/>
          <p:cNvSpPr txBox="1"/>
          <p:nvPr>
            <p:ph idx="6" type="title"/>
          </p:nvPr>
        </p:nvSpPr>
        <p:spPr>
          <a:xfrm>
            <a:off x="6118507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Securing API Keys</a:t>
            </a:r>
            <a:endParaRPr/>
          </a:p>
        </p:txBody>
      </p:sp>
      <p:sp>
        <p:nvSpPr>
          <p:cNvPr id="1478" name="Google Shape;1478;p28"/>
          <p:cNvSpPr txBox="1"/>
          <p:nvPr>
            <p:ph idx="7" type="subTitle"/>
          </p:nvPr>
        </p:nvSpPr>
        <p:spPr>
          <a:xfrm>
            <a:off x="6118500" y="3738650"/>
            <a:ext cx="2305500" cy="7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Originally insecure in frontend, moved to backend for security</a:t>
            </a:r>
            <a:endParaRPr/>
          </a:p>
        </p:txBody>
      </p:sp>
      <p:sp>
        <p:nvSpPr>
          <p:cNvPr id="1479" name="Google Shape;1479;p28"/>
          <p:cNvSpPr txBox="1"/>
          <p:nvPr>
            <p:ph idx="8" type="title"/>
          </p:nvPr>
        </p:nvSpPr>
        <p:spPr>
          <a:xfrm>
            <a:off x="809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480" name="Google Shape;1480;p28"/>
          <p:cNvSpPr txBox="1"/>
          <p:nvPr>
            <p:ph idx="9" type="title"/>
          </p:nvPr>
        </p:nvSpPr>
        <p:spPr>
          <a:xfrm>
            <a:off x="4947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481" name="Google Shape;1481;p28"/>
          <p:cNvSpPr txBox="1"/>
          <p:nvPr>
            <p:ph idx="13" type="title"/>
          </p:nvPr>
        </p:nvSpPr>
        <p:spPr>
          <a:xfrm>
            <a:off x="809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482" name="Google Shape;1482;p28"/>
          <p:cNvSpPr txBox="1"/>
          <p:nvPr>
            <p:ph idx="14" type="title"/>
          </p:nvPr>
        </p:nvSpPr>
        <p:spPr>
          <a:xfrm>
            <a:off x="4947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483" name="Google Shape;1483;p28"/>
          <p:cNvSpPr txBox="1"/>
          <p:nvPr>
            <p:ph idx="15"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484" name="Google Shape;1484;p28"/>
          <p:cNvSpPr/>
          <p:nvPr/>
        </p:nvSpPr>
        <p:spPr>
          <a:xfrm rot="-1264419">
            <a:off x="283152" y="875141"/>
            <a:ext cx="2797" cy="3296"/>
          </a:xfrm>
          <a:custGeom>
            <a:rect b="b" l="l" r="r" t="t"/>
            <a:pathLst>
              <a:path extrusionOk="0" h="99" w="84">
                <a:moveTo>
                  <a:pt x="83" y="1"/>
                </a:moveTo>
                <a:lnTo>
                  <a:pt x="0" y="84"/>
                </a:lnTo>
                <a:lnTo>
                  <a:pt x="14" y="98"/>
                </a:lnTo>
                <a:cubicBezTo>
                  <a:pt x="35" y="63"/>
                  <a:pt x="59" y="33"/>
                  <a:pt x="83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8"/>
          <p:cNvSpPr/>
          <p:nvPr/>
        </p:nvSpPr>
        <p:spPr>
          <a:xfrm rot="-1264419">
            <a:off x="282863" y="861996"/>
            <a:ext cx="11388" cy="11121"/>
          </a:xfrm>
          <a:custGeom>
            <a:rect b="b" l="l" r="r" t="t"/>
            <a:pathLst>
              <a:path extrusionOk="0" h="334" w="342">
                <a:moveTo>
                  <a:pt x="341" y="1"/>
                </a:moveTo>
                <a:lnTo>
                  <a:pt x="341" y="1"/>
                </a:lnTo>
                <a:cubicBezTo>
                  <a:pt x="213" y="98"/>
                  <a:pt x="98" y="206"/>
                  <a:pt x="0" y="334"/>
                </a:cubicBezTo>
                <a:cubicBezTo>
                  <a:pt x="70" y="265"/>
                  <a:pt x="181" y="150"/>
                  <a:pt x="341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8"/>
          <p:cNvSpPr/>
          <p:nvPr/>
        </p:nvSpPr>
        <p:spPr>
          <a:xfrm rot="10800000">
            <a:off x="1365863" y="47175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8"/>
          <p:cNvSpPr/>
          <p:nvPr/>
        </p:nvSpPr>
        <p:spPr>
          <a:xfrm rot="10800000">
            <a:off x="1256956" y="484072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8"/>
          <p:cNvSpPr/>
          <p:nvPr/>
        </p:nvSpPr>
        <p:spPr>
          <a:xfrm rot="10800000">
            <a:off x="848888" y="12823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8"/>
          <p:cNvSpPr/>
          <p:nvPr/>
        </p:nvSpPr>
        <p:spPr>
          <a:xfrm rot="10800000">
            <a:off x="739981" y="135996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8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1" name="Google Shape;1491;p28"/>
          <p:cNvGrpSpPr/>
          <p:nvPr/>
        </p:nvGrpSpPr>
        <p:grpSpPr>
          <a:xfrm rot="5399596">
            <a:off x="227522" y="374768"/>
            <a:ext cx="484808" cy="486286"/>
            <a:chOff x="8495402" y="4478349"/>
            <a:chExt cx="570094" cy="571563"/>
          </a:xfrm>
        </p:grpSpPr>
        <p:sp>
          <p:nvSpPr>
            <p:cNvPr id="1492" name="Google Shape;1492;p28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8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6" name="Google Shape;1506;p28"/>
          <p:cNvGrpSpPr/>
          <p:nvPr/>
        </p:nvGrpSpPr>
        <p:grpSpPr>
          <a:xfrm rot="5399088">
            <a:off x="8210918" y="928685"/>
            <a:ext cx="430022" cy="431301"/>
            <a:chOff x="8495402" y="4478349"/>
            <a:chExt cx="570094" cy="571563"/>
          </a:xfrm>
        </p:grpSpPr>
        <p:sp>
          <p:nvSpPr>
            <p:cNvPr id="1507" name="Google Shape;1507;p28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9"/>
          <p:cNvSpPr/>
          <p:nvPr/>
        </p:nvSpPr>
        <p:spPr>
          <a:xfrm>
            <a:off x="428350" y="496775"/>
            <a:ext cx="8287311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29"/>
          <p:cNvSpPr txBox="1"/>
          <p:nvPr>
            <p:ph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Enhancements</a:t>
            </a:r>
            <a:endParaRPr/>
          </a:p>
        </p:txBody>
      </p:sp>
      <p:sp>
        <p:nvSpPr>
          <p:cNvPr id="1527" name="Google Shape;1527;p29"/>
          <p:cNvSpPr/>
          <p:nvPr/>
        </p:nvSpPr>
        <p:spPr>
          <a:xfrm>
            <a:off x="7562309" y="199557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29"/>
          <p:cNvSpPr/>
          <p:nvPr/>
        </p:nvSpPr>
        <p:spPr>
          <a:xfrm>
            <a:off x="7731335" y="134530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29" name="Google Shape;1529;p29"/>
          <p:cNvGrpSpPr/>
          <p:nvPr/>
        </p:nvGrpSpPr>
        <p:grpSpPr>
          <a:xfrm>
            <a:off x="0" y="9"/>
            <a:ext cx="1266560" cy="942124"/>
            <a:chOff x="0" y="9"/>
            <a:chExt cx="1266560" cy="942124"/>
          </a:xfrm>
        </p:grpSpPr>
        <p:grpSp>
          <p:nvGrpSpPr>
            <p:cNvPr id="1530" name="Google Shape;1530;p29"/>
            <p:cNvGrpSpPr/>
            <p:nvPr/>
          </p:nvGrpSpPr>
          <p:grpSpPr>
            <a:xfrm>
              <a:off x="0" y="9"/>
              <a:ext cx="1266560" cy="942124"/>
              <a:chOff x="0" y="9"/>
              <a:chExt cx="1266560" cy="942124"/>
            </a:xfrm>
          </p:grpSpPr>
          <p:sp>
            <p:nvSpPr>
              <p:cNvPr id="1531" name="Google Shape;1531;p29"/>
              <p:cNvSpPr/>
              <p:nvPr/>
            </p:nvSpPr>
            <p:spPr>
              <a:xfrm rot="-1264419">
                <a:off x="66970" y="196942"/>
                <a:ext cx="1128366" cy="524194"/>
              </a:xfrm>
              <a:custGeom>
                <a:rect b="b" l="l" r="r" t="t"/>
                <a:pathLst>
                  <a:path extrusionOk="0" h="15743" w="33888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5587" y="8667"/>
                      <a:pt x="6354" y="9237"/>
                      <a:pt x="6754" y="9963"/>
                    </a:cubicBezTo>
                    <a:cubicBezTo>
                      <a:pt x="7063" y="10528"/>
                      <a:pt x="7417" y="11129"/>
                      <a:pt x="7646" y="11743"/>
                    </a:cubicBezTo>
                    <a:cubicBezTo>
                      <a:pt x="7688" y="11847"/>
                      <a:pt x="7723" y="11952"/>
                      <a:pt x="7753" y="12056"/>
                    </a:cubicBezTo>
                    <a:cubicBezTo>
                      <a:pt x="8056" y="13083"/>
                      <a:pt x="8413" y="14674"/>
                      <a:pt x="7723" y="15587"/>
                    </a:cubicBezTo>
                    <a:cubicBezTo>
                      <a:pt x="7681" y="15642"/>
                      <a:pt x="7635" y="15695"/>
                      <a:pt x="7587" y="15743"/>
                    </a:cubicBezTo>
                    <a:cubicBezTo>
                      <a:pt x="7646" y="15698"/>
                      <a:pt x="7705" y="15650"/>
                      <a:pt x="7764" y="15604"/>
                    </a:cubicBezTo>
                    <a:cubicBezTo>
                      <a:pt x="14926" y="9955"/>
                      <a:pt x="26846" y="8928"/>
                      <a:pt x="30436" y="8743"/>
                    </a:cubicBezTo>
                    <a:cubicBezTo>
                      <a:pt x="31314" y="8695"/>
                      <a:pt x="32158" y="8362"/>
                      <a:pt x="32797" y="7768"/>
                    </a:cubicBezTo>
                    <a:cubicBezTo>
                      <a:pt x="32863" y="7713"/>
                      <a:pt x="32925" y="7650"/>
                      <a:pt x="32984" y="7584"/>
                    </a:cubicBezTo>
                    <a:cubicBezTo>
                      <a:pt x="33867" y="6636"/>
                      <a:pt x="33888" y="5685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CEC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9"/>
              <p:cNvSpPr/>
              <p:nvPr/>
            </p:nvSpPr>
            <p:spPr>
              <a:xfrm rot="-1264419">
                <a:off x="22861" y="206930"/>
                <a:ext cx="1118777" cy="277064"/>
              </a:xfrm>
              <a:custGeom>
                <a:rect b="b" l="l" r="r" t="t"/>
                <a:pathLst>
                  <a:path extrusionOk="0" h="8321" w="33600">
                    <a:moveTo>
                      <a:pt x="21674" y="0"/>
                    </a:moveTo>
                    <a:cubicBezTo>
                      <a:pt x="15811" y="0"/>
                      <a:pt x="10667" y="1893"/>
                      <a:pt x="10667" y="1893"/>
                    </a:cubicBezTo>
                    <a:cubicBezTo>
                      <a:pt x="2164" y="4848"/>
                      <a:pt x="1" y="8306"/>
                      <a:pt x="1" y="8306"/>
                    </a:cubicBezTo>
                    <a:lnTo>
                      <a:pt x="15" y="8320"/>
                    </a:lnTo>
                    <a:cubicBezTo>
                      <a:pt x="475" y="7738"/>
                      <a:pt x="1250" y="7525"/>
                      <a:pt x="2037" y="7525"/>
                    </a:cubicBezTo>
                    <a:cubicBezTo>
                      <a:pt x="2521" y="7525"/>
                      <a:pt x="3009" y="7605"/>
                      <a:pt x="3431" y="7729"/>
                    </a:cubicBezTo>
                    <a:cubicBezTo>
                      <a:pt x="3855" y="7859"/>
                      <a:pt x="4320" y="8032"/>
                      <a:pt x="4771" y="8258"/>
                    </a:cubicBezTo>
                    <a:cubicBezTo>
                      <a:pt x="11323" y="4057"/>
                      <a:pt x="17568" y="2631"/>
                      <a:pt x="22260" y="2631"/>
                    </a:cubicBezTo>
                    <a:cubicBezTo>
                      <a:pt x="23975" y="2631"/>
                      <a:pt x="25482" y="2821"/>
                      <a:pt x="26721" y="3136"/>
                    </a:cubicBezTo>
                    <a:cubicBezTo>
                      <a:pt x="27464" y="3325"/>
                      <a:pt x="31785" y="4922"/>
                      <a:pt x="33284" y="4922"/>
                    </a:cubicBezTo>
                    <a:cubicBezTo>
                      <a:pt x="33410" y="4922"/>
                      <a:pt x="33517" y="4911"/>
                      <a:pt x="33599" y="4886"/>
                    </a:cubicBezTo>
                    <a:cubicBezTo>
                      <a:pt x="33446" y="4466"/>
                      <a:pt x="33207" y="4088"/>
                      <a:pt x="32963" y="3779"/>
                    </a:cubicBezTo>
                    <a:cubicBezTo>
                      <a:pt x="32578" y="3286"/>
                      <a:pt x="32096" y="2876"/>
                      <a:pt x="31568" y="2536"/>
                    </a:cubicBezTo>
                    <a:cubicBezTo>
                      <a:pt x="28580" y="613"/>
                      <a:pt x="25011" y="0"/>
                      <a:pt x="2167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9"/>
              <p:cNvSpPr/>
              <p:nvPr/>
            </p:nvSpPr>
            <p:spPr>
              <a:xfrm rot="-1264419">
                <a:off x="349110" y="349888"/>
                <a:ext cx="837484" cy="320883"/>
              </a:xfrm>
              <a:custGeom>
                <a:rect b="b" l="l" r="r" t="t"/>
                <a:pathLst>
                  <a:path extrusionOk="0" h="9637" w="25152">
                    <a:moveTo>
                      <a:pt x="16061" y="0"/>
                    </a:moveTo>
                    <a:cubicBezTo>
                      <a:pt x="11535" y="0"/>
                      <a:pt x="8230" y="1169"/>
                      <a:pt x="8230" y="1169"/>
                    </a:cubicBezTo>
                    <a:cubicBezTo>
                      <a:pt x="4924" y="2575"/>
                      <a:pt x="2147" y="4259"/>
                      <a:pt x="1" y="5776"/>
                    </a:cubicBezTo>
                    <a:cubicBezTo>
                      <a:pt x="43" y="5880"/>
                      <a:pt x="78" y="5985"/>
                      <a:pt x="108" y="6089"/>
                    </a:cubicBezTo>
                    <a:cubicBezTo>
                      <a:pt x="411" y="7116"/>
                      <a:pt x="768" y="8707"/>
                      <a:pt x="78" y="9620"/>
                    </a:cubicBezTo>
                    <a:cubicBezTo>
                      <a:pt x="91" y="9624"/>
                      <a:pt x="105" y="9630"/>
                      <a:pt x="119" y="9637"/>
                    </a:cubicBezTo>
                    <a:cubicBezTo>
                      <a:pt x="7281" y="3988"/>
                      <a:pt x="19201" y="2961"/>
                      <a:pt x="22791" y="2776"/>
                    </a:cubicBezTo>
                    <a:cubicBezTo>
                      <a:pt x="23669" y="2728"/>
                      <a:pt x="24513" y="2395"/>
                      <a:pt x="25152" y="1801"/>
                    </a:cubicBezTo>
                    <a:cubicBezTo>
                      <a:pt x="21982" y="428"/>
                      <a:pt x="18798" y="0"/>
                      <a:pt x="16061" y="0"/>
                    </a:cubicBezTo>
                    <a:close/>
                  </a:path>
                </a:pathLst>
              </a:custGeom>
              <a:solidFill>
                <a:srgbClr val="E4CD5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9"/>
              <p:cNvSpPr/>
              <p:nvPr/>
            </p:nvSpPr>
            <p:spPr>
              <a:xfrm rot="-1264419">
                <a:off x="58526" y="188637"/>
                <a:ext cx="1149510" cy="539344"/>
              </a:xfrm>
              <a:custGeom>
                <a:rect b="b" l="l" r="r" t="t"/>
                <a:pathLst>
                  <a:path extrusionOk="0" h="16198" w="34523">
                    <a:moveTo>
                      <a:pt x="21884" y="457"/>
                    </a:moveTo>
                    <a:cubicBezTo>
                      <a:pt x="25084" y="457"/>
                      <a:pt x="28696" y="1024"/>
                      <a:pt x="31696" y="2951"/>
                    </a:cubicBezTo>
                    <a:cubicBezTo>
                      <a:pt x="32242" y="3306"/>
                      <a:pt x="32693" y="3705"/>
                      <a:pt x="33033" y="4142"/>
                    </a:cubicBezTo>
                    <a:cubicBezTo>
                      <a:pt x="33721" y="5021"/>
                      <a:pt x="34283" y="6344"/>
                      <a:pt x="33068" y="7656"/>
                    </a:cubicBezTo>
                    <a:cubicBezTo>
                      <a:pt x="32463" y="8305"/>
                      <a:pt x="31613" y="8691"/>
                      <a:pt x="30675" y="8739"/>
                    </a:cubicBezTo>
                    <a:cubicBezTo>
                      <a:pt x="27238" y="8917"/>
                      <a:pt x="15785" y="9896"/>
                      <a:pt x="8510" y="15166"/>
                    </a:cubicBezTo>
                    <a:cubicBezTo>
                      <a:pt x="8771" y="14083"/>
                      <a:pt x="8378" y="12742"/>
                      <a:pt x="8223" y="12215"/>
                    </a:cubicBezTo>
                    <a:cubicBezTo>
                      <a:pt x="8031" y="11572"/>
                      <a:pt x="7691" y="10958"/>
                      <a:pt x="7358" y="10361"/>
                    </a:cubicBezTo>
                    <a:cubicBezTo>
                      <a:pt x="7306" y="10267"/>
                      <a:pt x="7254" y="10173"/>
                      <a:pt x="7205" y="10079"/>
                    </a:cubicBezTo>
                    <a:cubicBezTo>
                      <a:pt x="6406" y="8621"/>
                      <a:pt x="4355" y="7917"/>
                      <a:pt x="3747" y="7736"/>
                    </a:cubicBezTo>
                    <a:cubicBezTo>
                      <a:pt x="3302" y="7604"/>
                      <a:pt x="2789" y="7517"/>
                      <a:pt x="2275" y="7517"/>
                    </a:cubicBezTo>
                    <a:cubicBezTo>
                      <a:pt x="1962" y="7517"/>
                      <a:pt x="1653" y="7552"/>
                      <a:pt x="1361" y="7625"/>
                    </a:cubicBezTo>
                    <a:cubicBezTo>
                      <a:pt x="2646" y="6389"/>
                      <a:pt x="5479" y="4246"/>
                      <a:pt x="10997" y="2330"/>
                    </a:cubicBezTo>
                    <a:cubicBezTo>
                      <a:pt x="11027" y="2320"/>
                      <a:pt x="14191" y="1167"/>
                      <a:pt x="18315" y="677"/>
                    </a:cubicBezTo>
                    <a:cubicBezTo>
                      <a:pt x="19396" y="548"/>
                      <a:pt x="20607" y="457"/>
                      <a:pt x="21884" y="457"/>
                    </a:cubicBezTo>
                    <a:close/>
                    <a:moveTo>
                      <a:pt x="21869" y="1"/>
                    </a:moveTo>
                    <a:cubicBezTo>
                      <a:pt x="20574" y="1"/>
                      <a:pt x="19346" y="92"/>
                      <a:pt x="18249" y="222"/>
                    </a:cubicBezTo>
                    <a:cubicBezTo>
                      <a:pt x="14076" y="722"/>
                      <a:pt x="10872" y="1892"/>
                      <a:pt x="10840" y="1903"/>
                    </a:cubicBezTo>
                    <a:cubicBezTo>
                      <a:pt x="2358" y="4847"/>
                      <a:pt x="146" y="8267"/>
                      <a:pt x="57" y="8409"/>
                    </a:cubicBezTo>
                    <a:cubicBezTo>
                      <a:pt x="1" y="8500"/>
                      <a:pt x="15" y="8618"/>
                      <a:pt x="91" y="8694"/>
                    </a:cubicBezTo>
                    <a:lnTo>
                      <a:pt x="101" y="8704"/>
                    </a:lnTo>
                    <a:cubicBezTo>
                      <a:pt x="147" y="8747"/>
                      <a:pt x="205" y="8771"/>
                      <a:pt x="266" y="8771"/>
                    </a:cubicBezTo>
                    <a:cubicBezTo>
                      <a:pt x="270" y="8771"/>
                      <a:pt x="274" y="8771"/>
                      <a:pt x="278" y="8771"/>
                    </a:cubicBezTo>
                    <a:cubicBezTo>
                      <a:pt x="341" y="8767"/>
                      <a:pt x="403" y="8736"/>
                      <a:pt x="441" y="8683"/>
                    </a:cubicBezTo>
                    <a:cubicBezTo>
                      <a:pt x="843" y="8179"/>
                      <a:pt x="1546" y="7977"/>
                      <a:pt x="2289" y="7977"/>
                    </a:cubicBezTo>
                    <a:cubicBezTo>
                      <a:pt x="2736" y="7977"/>
                      <a:pt x="3196" y="8050"/>
                      <a:pt x="3615" y="8174"/>
                    </a:cubicBezTo>
                    <a:cubicBezTo>
                      <a:pt x="4785" y="8521"/>
                      <a:pt x="6236" y="9260"/>
                      <a:pt x="6802" y="10298"/>
                    </a:cubicBezTo>
                    <a:cubicBezTo>
                      <a:pt x="6854" y="10392"/>
                      <a:pt x="6906" y="10486"/>
                      <a:pt x="6962" y="10583"/>
                    </a:cubicBezTo>
                    <a:cubicBezTo>
                      <a:pt x="7278" y="11156"/>
                      <a:pt x="7608" y="11750"/>
                      <a:pt x="7785" y="12347"/>
                    </a:cubicBezTo>
                    <a:cubicBezTo>
                      <a:pt x="8295" y="14086"/>
                      <a:pt x="8260" y="15218"/>
                      <a:pt x="7673" y="15808"/>
                    </a:cubicBezTo>
                    <a:cubicBezTo>
                      <a:pt x="7590" y="15896"/>
                      <a:pt x="7587" y="16034"/>
                      <a:pt x="7667" y="16120"/>
                    </a:cubicBezTo>
                    <a:cubicBezTo>
                      <a:pt x="7712" y="16173"/>
                      <a:pt x="7774" y="16197"/>
                      <a:pt x="7837" y="16197"/>
                    </a:cubicBezTo>
                    <a:cubicBezTo>
                      <a:pt x="7885" y="16197"/>
                      <a:pt x="7938" y="16180"/>
                      <a:pt x="7979" y="16149"/>
                    </a:cubicBezTo>
                    <a:cubicBezTo>
                      <a:pt x="15076" y="10417"/>
                      <a:pt x="27162" y="9378"/>
                      <a:pt x="30700" y="9194"/>
                    </a:cubicBezTo>
                    <a:cubicBezTo>
                      <a:pt x="31755" y="9142"/>
                      <a:pt x="32717" y="8704"/>
                      <a:pt x="33401" y="7965"/>
                    </a:cubicBezTo>
                    <a:cubicBezTo>
                      <a:pt x="34522" y="6760"/>
                      <a:pt x="34519" y="5302"/>
                      <a:pt x="33394" y="3865"/>
                    </a:cubicBezTo>
                    <a:cubicBezTo>
                      <a:pt x="33019" y="3382"/>
                      <a:pt x="32533" y="2948"/>
                      <a:pt x="31943" y="2570"/>
                    </a:cubicBezTo>
                    <a:cubicBezTo>
                      <a:pt x="28850" y="582"/>
                      <a:pt x="25145" y="1"/>
                      <a:pt x="218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29"/>
              <p:cNvSpPr/>
              <p:nvPr/>
            </p:nvSpPr>
            <p:spPr>
              <a:xfrm rot="-1264419">
                <a:off x="353836" y="255725"/>
                <a:ext cx="611931" cy="101056"/>
              </a:xfrm>
              <a:custGeom>
                <a:rect b="b" l="l" r="r" t="t"/>
                <a:pathLst>
                  <a:path extrusionOk="0" h="3035" w="18378">
                    <a:moveTo>
                      <a:pt x="11566" y="0"/>
                    </a:moveTo>
                    <a:cubicBezTo>
                      <a:pt x="10760" y="0"/>
                      <a:pt x="9953" y="44"/>
                      <a:pt x="9152" y="136"/>
                    </a:cubicBezTo>
                    <a:cubicBezTo>
                      <a:pt x="8086" y="258"/>
                      <a:pt x="7031" y="442"/>
                      <a:pt x="5993" y="692"/>
                    </a:cubicBezTo>
                    <a:cubicBezTo>
                      <a:pt x="4955" y="945"/>
                      <a:pt x="3931" y="1251"/>
                      <a:pt x="2927" y="1618"/>
                    </a:cubicBezTo>
                    <a:cubicBezTo>
                      <a:pt x="2635" y="1727"/>
                      <a:pt x="2348" y="1838"/>
                      <a:pt x="2059" y="1952"/>
                    </a:cubicBezTo>
                    <a:cubicBezTo>
                      <a:pt x="1723" y="2084"/>
                      <a:pt x="1389" y="2227"/>
                      <a:pt x="1059" y="2373"/>
                    </a:cubicBezTo>
                    <a:cubicBezTo>
                      <a:pt x="736" y="2514"/>
                      <a:pt x="417" y="2671"/>
                      <a:pt x="94" y="2813"/>
                    </a:cubicBezTo>
                    <a:cubicBezTo>
                      <a:pt x="39" y="2838"/>
                      <a:pt x="0" y="2886"/>
                      <a:pt x="24" y="2948"/>
                    </a:cubicBezTo>
                    <a:cubicBezTo>
                      <a:pt x="42" y="2987"/>
                      <a:pt x="73" y="3022"/>
                      <a:pt x="114" y="3032"/>
                    </a:cubicBezTo>
                    <a:cubicBezTo>
                      <a:pt x="123" y="3034"/>
                      <a:pt x="131" y="3034"/>
                      <a:pt x="140" y="3034"/>
                    </a:cubicBezTo>
                    <a:cubicBezTo>
                      <a:pt x="179" y="3034"/>
                      <a:pt x="216" y="3015"/>
                      <a:pt x="254" y="3001"/>
                    </a:cubicBezTo>
                    <a:cubicBezTo>
                      <a:pt x="358" y="2959"/>
                      <a:pt x="462" y="2910"/>
                      <a:pt x="569" y="2865"/>
                    </a:cubicBezTo>
                    <a:cubicBezTo>
                      <a:pt x="709" y="2810"/>
                      <a:pt x="848" y="2754"/>
                      <a:pt x="986" y="2698"/>
                    </a:cubicBezTo>
                    <a:cubicBezTo>
                      <a:pt x="1327" y="2567"/>
                      <a:pt x="1667" y="2435"/>
                      <a:pt x="2010" y="2313"/>
                    </a:cubicBezTo>
                    <a:cubicBezTo>
                      <a:pt x="2354" y="2188"/>
                      <a:pt x="2698" y="2067"/>
                      <a:pt x="3045" y="1956"/>
                    </a:cubicBezTo>
                    <a:cubicBezTo>
                      <a:pt x="4048" y="1629"/>
                      <a:pt x="5062" y="1341"/>
                      <a:pt x="6090" y="1108"/>
                    </a:cubicBezTo>
                    <a:cubicBezTo>
                      <a:pt x="7118" y="879"/>
                      <a:pt x="8156" y="702"/>
                      <a:pt x="9201" y="591"/>
                    </a:cubicBezTo>
                    <a:cubicBezTo>
                      <a:pt x="10049" y="487"/>
                      <a:pt x="10904" y="442"/>
                      <a:pt x="11761" y="442"/>
                    </a:cubicBezTo>
                    <a:cubicBezTo>
                      <a:pt x="11956" y="442"/>
                      <a:pt x="12151" y="444"/>
                      <a:pt x="12347" y="449"/>
                    </a:cubicBezTo>
                    <a:lnTo>
                      <a:pt x="12739" y="456"/>
                    </a:lnTo>
                    <a:lnTo>
                      <a:pt x="12937" y="459"/>
                    </a:lnTo>
                    <a:lnTo>
                      <a:pt x="13134" y="477"/>
                    </a:lnTo>
                    <a:lnTo>
                      <a:pt x="13919" y="532"/>
                    </a:lnTo>
                    <a:cubicBezTo>
                      <a:pt x="14180" y="560"/>
                      <a:pt x="14440" y="598"/>
                      <a:pt x="14701" y="629"/>
                    </a:cubicBezTo>
                    <a:cubicBezTo>
                      <a:pt x="14829" y="647"/>
                      <a:pt x="14961" y="657"/>
                      <a:pt x="15089" y="681"/>
                    </a:cubicBezTo>
                    <a:lnTo>
                      <a:pt x="15478" y="751"/>
                    </a:lnTo>
                    <a:cubicBezTo>
                      <a:pt x="15738" y="796"/>
                      <a:pt x="16003" y="844"/>
                      <a:pt x="16263" y="900"/>
                    </a:cubicBezTo>
                    <a:cubicBezTo>
                      <a:pt x="16613" y="977"/>
                      <a:pt x="16964" y="1063"/>
                      <a:pt x="17315" y="1160"/>
                    </a:cubicBezTo>
                    <a:cubicBezTo>
                      <a:pt x="17488" y="1209"/>
                      <a:pt x="17662" y="1261"/>
                      <a:pt x="17836" y="1313"/>
                    </a:cubicBezTo>
                    <a:cubicBezTo>
                      <a:pt x="17922" y="1341"/>
                      <a:pt x="18006" y="1368"/>
                      <a:pt x="18092" y="1397"/>
                    </a:cubicBezTo>
                    <a:cubicBezTo>
                      <a:pt x="18143" y="1414"/>
                      <a:pt x="18202" y="1444"/>
                      <a:pt x="18256" y="1444"/>
                    </a:cubicBezTo>
                    <a:cubicBezTo>
                      <a:pt x="18278" y="1444"/>
                      <a:pt x="18299" y="1439"/>
                      <a:pt x="18318" y="1428"/>
                    </a:cubicBezTo>
                    <a:cubicBezTo>
                      <a:pt x="18353" y="1407"/>
                      <a:pt x="18377" y="1365"/>
                      <a:pt x="18377" y="1323"/>
                    </a:cubicBezTo>
                    <a:cubicBezTo>
                      <a:pt x="18377" y="1278"/>
                      <a:pt x="18357" y="1237"/>
                      <a:pt x="18318" y="1216"/>
                    </a:cubicBezTo>
                    <a:cubicBezTo>
                      <a:pt x="18267" y="1188"/>
                      <a:pt x="18204" y="1174"/>
                      <a:pt x="18148" y="1153"/>
                    </a:cubicBezTo>
                    <a:cubicBezTo>
                      <a:pt x="18092" y="1129"/>
                      <a:pt x="18030" y="1108"/>
                      <a:pt x="17975" y="1088"/>
                    </a:cubicBezTo>
                    <a:cubicBezTo>
                      <a:pt x="17857" y="1043"/>
                      <a:pt x="17738" y="1001"/>
                      <a:pt x="17621" y="959"/>
                    </a:cubicBezTo>
                    <a:cubicBezTo>
                      <a:pt x="17280" y="844"/>
                      <a:pt x="16940" y="740"/>
                      <a:pt x="16592" y="647"/>
                    </a:cubicBezTo>
                    <a:cubicBezTo>
                      <a:pt x="16246" y="553"/>
                      <a:pt x="15898" y="469"/>
                      <a:pt x="15544" y="400"/>
                    </a:cubicBezTo>
                    <a:lnTo>
                      <a:pt x="15152" y="317"/>
                    </a:lnTo>
                    <a:cubicBezTo>
                      <a:pt x="15020" y="289"/>
                      <a:pt x="14888" y="272"/>
                      <a:pt x="14756" y="251"/>
                    </a:cubicBezTo>
                    <a:cubicBezTo>
                      <a:pt x="14493" y="213"/>
                      <a:pt x="14225" y="168"/>
                      <a:pt x="13961" y="136"/>
                    </a:cubicBezTo>
                    <a:lnTo>
                      <a:pt x="13159" y="60"/>
                    </a:lnTo>
                    <a:lnTo>
                      <a:pt x="12961" y="43"/>
                    </a:lnTo>
                    <a:lnTo>
                      <a:pt x="12759" y="32"/>
                    </a:lnTo>
                    <a:lnTo>
                      <a:pt x="12357" y="14"/>
                    </a:lnTo>
                    <a:cubicBezTo>
                      <a:pt x="12094" y="5"/>
                      <a:pt x="11830" y="0"/>
                      <a:pt x="11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29"/>
              <p:cNvSpPr/>
              <p:nvPr/>
            </p:nvSpPr>
            <p:spPr>
              <a:xfrm rot="-1264419">
                <a:off x="429431" y="366243"/>
                <a:ext cx="519665" cy="127461"/>
              </a:xfrm>
              <a:custGeom>
                <a:rect b="b" l="l" r="r" t="t"/>
                <a:pathLst>
                  <a:path extrusionOk="0" h="3828" w="15607">
                    <a:moveTo>
                      <a:pt x="11634" y="0"/>
                    </a:moveTo>
                    <a:lnTo>
                      <a:pt x="11003" y="21"/>
                    </a:lnTo>
                    <a:lnTo>
                      <a:pt x="10687" y="32"/>
                    </a:lnTo>
                    <a:lnTo>
                      <a:pt x="10371" y="53"/>
                    </a:lnTo>
                    <a:lnTo>
                      <a:pt x="9735" y="94"/>
                    </a:lnTo>
                    <a:cubicBezTo>
                      <a:pt x="9527" y="115"/>
                      <a:pt x="9315" y="143"/>
                      <a:pt x="9107" y="163"/>
                    </a:cubicBezTo>
                    <a:lnTo>
                      <a:pt x="8791" y="202"/>
                    </a:lnTo>
                    <a:lnTo>
                      <a:pt x="8479" y="247"/>
                    </a:lnTo>
                    <a:cubicBezTo>
                      <a:pt x="8270" y="282"/>
                      <a:pt x="8059" y="309"/>
                      <a:pt x="7851" y="348"/>
                    </a:cubicBezTo>
                    <a:lnTo>
                      <a:pt x="7229" y="466"/>
                    </a:lnTo>
                    <a:cubicBezTo>
                      <a:pt x="6399" y="646"/>
                      <a:pt x="5580" y="865"/>
                      <a:pt x="4777" y="1136"/>
                    </a:cubicBezTo>
                    <a:cubicBezTo>
                      <a:pt x="3979" y="1421"/>
                      <a:pt x="3194" y="1743"/>
                      <a:pt x="2444" y="2129"/>
                    </a:cubicBezTo>
                    <a:cubicBezTo>
                      <a:pt x="2066" y="2323"/>
                      <a:pt x="1694" y="2528"/>
                      <a:pt x="1333" y="2747"/>
                    </a:cubicBezTo>
                    <a:cubicBezTo>
                      <a:pt x="927" y="3004"/>
                      <a:pt x="531" y="3267"/>
                      <a:pt x="143" y="3552"/>
                    </a:cubicBezTo>
                    <a:cubicBezTo>
                      <a:pt x="90" y="3594"/>
                      <a:pt x="7" y="3625"/>
                      <a:pt x="4" y="3705"/>
                    </a:cubicBezTo>
                    <a:cubicBezTo>
                      <a:pt x="0" y="3757"/>
                      <a:pt x="40" y="3828"/>
                      <a:pt x="96" y="3828"/>
                    </a:cubicBezTo>
                    <a:cubicBezTo>
                      <a:pt x="100" y="3828"/>
                      <a:pt x="104" y="3827"/>
                      <a:pt x="108" y="3827"/>
                    </a:cubicBezTo>
                    <a:cubicBezTo>
                      <a:pt x="164" y="3817"/>
                      <a:pt x="209" y="3767"/>
                      <a:pt x="254" y="3737"/>
                    </a:cubicBezTo>
                    <a:cubicBezTo>
                      <a:pt x="302" y="3702"/>
                      <a:pt x="354" y="3663"/>
                      <a:pt x="410" y="3632"/>
                    </a:cubicBezTo>
                    <a:cubicBezTo>
                      <a:pt x="514" y="3562"/>
                      <a:pt x="619" y="3504"/>
                      <a:pt x="726" y="3437"/>
                    </a:cubicBezTo>
                    <a:cubicBezTo>
                      <a:pt x="927" y="3317"/>
                      <a:pt x="1128" y="3198"/>
                      <a:pt x="1333" y="3087"/>
                    </a:cubicBezTo>
                    <a:cubicBezTo>
                      <a:pt x="1747" y="2858"/>
                      <a:pt x="2170" y="2646"/>
                      <a:pt x="2598" y="2448"/>
                    </a:cubicBezTo>
                    <a:cubicBezTo>
                      <a:pt x="4104" y="1754"/>
                      <a:pt x="5697" y="1250"/>
                      <a:pt x="7322" y="913"/>
                    </a:cubicBezTo>
                    <a:cubicBezTo>
                      <a:pt x="8131" y="737"/>
                      <a:pt x="8955" y="622"/>
                      <a:pt x="9780" y="525"/>
                    </a:cubicBezTo>
                    <a:cubicBezTo>
                      <a:pt x="10607" y="442"/>
                      <a:pt x="11437" y="379"/>
                      <a:pt x="12270" y="365"/>
                    </a:cubicBezTo>
                    <a:cubicBezTo>
                      <a:pt x="12357" y="365"/>
                      <a:pt x="12440" y="362"/>
                      <a:pt x="12527" y="362"/>
                    </a:cubicBezTo>
                    <a:cubicBezTo>
                      <a:pt x="12702" y="359"/>
                      <a:pt x="12877" y="357"/>
                      <a:pt x="13051" y="357"/>
                    </a:cubicBezTo>
                    <a:cubicBezTo>
                      <a:pt x="13126" y="357"/>
                      <a:pt x="13200" y="357"/>
                      <a:pt x="13273" y="358"/>
                    </a:cubicBezTo>
                    <a:cubicBezTo>
                      <a:pt x="13523" y="358"/>
                      <a:pt x="13773" y="365"/>
                      <a:pt x="14023" y="372"/>
                    </a:cubicBezTo>
                    <a:cubicBezTo>
                      <a:pt x="14273" y="379"/>
                      <a:pt x="14523" y="386"/>
                      <a:pt x="14773" y="400"/>
                    </a:cubicBezTo>
                    <a:cubicBezTo>
                      <a:pt x="15017" y="410"/>
                      <a:pt x="15259" y="428"/>
                      <a:pt x="15506" y="442"/>
                    </a:cubicBezTo>
                    <a:cubicBezTo>
                      <a:pt x="15508" y="442"/>
                      <a:pt x="15510" y="442"/>
                      <a:pt x="15511" y="442"/>
                    </a:cubicBezTo>
                    <a:cubicBezTo>
                      <a:pt x="15561" y="442"/>
                      <a:pt x="15597" y="399"/>
                      <a:pt x="15600" y="354"/>
                    </a:cubicBezTo>
                    <a:cubicBezTo>
                      <a:pt x="15607" y="275"/>
                      <a:pt x="15517" y="268"/>
                      <a:pt x="15458" y="261"/>
                    </a:cubicBezTo>
                    <a:cubicBezTo>
                      <a:pt x="15381" y="250"/>
                      <a:pt x="15305" y="240"/>
                      <a:pt x="15225" y="229"/>
                    </a:cubicBezTo>
                    <a:cubicBezTo>
                      <a:pt x="14982" y="198"/>
                      <a:pt x="14735" y="167"/>
                      <a:pt x="14488" y="143"/>
                    </a:cubicBezTo>
                    <a:cubicBezTo>
                      <a:pt x="14246" y="118"/>
                      <a:pt x="13999" y="94"/>
                      <a:pt x="13753" y="77"/>
                    </a:cubicBezTo>
                    <a:cubicBezTo>
                      <a:pt x="13506" y="59"/>
                      <a:pt x="13256" y="42"/>
                      <a:pt x="13009" y="32"/>
                    </a:cubicBezTo>
                    <a:cubicBezTo>
                      <a:pt x="12764" y="21"/>
                      <a:pt x="12517" y="14"/>
                      <a:pt x="12270" y="11"/>
                    </a:cubicBezTo>
                    <a:cubicBezTo>
                      <a:pt x="12059" y="8"/>
                      <a:pt x="11847" y="0"/>
                      <a:pt x="11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9"/>
              <p:cNvSpPr/>
              <p:nvPr/>
            </p:nvSpPr>
            <p:spPr>
              <a:xfrm rot="-1264419">
                <a:off x="122639" y="593557"/>
                <a:ext cx="308929" cy="293013"/>
              </a:xfrm>
              <a:custGeom>
                <a:rect b="b" l="l" r="r" t="t"/>
                <a:pathLst>
                  <a:path extrusionOk="0" h="8800" w="9278">
                    <a:moveTo>
                      <a:pt x="2686" y="0"/>
                    </a:moveTo>
                    <a:cubicBezTo>
                      <a:pt x="1604" y="0"/>
                      <a:pt x="545" y="402"/>
                      <a:pt x="299" y="1615"/>
                    </a:cubicBezTo>
                    <a:cubicBezTo>
                      <a:pt x="132" y="2431"/>
                      <a:pt x="0" y="3147"/>
                      <a:pt x="180" y="3980"/>
                    </a:cubicBezTo>
                    <a:cubicBezTo>
                      <a:pt x="371" y="4876"/>
                      <a:pt x="823" y="5712"/>
                      <a:pt x="1274" y="6476"/>
                    </a:cubicBezTo>
                    <a:cubicBezTo>
                      <a:pt x="1659" y="7136"/>
                      <a:pt x="2333" y="7657"/>
                      <a:pt x="3003" y="7993"/>
                    </a:cubicBezTo>
                    <a:cubicBezTo>
                      <a:pt x="4002" y="8498"/>
                      <a:pt x="5034" y="8799"/>
                      <a:pt x="6140" y="8799"/>
                    </a:cubicBezTo>
                    <a:cubicBezTo>
                      <a:pt x="6237" y="8799"/>
                      <a:pt x="6335" y="8797"/>
                      <a:pt x="6433" y="8792"/>
                    </a:cubicBezTo>
                    <a:cubicBezTo>
                      <a:pt x="6791" y="8775"/>
                      <a:pt x="7152" y="8757"/>
                      <a:pt x="7492" y="8653"/>
                    </a:cubicBezTo>
                    <a:cubicBezTo>
                      <a:pt x="9277" y="8112"/>
                      <a:pt x="8795" y="5855"/>
                      <a:pt x="8405" y="4532"/>
                    </a:cubicBezTo>
                    <a:cubicBezTo>
                      <a:pt x="8194" y="3809"/>
                      <a:pt x="7766" y="3101"/>
                      <a:pt x="7406" y="2439"/>
                    </a:cubicBezTo>
                    <a:cubicBezTo>
                      <a:pt x="6787" y="1314"/>
                      <a:pt x="5277" y="560"/>
                      <a:pt x="4083" y="205"/>
                    </a:cubicBezTo>
                    <a:cubicBezTo>
                      <a:pt x="3660" y="81"/>
                      <a:pt x="3171" y="0"/>
                      <a:pt x="2686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9"/>
              <p:cNvSpPr/>
              <p:nvPr/>
            </p:nvSpPr>
            <p:spPr>
              <a:xfrm rot="-1264419">
                <a:off x="115289" y="586871"/>
                <a:ext cx="319118" cy="308196"/>
              </a:xfrm>
              <a:custGeom>
                <a:rect b="b" l="l" r="r" t="t"/>
                <a:pathLst>
                  <a:path extrusionOk="0" h="9256" w="9584">
                    <a:moveTo>
                      <a:pt x="2903" y="453"/>
                    </a:moveTo>
                    <a:cubicBezTo>
                      <a:pt x="3375" y="453"/>
                      <a:pt x="3848" y="535"/>
                      <a:pt x="4243" y="652"/>
                    </a:cubicBezTo>
                    <a:cubicBezTo>
                      <a:pt x="5413" y="999"/>
                      <a:pt x="6864" y="1738"/>
                      <a:pt x="7430" y="2776"/>
                    </a:cubicBezTo>
                    <a:cubicBezTo>
                      <a:pt x="7482" y="2870"/>
                      <a:pt x="7534" y="2967"/>
                      <a:pt x="7590" y="3065"/>
                    </a:cubicBezTo>
                    <a:cubicBezTo>
                      <a:pt x="7906" y="3637"/>
                      <a:pt x="8236" y="4231"/>
                      <a:pt x="8413" y="4825"/>
                    </a:cubicBezTo>
                    <a:cubicBezTo>
                      <a:pt x="9069" y="7054"/>
                      <a:pt x="8822" y="8307"/>
                      <a:pt x="7652" y="8661"/>
                    </a:cubicBezTo>
                    <a:cubicBezTo>
                      <a:pt x="7337" y="8758"/>
                      <a:pt x="6986" y="8776"/>
                      <a:pt x="6646" y="8790"/>
                    </a:cubicBezTo>
                    <a:cubicBezTo>
                      <a:pt x="6549" y="8795"/>
                      <a:pt x="6452" y="8797"/>
                      <a:pt x="6356" y="8797"/>
                    </a:cubicBezTo>
                    <a:cubicBezTo>
                      <a:pt x="5365" y="8797"/>
                      <a:pt x="4370" y="8541"/>
                      <a:pt x="3333" y="8015"/>
                    </a:cubicBezTo>
                    <a:cubicBezTo>
                      <a:pt x="2604" y="7648"/>
                      <a:pt x="2021" y="7140"/>
                      <a:pt x="1698" y="6589"/>
                    </a:cubicBezTo>
                    <a:cubicBezTo>
                      <a:pt x="1250" y="5832"/>
                      <a:pt x="813" y="5012"/>
                      <a:pt x="629" y="4158"/>
                    </a:cubicBezTo>
                    <a:cubicBezTo>
                      <a:pt x="465" y="3398"/>
                      <a:pt x="573" y="2738"/>
                      <a:pt x="747" y="1887"/>
                    </a:cubicBezTo>
                    <a:cubicBezTo>
                      <a:pt x="847" y="1398"/>
                      <a:pt x="1101" y="1030"/>
                      <a:pt x="1500" y="787"/>
                    </a:cubicBezTo>
                    <a:cubicBezTo>
                      <a:pt x="1902" y="545"/>
                      <a:pt x="2402" y="453"/>
                      <a:pt x="2903" y="453"/>
                    </a:cubicBezTo>
                    <a:close/>
                    <a:moveTo>
                      <a:pt x="2910" y="0"/>
                    </a:moveTo>
                    <a:cubicBezTo>
                      <a:pt x="2331" y="0"/>
                      <a:pt x="1746" y="109"/>
                      <a:pt x="1268" y="395"/>
                    </a:cubicBezTo>
                    <a:cubicBezTo>
                      <a:pt x="750" y="707"/>
                      <a:pt x="427" y="1176"/>
                      <a:pt x="299" y="1797"/>
                    </a:cubicBezTo>
                    <a:cubicBezTo>
                      <a:pt x="115" y="2703"/>
                      <a:pt x="0" y="3408"/>
                      <a:pt x="180" y="4255"/>
                    </a:cubicBezTo>
                    <a:cubicBezTo>
                      <a:pt x="379" y="5172"/>
                      <a:pt x="837" y="6029"/>
                      <a:pt x="1302" y="6821"/>
                    </a:cubicBezTo>
                    <a:cubicBezTo>
                      <a:pt x="1674" y="7446"/>
                      <a:pt x="2319" y="8019"/>
                      <a:pt x="3128" y="8425"/>
                    </a:cubicBezTo>
                    <a:cubicBezTo>
                      <a:pt x="4233" y="8981"/>
                      <a:pt x="5295" y="9255"/>
                      <a:pt x="6361" y="9255"/>
                    </a:cubicBezTo>
                    <a:cubicBezTo>
                      <a:pt x="6462" y="9255"/>
                      <a:pt x="6566" y="9252"/>
                      <a:pt x="6670" y="9248"/>
                    </a:cubicBezTo>
                    <a:cubicBezTo>
                      <a:pt x="7034" y="9231"/>
                      <a:pt x="7413" y="9210"/>
                      <a:pt x="7784" y="9098"/>
                    </a:cubicBezTo>
                    <a:cubicBezTo>
                      <a:pt x="9226" y="8661"/>
                      <a:pt x="9583" y="7182"/>
                      <a:pt x="8851" y="4693"/>
                    </a:cubicBezTo>
                    <a:cubicBezTo>
                      <a:pt x="8659" y="4050"/>
                      <a:pt x="8319" y="3436"/>
                      <a:pt x="7989" y="2842"/>
                    </a:cubicBezTo>
                    <a:cubicBezTo>
                      <a:pt x="7937" y="2745"/>
                      <a:pt x="7882" y="2651"/>
                      <a:pt x="7833" y="2557"/>
                    </a:cubicBezTo>
                    <a:cubicBezTo>
                      <a:pt x="7034" y="1096"/>
                      <a:pt x="4983" y="395"/>
                      <a:pt x="4375" y="214"/>
                    </a:cubicBezTo>
                    <a:cubicBezTo>
                      <a:pt x="3945" y="88"/>
                      <a:pt x="3430" y="0"/>
                      <a:pt x="29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9"/>
              <p:cNvSpPr/>
              <p:nvPr/>
            </p:nvSpPr>
            <p:spPr>
              <a:xfrm>
                <a:off x="108097" y="165507"/>
                <a:ext cx="137328" cy="132816"/>
              </a:xfrm>
              <a:custGeom>
                <a:rect b="b" l="l" r="r" t="t"/>
                <a:pathLst>
                  <a:path extrusionOk="0" h="2355" w="2435">
                    <a:moveTo>
                      <a:pt x="1219" y="0"/>
                    </a:moveTo>
                    <a:cubicBezTo>
                      <a:pt x="1140" y="0"/>
                      <a:pt x="1060" y="40"/>
                      <a:pt x="1015" y="120"/>
                    </a:cubicBezTo>
                    <a:lnTo>
                      <a:pt x="747" y="613"/>
                    </a:lnTo>
                    <a:cubicBezTo>
                      <a:pt x="726" y="651"/>
                      <a:pt x="691" y="683"/>
                      <a:pt x="653" y="707"/>
                    </a:cubicBezTo>
                    <a:lnTo>
                      <a:pt x="161" y="974"/>
                    </a:lnTo>
                    <a:cubicBezTo>
                      <a:pt x="1" y="1061"/>
                      <a:pt x="1" y="1293"/>
                      <a:pt x="161" y="1380"/>
                    </a:cubicBezTo>
                    <a:lnTo>
                      <a:pt x="653" y="1651"/>
                    </a:lnTo>
                    <a:cubicBezTo>
                      <a:pt x="691" y="1672"/>
                      <a:pt x="726" y="1703"/>
                      <a:pt x="747" y="1741"/>
                    </a:cubicBezTo>
                    <a:lnTo>
                      <a:pt x="1015" y="2234"/>
                    </a:lnTo>
                    <a:cubicBezTo>
                      <a:pt x="1060" y="2314"/>
                      <a:pt x="1140" y="2354"/>
                      <a:pt x="1219" y="2354"/>
                    </a:cubicBezTo>
                    <a:cubicBezTo>
                      <a:pt x="1298" y="2354"/>
                      <a:pt x="1377" y="2314"/>
                      <a:pt x="1421" y="2234"/>
                    </a:cubicBezTo>
                    <a:lnTo>
                      <a:pt x="1691" y="1741"/>
                    </a:lnTo>
                    <a:cubicBezTo>
                      <a:pt x="1712" y="1703"/>
                      <a:pt x="1744" y="1672"/>
                      <a:pt x="1782" y="1651"/>
                    </a:cubicBezTo>
                    <a:lnTo>
                      <a:pt x="2275" y="1380"/>
                    </a:lnTo>
                    <a:cubicBezTo>
                      <a:pt x="2435" y="1293"/>
                      <a:pt x="2435" y="1061"/>
                      <a:pt x="2275" y="974"/>
                    </a:cubicBezTo>
                    <a:lnTo>
                      <a:pt x="1782" y="707"/>
                    </a:lnTo>
                    <a:cubicBezTo>
                      <a:pt x="1744" y="683"/>
                      <a:pt x="1712" y="651"/>
                      <a:pt x="1691" y="613"/>
                    </a:cubicBezTo>
                    <a:lnTo>
                      <a:pt x="1421" y="120"/>
                    </a:lnTo>
                    <a:cubicBezTo>
                      <a:pt x="1377" y="40"/>
                      <a:pt x="1298" y="0"/>
                      <a:pt x="1219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29"/>
              <p:cNvSpPr/>
              <p:nvPr/>
            </p:nvSpPr>
            <p:spPr>
              <a:xfrm>
                <a:off x="277123" y="100480"/>
                <a:ext cx="77208" cy="74670"/>
              </a:xfrm>
              <a:custGeom>
                <a:rect b="b" l="l" r="r" t="t"/>
                <a:pathLst>
                  <a:path extrusionOk="0" h="1324" w="1369">
                    <a:moveTo>
                      <a:pt x="684" y="0"/>
                    </a:moveTo>
                    <a:cubicBezTo>
                      <a:pt x="639" y="0"/>
                      <a:pt x="594" y="23"/>
                      <a:pt x="569" y="68"/>
                    </a:cubicBezTo>
                    <a:lnTo>
                      <a:pt x="420" y="346"/>
                    </a:lnTo>
                    <a:cubicBezTo>
                      <a:pt x="406" y="367"/>
                      <a:pt x="389" y="384"/>
                      <a:pt x="368" y="394"/>
                    </a:cubicBezTo>
                    <a:lnTo>
                      <a:pt x="90" y="547"/>
                    </a:lnTo>
                    <a:cubicBezTo>
                      <a:pt x="0" y="596"/>
                      <a:pt x="0" y="724"/>
                      <a:pt x="90" y="777"/>
                    </a:cubicBezTo>
                    <a:lnTo>
                      <a:pt x="368" y="926"/>
                    </a:lnTo>
                    <a:cubicBezTo>
                      <a:pt x="389" y="940"/>
                      <a:pt x="406" y="957"/>
                      <a:pt x="420" y="977"/>
                    </a:cubicBezTo>
                    <a:lnTo>
                      <a:pt x="569" y="1256"/>
                    </a:lnTo>
                    <a:cubicBezTo>
                      <a:pt x="594" y="1301"/>
                      <a:pt x="639" y="1323"/>
                      <a:pt x="684" y="1323"/>
                    </a:cubicBezTo>
                    <a:cubicBezTo>
                      <a:pt x="729" y="1323"/>
                      <a:pt x="774" y="1301"/>
                      <a:pt x="798" y="1256"/>
                    </a:cubicBezTo>
                    <a:lnTo>
                      <a:pt x="948" y="977"/>
                    </a:lnTo>
                    <a:cubicBezTo>
                      <a:pt x="962" y="957"/>
                      <a:pt x="979" y="940"/>
                      <a:pt x="1000" y="926"/>
                    </a:cubicBezTo>
                    <a:lnTo>
                      <a:pt x="1278" y="777"/>
                    </a:lnTo>
                    <a:cubicBezTo>
                      <a:pt x="1368" y="724"/>
                      <a:pt x="1368" y="596"/>
                      <a:pt x="1278" y="547"/>
                    </a:cubicBezTo>
                    <a:lnTo>
                      <a:pt x="1000" y="394"/>
                    </a:lnTo>
                    <a:cubicBezTo>
                      <a:pt x="979" y="384"/>
                      <a:pt x="962" y="367"/>
                      <a:pt x="948" y="346"/>
                    </a:cubicBezTo>
                    <a:lnTo>
                      <a:pt x="798" y="68"/>
                    </a:lnTo>
                    <a:cubicBezTo>
                      <a:pt x="774" y="23"/>
                      <a:pt x="729" y="0"/>
                      <a:pt x="684" y="0"/>
                    </a:cubicBezTo>
                    <a:close/>
                  </a:path>
                </a:pathLst>
              </a:custGeom>
              <a:solidFill>
                <a:srgbClr val="FFF7C4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41" name="Google Shape;1541;p29"/>
            <p:cNvSpPr/>
            <p:nvPr/>
          </p:nvSpPr>
          <p:spPr>
            <a:xfrm rot="-1264419">
              <a:off x="283152" y="875141"/>
              <a:ext cx="2797" cy="3296"/>
            </a:xfrm>
            <a:custGeom>
              <a:rect b="b" l="l" r="r" t="t"/>
              <a:pathLst>
                <a:path extrusionOk="0" h="99" w="84">
                  <a:moveTo>
                    <a:pt x="83" y="1"/>
                  </a:moveTo>
                  <a:lnTo>
                    <a:pt x="0" y="84"/>
                  </a:lnTo>
                  <a:lnTo>
                    <a:pt x="14" y="98"/>
                  </a:lnTo>
                  <a:cubicBezTo>
                    <a:pt x="35" y="63"/>
                    <a:pt x="59" y="33"/>
                    <a:pt x="83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9"/>
            <p:cNvSpPr/>
            <p:nvPr/>
          </p:nvSpPr>
          <p:spPr>
            <a:xfrm rot="-1264419">
              <a:off x="282863" y="861996"/>
              <a:ext cx="11388" cy="11121"/>
            </a:xfrm>
            <a:custGeom>
              <a:rect b="b" l="l" r="r" t="t"/>
              <a:pathLst>
                <a:path extrusionOk="0" h="334" w="342">
                  <a:moveTo>
                    <a:pt x="341" y="1"/>
                  </a:moveTo>
                  <a:lnTo>
                    <a:pt x="341" y="1"/>
                  </a:lnTo>
                  <a:cubicBezTo>
                    <a:pt x="213" y="98"/>
                    <a:pt x="98" y="206"/>
                    <a:pt x="0" y="334"/>
                  </a:cubicBezTo>
                  <a:cubicBezTo>
                    <a:pt x="70" y="265"/>
                    <a:pt x="181" y="150"/>
                    <a:pt x="341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9"/>
            <p:cNvSpPr/>
            <p:nvPr/>
          </p:nvSpPr>
          <p:spPr>
            <a:xfrm rot="-1264419">
              <a:off x="220337" y="753014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1"/>
                  </a:moveTo>
                  <a:cubicBezTo>
                    <a:pt x="154" y="1"/>
                    <a:pt x="0" y="153"/>
                    <a:pt x="0" y="341"/>
                  </a:cubicBezTo>
                  <a:cubicBezTo>
                    <a:pt x="0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1"/>
                  </a:cubicBezTo>
                  <a:cubicBezTo>
                    <a:pt x="681" y="153"/>
                    <a:pt x="529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9"/>
            <p:cNvSpPr/>
            <p:nvPr/>
          </p:nvSpPr>
          <p:spPr>
            <a:xfrm rot="-1264419">
              <a:off x="221198" y="714787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2" y="1"/>
                  </a:moveTo>
                  <a:cubicBezTo>
                    <a:pt x="154" y="1"/>
                    <a:pt x="1" y="153"/>
                    <a:pt x="1" y="340"/>
                  </a:cubicBezTo>
                  <a:cubicBezTo>
                    <a:pt x="1" y="528"/>
                    <a:pt x="154" y="680"/>
                    <a:pt x="342" y="680"/>
                  </a:cubicBezTo>
                  <a:cubicBezTo>
                    <a:pt x="529" y="680"/>
                    <a:pt x="682" y="528"/>
                    <a:pt x="682" y="340"/>
                  </a:cubicBezTo>
                  <a:cubicBezTo>
                    <a:pt x="682" y="153"/>
                    <a:pt x="529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9"/>
            <p:cNvSpPr/>
            <p:nvPr/>
          </p:nvSpPr>
          <p:spPr>
            <a:xfrm rot="-1264419">
              <a:off x="264834" y="769062"/>
              <a:ext cx="22675" cy="22808"/>
            </a:xfrm>
            <a:custGeom>
              <a:rect b="b" l="l" r="r" t="t"/>
              <a:pathLst>
                <a:path extrusionOk="0" h="685" w="681">
                  <a:moveTo>
                    <a:pt x="341" y="1"/>
                  </a:moveTo>
                  <a:cubicBezTo>
                    <a:pt x="153" y="1"/>
                    <a:pt x="1" y="154"/>
                    <a:pt x="1" y="345"/>
                  </a:cubicBezTo>
                  <a:cubicBezTo>
                    <a:pt x="1" y="532"/>
                    <a:pt x="153" y="685"/>
                    <a:pt x="341" y="685"/>
                  </a:cubicBezTo>
                  <a:cubicBezTo>
                    <a:pt x="528" y="685"/>
                    <a:pt x="681" y="532"/>
                    <a:pt x="681" y="345"/>
                  </a:cubicBezTo>
                  <a:cubicBezTo>
                    <a:pt x="681" y="154"/>
                    <a:pt x="528" y="1"/>
                    <a:pt x="34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9"/>
            <p:cNvSpPr/>
            <p:nvPr/>
          </p:nvSpPr>
          <p:spPr>
            <a:xfrm rot="-1264419">
              <a:off x="306737" y="753776"/>
              <a:ext cx="22808" cy="22675"/>
            </a:xfrm>
            <a:custGeom>
              <a:rect b="b" l="l" r="r" t="t"/>
              <a:pathLst>
                <a:path extrusionOk="0" h="681" w="685">
                  <a:moveTo>
                    <a:pt x="345" y="0"/>
                  </a:moveTo>
                  <a:cubicBezTo>
                    <a:pt x="153" y="0"/>
                    <a:pt x="1" y="153"/>
                    <a:pt x="1" y="341"/>
                  </a:cubicBezTo>
                  <a:cubicBezTo>
                    <a:pt x="1" y="528"/>
                    <a:pt x="153" y="681"/>
                    <a:pt x="345" y="681"/>
                  </a:cubicBezTo>
                  <a:cubicBezTo>
                    <a:pt x="532" y="681"/>
                    <a:pt x="685" y="528"/>
                    <a:pt x="685" y="341"/>
                  </a:cubicBezTo>
                  <a:cubicBezTo>
                    <a:pt x="685" y="153"/>
                    <a:pt x="532" y="0"/>
                    <a:pt x="3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9"/>
            <p:cNvSpPr/>
            <p:nvPr/>
          </p:nvSpPr>
          <p:spPr>
            <a:xfrm rot="-1264419">
              <a:off x="268942" y="703953"/>
              <a:ext cx="22709" cy="22675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3" y="0"/>
                    <a:pt x="1" y="153"/>
                    <a:pt x="1" y="340"/>
                  </a:cubicBezTo>
                  <a:cubicBezTo>
                    <a:pt x="1" y="528"/>
                    <a:pt x="153" y="680"/>
                    <a:pt x="341" y="680"/>
                  </a:cubicBezTo>
                  <a:cubicBezTo>
                    <a:pt x="528" y="680"/>
                    <a:pt x="681" y="528"/>
                    <a:pt x="681" y="340"/>
                  </a:cubicBezTo>
                  <a:cubicBezTo>
                    <a:pt x="681" y="153"/>
                    <a:pt x="528" y="0"/>
                    <a:pt x="3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29"/>
          <p:cNvGrpSpPr/>
          <p:nvPr/>
        </p:nvGrpSpPr>
        <p:grpSpPr>
          <a:xfrm rot="5399476">
            <a:off x="8054094" y="429341"/>
            <a:ext cx="374153" cy="375288"/>
            <a:chOff x="8495402" y="4478349"/>
            <a:chExt cx="570094" cy="571563"/>
          </a:xfrm>
        </p:grpSpPr>
        <p:sp>
          <p:nvSpPr>
            <p:cNvPr id="1549" name="Google Shape;1549;p2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3" name="Google Shape;1563;p29"/>
          <p:cNvGrpSpPr/>
          <p:nvPr/>
        </p:nvGrpSpPr>
        <p:grpSpPr>
          <a:xfrm rot="5399385">
            <a:off x="8489269" y="745146"/>
            <a:ext cx="318512" cy="319504"/>
            <a:chOff x="8495402" y="4478349"/>
            <a:chExt cx="570094" cy="571563"/>
          </a:xfrm>
        </p:grpSpPr>
        <p:sp>
          <p:nvSpPr>
            <p:cNvPr id="1564" name="Google Shape;1564;p29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9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9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9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9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9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9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9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9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9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9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9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9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9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8" name="Google Shape;1578;p29"/>
          <p:cNvSpPr/>
          <p:nvPr/>
        </p:nvSpPr>
        <p:spPr>
          <a:xfrm>
            <a:off x="720000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29"/>
          <p:cNvSpPr/>
          <p:nvPr/>
        </p:nvSpPr>
        <p:spPr>
          <a:xfrm>
            <a:off x="4857999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29"/>
          <p:cNvSpPr/>
          <p:nvPr/>
        </p:nvSpPr>
        <p:spPr>
          <a:xfrm>
            <a:off x="720000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29"/>
          <p:cNvSpPr/>
          <p:nvPr/>
        </p:nvSpPr>
        <p:spPr>
          <a:xfrm>
            <a:off x="4857999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9"/>
          <p:cNvSpPr txBox="1"/>
          <p:nvPr>
            <p:ph idx="4294967295" type="title"/>
          </p:nvPr>
        </p:nvSpPr>
        <p:spPr>
          <a:xfrm>
            <a:off x="1980503" y="1682850"/>
            <a:ext cx="2877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Improve Emoji -&gt; text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583" name="Google Shape;1583;p29"/>
          <p:cNvSpPr txBox="1"/>
          <p:nvPr>
            <p:ph idx="4294967295" type="title"/>
          </p:nvPr>
        </p:nvSpPr>
        <p:spPr>
          <a:xfrm>
            <a:off x="6118500" y="1682850"/>
            <a:ext cx="2976600" cy="9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Remove necessity for copy/paste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584" name="Google Shape;1584;p29"/>
          <p:cNvSpPr txBox="1"/>
          <p:nvPr>
            <p:ph idx="4294967295" type="title"/>
          </p:nvPr>
        </p:nvSpPr>
        <p:spPr>
          <a:xfrm>
            <a:off x="1980500" y="3228325"/>
            <a:ext cx="23055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User feedback mechanism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585" name="Google Shape;1585;p29"/>
          <p:cNvSpPr txBox="1"/>
          <p:nvPr>
            <p:ph idx="4294967295" type="title"/>
          </p:nvPr>
        </p:nvSpPr>
        <p:spPr>
          <a:xfrm>
            <a:off x="6118500" y="3228325"/>
            <a:ext cx="27231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Mobile version + other deployed platforms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586" name="Google Shape;1586;p29"/>
          <p:cNvSpPr txBox="1"/>
          <p:nvPr>
            <p:ph idx="4294967295" type="title"/>
          </p:nvPr>
        </p:nvSpPr>
        <p:spPr>
          <a:xfrm>
            <a:off x="809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01.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587" name="Google Shape;1587;p29"/>
          <p:cNvSpPr txBox="1"/>
          <p:nvPr>
            <p:ph idx="4294967295" type="title"/>
          </p:nvPr>
        </p:nvSpPr>
        <p:spPr>
          <a:xfrm>
            <a:off x="4947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02.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588" name="Google Shape;1588;p29"/>
          <p:cNvSpPr txBox="1"/>
          <p:nvPr>
            <p:ph idx="4294967295" type="title"/>
          </p:nvPr>
        </p:nvSpPr>
        <p:spPr>
          <a:xfrm>
            <a:off x="809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03.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1589" name="Google Shape;1589;p29"/>
          <p:cNvSpPr txBox="1"/>
          <p:nvPr>
            <p:ph idx="4294967295" type="title"/>
          </p:nvPr>
        </p:nvSpPr>
        <p:spPr>
          <a:xfrm>
            <a:off x="4947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04.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3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0"/>
          <p:cNvSpPr/>
          <p:nvPr/>
        </p:nvSpPr>
        <p:spPr>
          <a:xfrm>
            <a:off x="428350" y="496775"/>
            <a:ext cx="8287311" cy="567367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30"/>
          <p:cNvSpPr/>
          <p:nvPr/>
        </p:nvSpPr>
        <p:spPr>
          <a:xfrm>
            <a:off x="720000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30"/>
          <p:cNvSpPr/>
          <p:nvPr/>
        </p:nvSpPr>
        <p:spPr>
          <a:xfrm>
            <a:off x="4857999" y="1633475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30"/>
          <p:cNvSpPr/>
          <p:nvPr/>
        </p:nvSpPr>
        <p:spPr>
          <a:xfrm>
            <a:off x="720000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0"/>
          <p:cNvSpPr/>
          <p:nvPr/>
        </p:nvSpPr>
        <p:spPr>
          <a:xfrm>
            <a:off x="4857999" y="3140043"/>
            <a:ext cx="1184290" cy="112546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0"/>
          <p:cNvSpPr txBox="1"/>
          <p:nvPr>
            <p:ph type="title"/>
          </p:nvPr>
        </p:nvSpPr>
        <p:spPr>
          <a:xfrm>
            <a:off x="1980502" y="1682850"/>
            <a:ext cx="2697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feedback</a:t>
            </a:r>
            <a:endParaRPr/>
          </a:p>
        </p:txBody>
      </p:sp>
      <p:sp>
        <p:nvSpPr>
          <p:cNvPr id="1600" name="Google Shape;1600;p30"/>
          <p:cNvSpPr txBox="1"/>
          <p:nvPr>
            <p:ph idx="1" type="subTitle"/>
          </p:nvPr>
        </p:nvSpPr>
        <p:spPr>
          <a:xfrm>
            <a:off x="1980500" y="2193175"/>
            <a:ext cx="28776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Reach out to future stakeholders when faced with uncertainty rather than making hasty decisions on our own</a:t>
            </a:r>
            <a:endParaRPr/>
          </a:p>
        </p:txBody>
      </p:sp>
      <p:sp>
        <p:nvSpPr>
          <p:cNvPr id="1601" name="Google Shape;1601;p30"/>
          <p:cNvSpPr txBox="1"/>
          <p:nvPr>
            <p:ph idx="2" type="title"/>
          </p:nvPr>
        </p:nvSpPr>
        <p:spPr>
          <a:xfrm>
            <a:off x="6118507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CEC87"/>
                </a:solidFill>
              </a:rPr>
              <a:t>Standard processes</a:t>
            </a:r>
            <a:endParaRPr/>
          </a:p>
        </p:txBody>
      </p:sp>
      <p:sp>
        <p:nvSpPr>
          <p:cNvPr id="1602" name="Google Shape;1602;p30"/>
          <p:cNvSpPr txBox="1"/>
          <p:nvPr>
            <p:ph idx="3" type="subTitle"/>
          </p:nvPr>
        </p:nvSpPr>
        <p:spPr>
          <a:xfrm>
            <a:off x="6118500" y="2060225"/>
            <a:ext cx="3025500" cy="179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AD7"/>
                </a:solidFill>
              </a:rPr>
              <a:t>Move everything to GitHub, and stop creating new things outside that need to be moved in. Designate PR approvers.</a:t>
            </a:r>
            <a:endParaRPr>
              <a:solidFill>
                <a:srgbClr val="FFFAD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AD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30"/>
          <p:cNvSpPr txBox="1"/>
          <p:nvPr>
            <p:ph idx="4" type="title"/>
          </p:nvPr>
        </p:nvSpPr>
        <p:spPr>
          <a:xfrm>
            <a:off x="1980502" y="3228325"/>
            <a:ext cx="2658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Whole team review</a:t>
            </a:r>
            <a:endParaRPr/>
          </a:p>
        </p:txBody>
      </p:sp>
      <p:sp>
        <p:nvSpPr>
          <p:cNvPr id="1604" name="Google Shape;1604;p30"/>
          <p:cNvSpPr txBox="1"/>
          <p:nvPr>
            <p:ph idx="5" type="subTitle"/>
          </p:nvPr>
        </p:nvSpPr>
        <p:spPr>
          <a:xfrm>
            <a:off x="1980500" y="3738650"/>
            <a:ext cx="2877600" cy="125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future projects, set up recurring team meetings for progress updates, issue resolution, and evolving tasks as the project evolves</a:t>
            </a:r>
            <a:endParaRPr/>
          </a:p>
        </p:txBody>
      </p:sp>
      <p:sp>
        <p:nvSpPr>
          <p:cNvPr id="1605" name="Google Shape;1605;p30"/>
          <p:cNvSpPr txBox="1"/>
          <p:nvPr>
            <p:ph idx="6" type="title"/>
          </p:nvPr>
        </p:nvSpPr>
        <p:spPr>
          <a:xfrm>
            <a:off x="6118507" y="3228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Mobbing</a:t>
            </a:r>
            <a:endParaRPr/>
          </a:p>
        </p:txBody>
      </p:sp>
      <p:sp>
        <p:nvSpPr>
          <p:cNvPr id="1606" name="Google Shape;1606;p30"/>
          <p:cNvSpPr txBox="1"/>
          <p:nvPr>
            <p:ph idx="7" type="subTitle"/>
          </p:nvPr>
        </p:nvSpPr>
        <p:spPr>
          <a:xfrm>
            <a:off x="6118500" y="3669900"/>
            <a:ext cx="2305500" cy="11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mobbing to further improve team dynamics and to learn from each other</a:t>
            </a:r>
            <a:endParaRPr/>
          </a:p>
        </p:txBody>
      </p:sp>
      <p:sp>
        <p:nvSpPr>
          <p:cNvPr id="1607" name="Google Shape;1607;p30"/>
          <p:cNvSpPr txBox="1"/>
          <p:nvPr>
            <p:ph idx="8" type="title"/>
          </p:nvPr>
        </p:nvSpPr>
        <p:spPr>
          <a:xfrm>
            <a:off x="809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608" name="Google Shape;1608;p30"/>
          <p:cNvSpPr txBox="1"/>
          <p:nvPr>
            <p:ph idx="9" type="title"/>
          </p:nvPr>
        </p:nvSpPr>
        <p:spPr>
          <a:xfrm>
            <a:off x="4947200" y="1682850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609" name="Google Shape;1609;p30"/>
          <p:cNvSpPr txBox="1"/>
          <p:nvPr>
            <p:ph idx="13" type="title"/>
          </p:nvPr>
        </p:nvSpPr>
        <p:spPr>
          <a:xfrm>
            <a:off x="809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610" name="Google Shape;1610;p30"/>
          <p:cNvSpPr txBox="1"/>
          <p:nvPr>
            <p:ph idx="14" type="title"/>
          </p:nvPr>
        </p:nvSpPr>
        <p:spPr>
          <a:xfrm>
            <a:off x="4947200" y="3228325"/>
            <a:ext cx="1005900" cy="9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611" name="Google Shape;1611;p30"/>
          <p:cNvSpPr txBox="1"/>
          <p:nvPr>
            <p:ph idx="15" type="title"/>
          </p:nvPr>
        </p:nvSpPr>
        <p:spPr>
          <a:xfrm>
            <a:off x="720000" y="505101"/>
            <a:ext cx="741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&amp; Future plans</a:t>
            </a:r>
            <a:endParaRPr/>
          </a:p>
        </p:txBody>
      </p:sp>
      <p:sp>
        <p:nvSpPr>
          <p:cNvPr id="1612" name="Google Shape;1612;p30"/>
          <p:cNvSpPr/>
          <p:nvPr/>
        </p:nvSpPr>
        <p:spPr>
          <a:xfrm rot="-1264419">
            <a:off x="283152" y="875141"/>
            <a:ext cx="2797" cy="3296"/>
          </a:xfrm>
          <a:custGeom>
            <a:rect b="b" l="l" r="r" t="t"/>
            <a:pathLst>
              <a:path extrusionOk="0" h="99" w="84">
                <a:moveTo>
                  <a:pt x="83" y="1"/>
                </a:moveTo>
                <a:lnTo>
                  <a:pt x="0" y="84"/>
                </a:lnTo>
                <a:lnTo>
                  <a:pt x="14" y="98"/>
                </a:lnTo>
                <a:cubicBezTo>
                  <a:pt x="35" y="63"/>
                  <a:pt x="59" y="33"/>
                  <a:pt x="83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30"/>
          <p:cNvSpPr/>
          <p:nvPr/>
        </p:nvSpPr>
        <p:spPr>
          <a:xfrm rot="-1264419">
            <a:off x="282863" y="861996"/>
            <a:ext cx="11388" cy="11121"/>
          </a:xfrm>
          <a:custGeom>
            <a:rect b="b" l="l" r="r" t="t"/>
            <a:pathLst>
              <a:path extrusionOk="0" h="334" w="342">
                <a:moveTo>
                  <a:pt x="341" y="1"/>
                </a:moveTo>
                <a:lnTo>
                  <a:pt x="341" y="1"/>
                </a:lnTo>
                <a:cubicBezTo>
                  <a:pt x="213" y="98"/>
                  <a:pt x="98" y="206"/>
                  <a:pt x="0" y="334"/>
                </a:cubicBezTo>
                <a:cubicBezTo>
                  <a:pt x="70" y="265"/>
                  <a:pt x="181" y="150"/>
                  <a:pt x="341" y="1"/>
                </a:cubicBezTo>
                <a:close/>
              </a:path>
            </a:pathLst>
          </a:custGeom>
          <a:solidFill>
            <a:srgbClr val="E4C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30"/>
          <p:cNvSpPr/>
          <p:nvPr/>
        </p:nvSpPr>
        <p:spPr>
          <a:xfrm rot="10800000">
            <a:off x="1365863" y="47175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30"/>
          <p:cNvSpPr/>
          <p:nvPr/>
        </p:nvSpPr>
        <p:spPr>
          <a:xfrm rot="10800000">
            <a:off x="1256956" y="4840721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30"/>
          <p:cNvSpPr/>
          <p:nvPr/>
        </p:nvSpPr>
        <p:spPr>
          <a:xfrm rot="10800000">
            <a:off x="848888" y="12823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30"/>
          <p:cNvSpPr/>
          <p:nvPr/>
        </p:nvSpPr>
        <p:spPr>
          <a:xfrm rot="10800000">
            <a:off x="739981" y="135996"/>
            <a:ext cx="77208" cy="74670"/>
          </a:xfrm>
          <a:custGeom>
            <a:rect b="b" l="l" r="r" t="t"/>
            <a:pathLst>
              <a:path extrusionOk="0" h="1324" w="1369">
                <a:moveTo>
                  <a:pt x="684" y="0"/>
                </a:moveTo>
                <a:cubicBezTo>
                  <a:pt x="639" y="0"/>
                  <a:pt x="594" y="23"/>
                  <a:pt x="569" y="68"/>
                </a:cubicBezTo>
                <a:lnTo>
                  <a:pt x="420" y="346"/>
                </a:lnTo>
                <a:cubicBezTo>
                  <a:pt x="406" y="367"/>
                  <a:pt x="389" y="384"/>
                  <a:pt x="368" y="394"/>
                </a:cubicBezTo>
                <a:lnTo>
                  <a:pt x="90" y="547"/>
                </a:lnTo>
                <a:cubicBezTo>
                  <a:pt x="0" y="596"/>
                  <a:pt x="0" y="724"/>
                  <a:pt x="90" y="777"/>
                </a:cubicBezTo>
                <a:lnTo>
                  <a:pt x="368" y="926"/>
                </a:lnTo>
                <a:cubicBezTo>
                  <a:pt x="389" y="940"/>
                  <a:pt x="406" y="957"/>
                  <a:pt x="420" y="977"/>
                </a:cubicBezTo>
                <a:lnTo>
                  <a:pt x="569" y="1256"/>
                </a:lnTo>
                <a:cubicBezTo>
                  <a:pt x="594" y="1301"/>
                  <a:pt x="639" y="1323"/>
                  <a:pt x="684" y="1323"/>
                </a:cubicBezTo>
                <a:cubicBezTo>
                  <a:pt x="729" y="1323"/>
                  <a:pt x="774" y="1301"/>
                  <a:pt x="798" y="1256"/>
                </a:cubicBezTo>
                <a:lnTo>
                  <a:pt x="948" y="977"/>
                </a:lnTo>
                <a:cubicBezTo>
                  <a:pt x="962" y="957"/>
                  <a:pt x="979" y="940"/>
                  <a:pt x="1000" y="926"/>
                </a:cubicBezTo>
                <a:lnTo>
                  <a:pt x="1278" y="777"/>
                </a:lnTo>
                <a:cubicBezTo>
                  <a:pt x="1368" y="724"/>
                  <a:pt x="1368" y="596"/>
                  <a:pt x="1278" y="547"/>
                </a:cubicBezTo>
                <a:lnTo>
                  <a:pt x="1000" y="394"/>
                </a:lnTo>
                <a:cubicBezTo>
                  <a:pt x="979" y="384"/>
                  <a:pt x="962" y="367"/>
                  <a:pt x="948" y="346"/>
                </a:cubicBezTo>
                <a:lnTo>
                  <a:pt x="798" y="68"/>
                </a:lnTo>
                <a:cubicBezTo>
                  <a:pt x="774" y="23"/>
                  <a:pt x="729" y="0"/>
                  <a:pt x="684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30"/>
          <p:cNvSpPr/>
          <p:nvPr/>
        </p:nvSpPr>
        <p:spPr>
          <a:xfrm rot="10800000">
            <a:off x="8837338" y="617448"/>
            <a:ext cx="137328" cy="132816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9" name="Google Shape;1619;p30"/>
          <p:cNvGrpSpPr/>
          <p:nvPr/>
        </p:nvGrpSpPr>
        <p:grpSpPr>
          <a:xfrm rot="5399596">
            <a:off x="227522" y="374768"/>
            <a:ext cx="484808" cy="486286"/>
            <a:chOff x="8495402" y="4478349"/>
            <a:chExt cx="570094" cy="571563"/>
          </a:xfrm>
        </p:grpSpPr>
        <p:sp>
          <p:nvSpPr>
            <p:cNvPr id="1620" name="Google Shape;1620;p3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30"/>
          <p:cNvGrpSpPr/>
          <p:nvPr/>
        </p:nvGrpSpPr>
        <p:grpSpPr>
          <a:xfrm rot="5399088">
            <a:off x="8210918" y="928685"/>
            <a:ext cx="430022" cy="431301"/>
            <a:chOff x="8495402" y="4478349"/>
            <a:chExt cx="570094" cy="571563"/>
          </a:xfrm>
        </p:grpSpPr>
        <p:sp>
          <p:nvSpPr>
            <p:cNvPr id="1635" name="Google Shape;1635;p30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0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0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0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0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0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0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0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0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0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0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0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0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0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2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31"/>
          <p:cNvSpPr/>
          <p:nvPr/>
        </p:nvSpPr>
        <p:spPr>
          <a:xfrm>
            <a:off x="1403650" y="555950"/>
            <a:ext cx="6336710" cy="3988111"/>
          </a:xfrm>
          <a:custGeom>
            <a:rect b="b" l="l" r="r" t="t"/>
            <a:pathLst>
              <a:path extrusionOk="0" h="29674" w="40258">
                <a:moveTo>
                  <a:pt x="36470" y="989"/>
                </a:moveTo>
                <a:cubicBezTo>
                  <a:pt x="36245" y="944"/>
                  <a:pt x="36017" y="903"/>
                  <a:pt x="35785" y="882"/>
                </a:cubicBezTo>
                <a:cubicBezTo>
                  <a:pt x="34672" y="778"/>
                  <a:pt x="33549" y="713"/>
                  <a:pt x="32429" y="685"/>
                </a:cubicBezTo>
                <a:cubicBezTo>
                  <a:pt x="30887" y="640"/>
                  <a:pt x="29346" y="654"/>
                  <a:pt x="27808" y="640"/>
                </a:cubicBezTo>
                <a:cubicBezTo>
                  <a:pt x="27210" y="636"/>
                  <a:pt x="26612" y="640"/>
                  <a:pt x="26014" y="630"/>
                </a:cubicBezTo>
                <a:cubicBezTo>
                  <a:pt x="25308" y="619"/>
                  <a:pt x="24607" y="598"/>
                  <a:pt x="23906" y="560"/>
                </a:cubicBezTo>
                <a:cubicBezTo>
                  <a:pt x="22416" y="477"/>
                  <a:pt x="20926" y="432"/>
                  <a:pt x="19447" y="260"/>
                </a:cubicBezTo>
                <a:cubicBezTo>
                  <a:pt x="17984" y="94"/>
                  <a:pt x="16529" y="18"/>
                  <a:pt x="15064" y="8"/>
                </a:cubicBezTo>
                <a:cubicBezTo>
                  <a:pt x="13765" y="0"/>
                  <a:pt x="12468" y="91"/>
                  <a:pt x="11172" y="198"/>
                </a:cubicBezTo>
                <a:cubicBezTo>
                  <a:pt x="10630" y="246"/>
                  <a:pt x="10080" y="177"/>
                  <a:pt x="9534" y="201"/>
                </a:cubicBezTo>
                <a:cubicBezTo>
                  <a:pt x="8593" y="239"/>
                  <a:pt x="7657" y="180"/>
                  <a:pt x="6720" y="94"/>
                </a:cubicBezTo>
                <a:cubicBezTo>
                  <a:pt x="6565" y="73"/>
                  <a:pt x="6406" y="73"/>
                  <a:pt x="6254" y="91"/>
                </a:cubicBezTo>
                <a:cubicBezTo>
                  <a:pt x="5286" y="270"/>
                  <a:pt x="4318" y="453"/>
                  <a:pt x="3347" y="640"/>
                </a:cubicBezTo>
                <a:cubicBezTo>
                  <a:pt x="2666" y="767"/>
                  <a:pt x="2078" y="1069"/>
                  <a:pt x="1674" y="1694"/>
                </a:cubicBezTo>
                <a:cubicBezTo>
                  <a:pt x="1339" y="2209"/>
                  <a:pt x="958" y="2720"/>
                  <a:pt x="810" y="3342"/>
                </a:cubicBezTo>
                <a:cubicBezTo>
                  <a:pt x="647" y="4010"/>
                  <a:pt x="499" y="4680"/>
                  <a:pt x="513" y="5400"/>
                </a:cubicBezTo>
                <a:cubicBezTo>
                  <a:pt x="516" y="5786"/>
                  <a:pt x="447" y="6170"/>
                  <a:pt x="412" y="6561"/>
                </a:cubicBezTo>
                <a:cubicBezTo>
                  <a:pt x="350" y="7283"/>
                  <a:pt x="277" y="8002"/>
                  <a:pt x="232" y="8731"/>
                </a:cubicBezTo>
                <a:cubicBezTo>
                  <a:pt x="184" y="9426"/>
                  <a:pt x="170" y="10128"/>
                  <a:pt x="149" y="10822"/>
                </a:cubicBezTo>
                <a:cubicBezTo>
                  <a:pt x="119" y="11915"/>
                  <a:pt x="74" y="13006"/>
                  <a:pt x="63" y="14096"/>
                </a:cubicBezTo>
                <a:cubicBezTo>
                  <a:pt x="57" y="15530"/>
                  <a:pt x="122" y="16961"/>
                  <a:pt x="63" y="18382"/>
                </a:cubicBezTo>
                <a:cubicBezTo>
                  <a:pt x="1" y="19844"/>
                  <a:pt x="12" y="21292"/>
                  <a:pt x="132" y="22750"/>
                </a:cubicBezTo>
                <a:cubicBezTo>
                  <a:pt x="212" y="23732"/>
                  <a:pt x="364" y="24700"/>
                  <a:pt x="706" y="25633"/>
                </a:cubicBezTo>
                <a:cubicBezTo>
                  <a:pt x="1194" y="26957"/>
                  <a:pt x="2027" y="27880"/>
                  <a:pt x="3250" y="28419"/>
                </a:cubicBezTo>
                <a:cubicBezTo>
                  <a:pt x="3855" y="28689"/>
                  <a:pt x="4477" y="28875"/>
                  <a:pt x="5106" y="29003"/>
                </a:cubicBezTo>
                <a:cubicBezTo>
                  <a:pt x="5787" y="29145"/>
                  <a:pt x="6478" y="29217"/>
                  <a:pt x="7167" y="29255"/>
                </a:cubicBezTo>
                <a:cubicBezTo>
                  <a:pt x="8963" y="29348"/>
                  <a:pt x="10764" y="29390"/>
                  <a:pt x="12565" y="29477"/>
                </a:cubicBezTo>
                <a:cubicBezTo>
                  <a:pt x="14234" y="29570"/>
                  <a:pt x="15897" y="29597"/>
                  <a:pt x="17566" y="29556"/>
                </a:cubicBezTo>
                <a:cubicBezTo>
                  <a:pt x="18635" y="29528"/>
                  <a:pt x="19702" y="29556"/>
                  <a:pt x="20771" y="29584"/>
                </a:cubicBezTo>
                <a:cubicBezTo>
                  <a:pt x="22388" y="29618"/>
                  <a:pt x="24006" y="29674"/>
                  <a:pt x="25616" y="29542"/>
                </a:cubicBezTo>
                <a:cubicBezTo>
                  <a:pt x="25979" y="29514"/>
                  <a:pt x="26345" y="29501"/>
                  <a:pt x="26709" y="29525"/>
                </a:cubicBezTo>
                <a:cubicBezTo>
                  <a:pt x="26768" y="29528"/>
                  <a:pt x="26830" y="29535"/>
                  <a:pt x="26889" y="29549"/>
                </a:cubicBezTo>
                <a:cubicBezTo>
                  <a:pt x="27130" y="29597"/>
                  <a:pt x="31195" y="28983"/>
                  <a:pt x="31319" y="28979"/>
                </a:cubicBezTo>
                <a:cubicBezTo>
                  <a:pt x="32332" y="28910"/>
                  <a:pt x="33348" y="28837"/>
                  <a:pt x="34361" y="28778"/>
                </a:cubicBezTo>
                <a:cubicBezTo>
                  <a:pt x="35371" y="28710"/>
                  <a:pt x="36379" y="28592"/>
                  <a:pt x="37396" y="28613"/>
                </a:cubicBezTo>
                <a:cubicBezTo>
                  <a:pt x="37942" y="28627"/>
                  <a:pt x="38353" y="28474"/>
                  <a:pt x="38710" y="28094"/>
                </a:cubicBezTo>
                <a:cubicBezTo>
                  <a:pt x="38871" y="27922"/>
                  <a:pt x="39024" y="27727"/>
                  <a:pt x="39148" y="27523"/>
                </a:cubicBezTo>
                <a:cubicBezTo>
                  <a:pt x="39556" y="26836"/>
                  <a:pt x="39805" y="26092"/>
                  <a:pt x="39857" y="25263"/>
                </a:cubicBezTo>
                <a:cubicBezTo>
                  <a:pt x="39978" y="23362"/>
                  <a:pt x="40109" y="21475"/>
                  <a:pt x="40223" y="19571"/>
                </a:cubicBezTo>
                <a:cubicBezTo>
                  <a:pt x="40257" y="19014"/>
                  <a:pt x="40254" y="18457"/>
                  <a:pt x="40251" y="17894"/>
                </a:cubicBezTo>
                <a:cubicBezTo>
                  <a:pt x="40251" y="16463"/>
                  <a:pt x="40223" y="15039"/>
                  <a:pt x="40219" y="13612"/>
                </a:cubicBezTo>
                <a:cubicBezTo>
                  <a:pt x="40216" y="12267"/>
                  <a:pt x="40144" y="10923"/>
                  <a:pt x="40029" y="9585"/>
                </a:cubicBezTo>
                <a:cubicBezTo>
                  <a:pt x="39943" y="8600"/>
                  <a:pt x="39912" y="7622"/>
                  <a:pt x="39839" y="6640"/>
                </a:cubicBezTo>
                <a:cubicBezTo>
                  <a:pt x="39791" y="6028"/>
                  <a:pt x="39742" y="5410"/>
                  <a:pt x="39653" y="4798"/>
                </a:cubicBezTo>
                <a:cubicBezTo>
                  <a:pt x="39493" y="3754"/>
                  <a:pt x="39134" y="2787"/>
                  <a:pt x="38530" y="1922"/>
                </a:cubicBezTo>
                <a:cubicBezTo>
                  <a:pt x="38287" y="1576"/>
                  <a:pt x="38011" y="1314"/>
                  <a:pt x="37606" y="1235"/>
                </a:cubicBezTo>
                <a:cubicBezTo>
                  <a:pt x="37596" y="1231"/>
                  <a:pt x="37582" y="1227"/>
                  <a:pt x="37569" y="1224"/>
                </a:cubicBezTo>
                <a:cubicBezTo>
                  <a:pt x="37499" y="1214"/>
                  <a:pt x="37430" y="1200"/>
                  <a:pt x="37362" y="1186"/>
                </a:cubicBezTo>
                <a:cubicBezTo>
                  <a:pt x="37064" y="1128"/>
                  <a:pt x="36767" y="1051"/>
                  <a:pt x="36470" y="9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31"/>
          <p:cNvSpPr txBox="1"/>
          <p:nvPr>
            <p:ph type="title"/>
          </p:nvPr>
        </p:nvSpPr>
        <p:spPr>
          <a:xfrm>
            <a:off x="1905025" y="968650"/>
            <a:ext cx="533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55" name="Google Shape;1655;p31"/>
          <p:cNvSpPr txBox="1"/>
          <p:nvPr>
            <p:ph idx="1" type="subTitle"/>
          </p:nvPr>
        </p:nvSpPr>
        <p:spPr>
          <a:xfrm>
            <a:off x="1403650" y="1666425"/>
            <a:ext cx="6336600" cy="251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https://cse210-fa25-team02.github.io/MonkeyTalk/src/frontend/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reach out to our team members!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Annie Phan, Abhiraj Srivastava, Dingyi Yu, Indresh Pradeepkumar, Jeffrey Hata, Jonathan Yang, Juan Yin, Lillian Liu, Shravya Ramasahayam, Shresth Grover, Sneh Davaria, Zihan Zhou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6" name="Google Shape;1656;p31"/>
          <p:cNvGrpSpPr/>
          <p:nvPr/>
        </p:nvGrpSpPr>
        <p:grpSpPr>
          <a:xfrm rot="-1982863">
            <a:off x="7005391" y="780471"/>
            <a:ext cx="939326" cy="1218165"/>
            <a:chOff x="170700" y="749475"/>
            <a:chExt cx="1084815" cy="1406842"/>
          </a:xfrm>
        </p:grpSpPr>
        <p:sp>
          <p:nvSpPr>
            <p:cNvPr id="1657" name="Google Shape;1657;p31"/>
            <p:cNvSpPr/>
            <p:nvPr/>
          </p:nvSpPr>
          <p:spPr>
            <a:xfrm>
              <a:off x="503962" y="773568"/>
              <a:ext cx="356889" cy="636034"/>
            </a:xfrm>
            <a:custGeom>
              <a:rect b="b" l="l" r="r" t="t"/>
              <a:pathLst>
                <a:path extrusionOk="0" h="16182" w="9080">
                  <a:moveTo>
                    <a:pt x="8081" y="0"/>
                  </a:moveTo>
                  <a:cubicBezTo>
                    <a:pt x="7994" y="0"/>
                    <a:pt x="7904" y="3"/>
                    <a:pt x="7812" y="9"/>
                  </a:cubicBezTo>
                  <a:cubicBezTo>
                    <a:pt x="6826" y="71"/>
                    <a:pt x="5590" y="512"/>
                    <a:pt x="4208" y="1810"/>
                  </a:cubicBezTo>
                  <a:cubicBezTo>
                    <a:pt x="3302" y="2665"/>
                    <a:pt x="2569" y="3685"/>
                    <a:pt x="2014" y="4800"/>
                  </a:cubicBezTo>
                  <a:cubicBezTo>
                    <a:pt x="1260" y="6314"/>
                    <a:pt x="250" y="8893"/>
                    <a:pt x="31" y="12157"/>
                  </a:cubicBezTo>
                  <a:cubicBezTo>
                    <a:pt x="28" y="12213"/>
                    <a:pt x="24" y="12265"/>
                    <a:pt x="21" y="12321"/>
                  </a:cubicBezTo>
                  <a:cubicBezTo>
                    <a:pt x="18" y="12396"/>
                    <a:pt x="10" y="12476"/>
                    <a:pt x="7" y="12553"/>
                  </a:cubicBezTo>
                  <a:cubicBezTo>
                    <a:pt x="4" y="12633"/>
                    <a:pt x="4" y="12709"/>
                    <a:pt x="0" y="12786"/>
                  </a:cubicBezTo>
                  <a:cubicBezTo>
                    <a:pt x="145" y="12764"/>
                    <a:pt x="297" y="12752"/>
                    <a:pt x="453" y="12752"/>
                  </a:cubicBezTo>
                  <a:cubicBezTo>
                    <a:pt x="756" y="12752"/>
                    <a:pt x="1073" y="12800"/>
                    <a:pt x="1375" y="12928"/>
                  </a:cubicBezTo>
                  <a:cubicBezTo>
                    <a:pt x="1499" y="12913"/>
                    <a:pt x="1623" y="12903"/>
                    <a:pt x="1752" y="12903"/>
                  </a:cubicBezTo>
                  <a:cubicBezTo>
                    <a:pt x="1771" y="12903"/>
                    <a:pt x="1790" y="12903"/>
                    <a:pt x="1809" y="12904"/>
                  </a:cubicBezTo>
                  <a:cubicBezTo>
                    <a:pt x="1948" y="12904"/>
                    <a:pt x="2087" y="12914"/>
                    <a:pt x="2229" y="12935"/>
                  </a:cubicBezTo>
                  <a:cubicBezTo>
                    <a:pt x="3114" y="13077"/>
                    <a:pt x="3687" y="13900"/>
                    <a:pt x="4118" y="15657"/>
                  </a:cubicBezTo>
                  <a:lnTo>
                    <a:pt x="4566" y="15880"/>
                  </a:lnTo>
                  <a:lnTo>
                    <a:pt x="4639" y="16181"/>
                  </a:lnTo>
                  <a:cubicBezTo>
                    <a:pt x="4785" y="15949"/>
                    <a:pt x="4965" y="15716"/>
                    <a:pt x="5184" y="15494"/>
                  </a:cubicBezTo>
                  <a:cubicBezTo>
                    <a:pt x="5184" y="15494"/>
                    <a:pt x="5090" y="15008"/>
                    <a:pt x="5007" y="14216"/>
                  </a:cubicBezTo>
                  <a:cubicBezTo>
                    <a:pt x="4885" y="13071"/>
                    <a:pt x="4785" y="11292"/>
                    <a:pt x="5021" y="9435"/>
                  </a:cubicBezTo>
                  <a:cubicBezTo>
                    <a:pt x="5260" y="7533"/>
                    <a:pt x="5982" y="5727"/>
                    <a:pt x="7093" y="4168"/>
                  </a:cubicBezTo>
                  <a:lnTo>
                    <a:pt x="8795" y="1783"/>
                  </a:lnTo>
                  <a:cubicBezTo>
                    <a:pt x="9014" y="1474"/>
                    <a:pt x="9080" y="1081"/>
                    <a:pt x="8972" y="721"/>
                  </a:cubicBezTo>
                  <a:cubicBezTo>
                    <a:pt x="8895" y="460"/>
                    <a:pt x="8735" y="235"/>
                    <a:pt x="8521" y="78"/>
                  </a:cubicBezTo>
                  <a:cubicBezTo>
                    <a:pt x="8489" y="54"/>
                    <a:pt x="8458" y="36"/>
                    <a:pt x="8426" y="16"/>
                  </a:cubicBezTo>
                  <a:cubicBezTo>
                    <a:pt x="8316" y="5"/>
                    <a:pt x="8201" y="0"/>
                    <a:pt x="808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1"/>
            <p:cNvSpPr/>
            <p:nvPr/>
          </p:nvSpPr>
          <p:spPr>
            <a:xfrm>
              <a:off x="451137" y="758633"/>
              <a:ext cx="384049" cy="525115"/>
            </a:xfrm>
            <a:custGeom>
              <a:rect b="b" l="l" r="r" t="t"/>
              <a:pathLst>
                <a:path extrusionOk="0" h="13360" w="9771">
                  <a:moveTo>
                    <a:pt x="8085" y="1"/>
                  </a:moveTo>
                  <a:cubicBezTo>
                    <a:pt x="7062" y="1"/>
                    <a:pt x="5726" y="397"/>
                    <a:pt x="4222" y="1812"/>
                  </a:cubicBezTo>
                  <a:cubicBezTo>
                    <a:pt x="3312" y="2666"/>
                    <a:pt x="2583" y="3687"/>
                    <a:pt x="2028" y="4802"/>
                  </a:cubicBezTo>
                  <a:cubicBezTo>
                    <a:pt x="1275" y="6315"/>
                    <a:pt x="264" y="8895"/>
                    <a:pt x="46" y="12159"/>
                  </a:cubicBezTo>
                  <a:cubicBezTo>
                    <a:pt x="18" y="12547"/>
                    <a:pt x="4" y="12951"/>
                    <a:pt x="0" y="13360"/>
                  </a:cubicBezTo>
                  <a:cubicBezTo>
                    <a:pt x="0" y="13360"/>
                    <a:pt x="591" y="13037"/>
                    <a:pt x="1351" y="12933"/>
                  </a:cubicBezTo>
                  <a:cubicBezTo>
                    <a:pt x="1358" y="12801"/>
                    <a:pt x="1365" y="12669"/>
                    <a:pt x="1375" y="12537"/>
                  </a:cubicBezTo>
                  <a:cubicBezTo>
                    <a:pt x="1594" y="9273"/>
                    <a:pt x="2604" y="6694"/>
                    <a:pt x="3358" y="5180"/>
                  </a:cubicBezTo>
                  <a:cubicBezTo>
                    <a:pt x="3913" y="4065"/>
                    <a:pt x="4646" y="3045"/>
                    <a:pt x="5552" y="2190"/>
                  </a:cubicBezTo>
                  <a:cubicBezTo>
                    <a:pt x="7055" y="778"/>
                    <a:pt x="8392" y="379"/>
                    <a:pt x="9415" y="379"/>
                  </a:cubicBezTo>
                  <a:cubicBezTo>
                    <a:pt x="9538" y="379"/>
                    <a:pt x="9657" y="385"/>
                    <a:pt x="9770" y="396"/>
                  </a:cubicBezTo>
                  <a:cubicBezTo>
                    <a:pt x="9729" y="371"/>
                    <a:pt x="9687" y="347"/>
                    <a:pt x="9642" y="330"/>
                  </a:cubicBezTo>
                  <a:cubicBezTo>
                    <a:pt x="9280" y="167"/>
                    <a:pt x="8748" y="1"/>
                    <a:pt x="8085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1"/>
            <p:cNvSpPr/>
            <p:nvPr/>
          </p:nvSpPr>
          <p:spPr>
            <a:xfrm>
              <a:off x="451137" y="1223177"/>
              <a:ext cx="256622" cy="284647"/>
            </a:xfrm>
            <a:custGeom>
              <a:rect b="b" l="l" r="r" t="t"/>
              <a:pathLst>
                <a:path extrusionOk="0" h="7242" w="6529">
                  <a:moveTo>
                    <a:pt x="1804" y="0"/>
                  </a:moveTo>
                  <a:cubicBezTo>
                    <a:pt x="1104" y="0"/>
                    <a:pt x="475" y="178"/>
                    <a:pt x="46" y="340"/>
                  </a:cubicBezTo>
                  <a:cubicBezTo>
                    <a:pt x="18" y="728"/>
                    <a:pt x="4" y="1132"/>
                    <a:pt x="0" y="1541"/>
                  </a:cubicBezTo>
                  <a:cubicBezTo>
                    <a:pt x="0" y="1541"/>
                    <a:pt x="833" y="1083"/>
                    <a:pt x="1800" y="1083"/>
                  </a:cubicBezTo>
                  <a:cubicBezTo>
                    <a:pt x="2811" y="1083"/>
                    <a:pt x="3970" y="1584"/>
                    <a:pt x="4476" y="3635"/>
                  </a:cubicBezTo>
                  <a:lnTo>
                    <a:pt x="5354" y="7242"/>
                  </a:lnTo>
                  <a:cubicBezTo>
                    <a:pt x="5354" y="7242"/>
                    <a:pt x="5166" y="5420"/>
                    <a:pt x="6528" y="4055"/>
                  </a:cubicBezTo>
                  <a:cubicBezTo>
                    <a:pt x="6528" y="4055"/>
                    <a:pt x="6434" y="3569"/>
                    <a:pt x="6351" y="2777"/>
                  </a:cubicBezTo>
                  <a:cubicBezTo>
                    <a:pt x="6000" y="3058"/>
                    <a:pt x="5796" y="3256"/>
                    <a:pt x="5761" y="3291"/>
                  </a:cubicBezTo>
                  <a:cubicBezTo>
                    <a:pt x="5691" y="3361"/>
                    <a:pt x="5625" y="3430"/>
                    <a:pt x="5559" y="3503"/>
                  </a:cubicBezTo>
                  <a:cubicBezTo>
                    <a:pt x="5559" y="3503"/>
                    <a:pt x="5521" y="3311"/>
                    <a:pt x="5517" y="3305"/>
                  </a:cubicBezTo>
                  <a:cubicBezTo>
                    <a:pt x="5132" y="1763"/>
                    <a:pt x="4379" y="784"/>
                    <a:pt x="3261" y="295"/>
                  </a:cubicBezTo>
                  <a:cubicBezTo>
                    <a:pt x="2770" y="79"/>
                    <a:pt x="2271" y="0"/>
                    <a:pt x="180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1"/>
            <p:cNvSpPr/>
            <p:nvPr/>
          </p:nvSpPr>
          <p:spPr>
            <a:xfrm>
              <a:off x="442136" y="749475"/>
              <a:ext cx="428110" cy="767312"/>
            </a:xfrm>
            <a:custGeom>
              <a:rect b="b" l="l" r="r" t="t"/>
              <a:pathLst>
                <a:path extrusionOk="0" h="19522" w="10892">
                  <a:moveTo>
                    <a:pt x="8312" y="460"/>
                  </a:moveTo>
                  <a:cubicBezTo>
                    <a:pt x="8724" y="460"/>
                    <a:pt x="9085" y="528"/>
                    <a:pt x="9385" y="622"/>
                  </a:cubicBezTo>
                  <a:cubicBezTo>
                    <a:pt x="9531" y="667"/>
                    <a:pt x="9663" y="715"/>
                    <a:pt x="9778" y="771"/>
                  </a:cubicBezTo>
                  <a:cubicBezTo>
                    <a:pt x="10045" y="889"/>
                    <a:pt x="10243" y="1119"/>
                    <a:pt x="10326" y="1399"/>
                  </a:cubicBezTo>
                  <a:cubicBezTo>
                    <a:pt x="10413" y="1694"/>
                    <a:pt x="10361" y="2010"/>
                    <a:pt x="10180" y="2264"/>
                  </a:cubicBezTo>
                  <a:lnTo>
                    <a:pt x="8479" y="4649"/>
                  </a:lnTo>
                  <a:cubicBezTo>
                    <a:pt x="7337" y="6250"/>
                    <a:pt x="6608" y="8107"/>
                    <a:pt x="6365" y="10020"/>
                  </a:cubicBezTo>
                  <a:cubicBezTo>
                    <a:pt x="6014" y="12805"/>
                    <a:pt x="6413" y="15451"/>
                    <a:pt x="6514" y="16034"/>
                  </a:cubicBezTo>
                  <a:cubicBezTo>
                    <a:pt x="6371" y="16183"/>
                    <a:pt x="6250" y="16336"/>
                    <a:pt x="6139" y="16493"/>
                  </a:cubicBezTo>
                  <a:cubicBezTo>
                    <a:pt x="5795" y="16978"/>
                    <a:pt x="5597" y="17485"/>
                    <a:pt x="5486" y="17930"/>
                  </a:cubicBezTo>
                  <a:lnTo>
                    <a:pt x="4927" y="15631"/>
                  </a:lnTo>
                  <a:cubicBezTo>
                    <a:pt x="4698" y="14704"/>
                    <a:pt x="4320" y="14006"/>
                    <a:pt x="3802" y="13548"/>
                  </a:cubicBezTo>
                  <a:cubicBezTo>
                    <a:pt x="3743" y="13496"/>
                    <a:pt x="3681" y="13447"/>
                    <a:pt x="3621" y="13402"/>
                  </a:cubicBezTo>
                  <a:cubicBezTo>
                    <a:pt x="3472" y="13294"/>
                    <a:pt x="3316" y="13204"/>
                    <a:pt x="3150" y="13131"/>
                  </a:cubicBezTo>
                  <a:cubicBezTo>
                    <a:pt x="2775" y="12966"/>
                    <a:pt x="2393" y="12906"/>
                    <a:pt x="2030" y="12906"/>
                  </a:cubicBezTo>
                  <a:cubicBezTo>
                    <a:pt x="1881" y="12906"/>
                    <a:pt x="1735" y="12916"/>
                    <a:pt x="1594" y="12934"/>
                  </a:cubicBezTo>
                  <a:cubicBezTo>
                    <a:pt x="1132" y="12993"/>
                    <a:pt x="729" y="13128"/>
                    <a:pt x="462" y="13235"/>
                  </a:cubicBezTo>
                  <a:cubicBezTo>
                    <a:pt x="546" y="9708"/>
                    <a:pt x="1587" y="6896"/>
                    <a:pt x="2462" y="5135"/>
                  </a:cubicBezTo>
                  <a:cubicBezTo>
                    <a:pt x="3025" y="4007"/>
                    <a:pt x="3746" y="3024"/>
                    <a:pt x="4608" y="2212"/>
                  </a:cubicBezTo>
                  <a:cubicBezTo>
                    <a:pt x="6057" y="848"/>
                    <a:pt x="7331" y="460"/>
                    <a:pt x="8312" y="460"/>
                  </a:cubicBezTo>
                  <a:close/>
                  <a:moveTo>
                    <a:pt x="8306" y="0"/>
                  </a:moveTo>
                  <a:cubicBezTo>
                    <a:pt x="7229" y="0"/>
                    <a:pt x="5844" y="419"/>
                    <a:pt x="4291" y="1879"/>
                  </a:cubicBezTo>
                  <a:cubicBezTo>
                    <a:pt x="3392" y="2729"/>
                    <a:pt x="2639" y="3753"/>
                    <a:pt x="2052" y="4934"/>
                  </a:cubicBezTo>
                  <a:cubicBezTo>
                    <a:pt x="1125" y="6795"/>
                    <a:pt x="18" y="9809"/>
                    <a:pt x="0" y="13593"/>
                  </a:cubicBezTo>
                  <a:cubicBezTo>
                    <a:pt x="0" y="13673"/>
                    <a:pt x="42" y="13749"/>
                    <a:pt x="112" y="13791"/>
                  </a:cubicBezTo>
                  <a:cubicBezTo>
                    <a:pt x="147" y="13812"/>
                    <a:pt x="187" y="13823"/>
                    <a:pt x="227" y="13823"/>
                  </a:cubicBezTo>
                  <a:cubicBezTo>
                    <a:pt x="266" y="13823"/>
                    <a:pt x="305" y="13813"/>
                    <a:pt x="341" y="13794"/>
                  </a:cubicBezTo>
                  <a:cubicBezTo>
                    <a:pt x="348" y="13791"/>
                    <a:pt x="882" y="13499"/>
                    <a:pt x="1573" y="13399"/>
                  </a:cubicBezTo>
                  <a:cubicBezTo>
                    <a:pt x="1718" y="13377"/>
                    <a:pt x="1870" y="13365"/>
                    <a:pt x="2026" y="13365"/>
                  </a:cubicBezTo>
                  <a:cubicBezTo>
                    <a:pt x="2329" y="13365"/>
                    <a:pt x="2646" y="13413"/>
                    <a:pt x="2948" y="13541"/>
                  </a:cubicBezTo>
                  <a:cubicBezTo>
                    <a:pt x="2955" y="13544"/>
                    <a:pt x="2958" y="13544"/>
                    <a:pt x="2966" y="13548"/>
                  </a:cubicBezTo>
                  <a:cubicBezTo>
                    <a:pt x="3691" y="13868"/>
                    <a:pt x="4201" y="14603"/>
                    <a:pt x="4483" y="15738"/>
                  </a:cubicBezTo>
                  <a:lnTo>
                    <a:pt x="5365" y="19347"/>
                  </a:lnTo>
                  <a:cubicBezTo>
                    <a:pt x="5375" y="19401"/>
                    <a:pt x="5410" y="19446"/>
                    <a:pt x="5451" y="19478"/>
                  </a:cubicBezTo>
                  <a:cubicBezTo>
                    <a:pt x="5488" y="19505"/>
                    <a:pt x="5532" y="19521"/>
                    <a:pt x="5580" y="19521"/>
                  </a:cubicBezTo>
                  <a:cubicBezTo>
                    <a:pt x="5594" y="19521"/>
                    <a:pt x="5609" y="19520"/>
                    <a:pt x="5625" y="19516"/>
                  </a:cubicBezTo>
                  <a:cubicBezTo>
                    <a:pt x="5740" y="19499"/>
                    <a:pt x="5823" y="19388"/>
                    <a:pt x="5812" y="19270"/>
                  </a:cubicBezTo>
                  <a:cubicBezTo>
                    <a:pt x="5809" y="19252"/>
                    <a:pt x="5656" y="17537"/>
                    <a:pt x="6920" y="16270"/>
                  </a:cubicBezTo>
                  <a:cubicBezTo>
                    <a:pt x="6972" y="16214"/>
                    <a:pt x="6996" y="16138"/>
                    <a:pt x="6983" y="16065"/>
                  </a:cubicBezTo>
                  <a:cubicBezTo>
                    <a:pt x="6975" y="16038"/>
                    <a:pt x="6434" y="13142"/>
                    <a:pt x="6820" y="10076"/>
                  </a:cubicBezTo>
                  <a:cubicBezTo>
                    <a:pt x="7049" y="8239"/>
                    <a:pt x="7754" y="6455"/>
                    <a:pt x="8850" y="4913"/>
                  </a:cubicBezTo>
                  <a:lnTo>
                    <a:pt x="10552" y="2528"/>
                  </a:lnTo>
                  <a:cubicBezTo>
                    <a:pt x="10816" y="2160"/>
                    <a:pt x="10892" y="1702"/>
                    <a:pt x="10763" y="1268"/>
                  </a:cubicBezTo>
                  <a:cubicBezTo>
                    <a:pt x="10642" y="861"/>
                    <a:pt x="10350" y="528"/>
                    <a:pt x="9965" y="354"/>
                  </a:cubicBezTo>
                  <a:cubicBezTo>
                    <a:pt x="9564" y="174"/>
                    <a:pt x="8999" y="0"/>
                    <a:pt x="830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1"/>
            <p:cNvSpPr/>
            <p:nvPr/>
          </p:nvSpPr>
          <p:spPr>
            <a:xfrm>
              <a:off x="614879" y="873914"/>
              <a:ext cx="122356" cy="312160"/>
            </a:xfrm>
            <a:custGeom>
              <a:rect b="b" l="l" r="r" t="t"/>
              <a:pathLst>
                <a:path extrusionOk="0" h="7942" w="3113">
                  <a:moveTo>
                    <a:pt x="2948" y="0"/>
                  </a:moveTo>
                  <a:cubicBezTo>
                    <a:pt x="2890" y="0"/>
                    <a:pt x="2836" y="45"/>
                    <a:pt x="2792" y="91"/>
                  </a:cubicBezTo>
                  <a:cubicBezTo>
                    <a:pt x="2702" y="185"/>
                    <a:pt x="2615" y="282"/>
                    <a:pt x="2529" y="379"/>
                  </a:cubicBezTo>
                  <a:cubicBezTo>
                    <a:pt x="2410" y="515"/>
                    <a:pt x="2296" y="653"/>
                    <a:pt x="2185" y="796"/>
                  </a:cubicBezTo>
                  <a:cubicBezTo>
                    <a:pt x="1896" y="1167"/>
                    <a:pt x="1643" y="1563"/>
                    <a:pt x="1414" y="1976"/>
                  </a:cubicBezTo>
                  <a:cubicBezTo>
                    <a:pt x="1289" y="2174"/>
                    <a:pt x="1199" y="2393"/>
                    <a:pt x="1098" y="2605"/>
                  </a:cubicBezTo>
                  <a:cubicBezTo>
                    <a:pt x="1000" y="2820"/>
                    <a:pt x="896" y="3031"/>
                    <a:pt x="824" y="3254"/>
                  </a:cubicBezTo>
                  <a:lnTo>
                    <a:pt x="588" y="3917"/>
                  </a:lnTo>
                  <a:cubicBezTo>
                    <a:pt x="521" y="4140"/>
                    <a:pt x="463" y="4369"/>
                    <a:pt x="401" y="4594"/>
                  </a:cubicBezTo>
                  <a:lnTo>
                    <a:pt x="313" y="4935"/>
                  </a:lnTo>
                  <a:cubicBezTo>
                    <a:pt x="289" y="5045"/>
                    <a:pt x="271" y="5164"/>
                    <a:pt x="251" y="5278"/>
                  </a:cubicBezTo>
                  <a:cubicBezTo>
                    <a:pt x="206" y="5507"/>
                    <a:pt x="167" y="5736"/>
                    <a:pt x="130" y="5969"/>
                  </a:cubicBezTo>
                  <a:cubicBezTo>
                    <a:pt x="63" y="6427"/>
                    <a:pt x="42" y="6896"/>
                    <a:pt x="5" y="7358"/>
                  </a:cubicBezTo>
                  <a:cubicBezTo>
                    <a:pt x="1" y="7403"/>
                    <a:pt x="5" y="7448"/>
                    <a:pt x="5" y="7494"/>
                  </a:cubicBezTo>
                  <a:lnTo>
                    <a:pt x="5" y="7632"/>
                  </a:lnTo>
                  <a:lnTo>
                    <a:pt x="5" y="7771"/>
                  </a:lnTo>
                  <a:cubicBezTo>
                    <a:pt x="8" y="7802"/>
                    <a:pt x="5" y="7837"/>
                    <a:pt x="8" y="7869"/>
                  </a:cubicBezTo>
                  <a:cubicBezTo>
                    <a:pt x="8" y="7896"/>
                    <a:pt x="21" y="7920"/>
                    <a:pt x="46" y="7934"/>
                  </a:cubicBezTo>
                  <a:cubicBezTo>
                    <a:pt x="57" y="7939"/>
                    <a:pt x="68" y="7941"/>
                    <a:pt x="80" y="7941"/>
                  </a:cubicBezTo>
                  <a:cubicBezTo>
                    <a:pt x="104" y="7941"/>
                    <a:pt x="129" y="7932"/>
                    <a:pt x="143" y="7914"/>
                  </a:cubicBezTo>
                  <a:cubicBezTo>
                    <a:pt x="167" y="7879"/>
                    <a:pt x="164" y="7834"/>
                    <a:pt x="171" y="7795"/>
                  </a:cubicBezTo>
                  <a:cubicBezTo>
                    <a:pt x="178" y="7750"/>
                    <a:pt x="185" y="7702"/>
                    <a:pt x="188" y="7656"/>
                  </a:cubicBezTo>
                  <a:cubicBezTo>
                    <a:pt x="202" y="7563"/>
                    <a:pt x="216" y="7473"/>
                    <a:pt x="226" y="7379"/>
                  </a:cubicBezTo>
                  <a:lnTo>
                    <a:pt x="355" y="6705"/>
                  </a:lnTo>
                  <a:lnTo>
                    <a:pt x="414" y="6364"/>
                  </a:lnTo>
                  <a:cubicBezTo>
                    <a:pt x="431" y="6254"/>
                    <a:pt x="452" y="6140"/>
                    <a:pt x="480" y="6031"/>
                  </a:cubicBezTo>
                  <a:cubicBezTo>
                    <a:pt x="536" y="5810"/>
                    <a:pt x="591" y="5587"/>
                    <a:pt x="640" y="5365"/>
                  </a:cubicBezTo>
                  <a:cubicBezTo>
                    <a:pt x="667" y="5254"/>
                    <a:pt x="688" y="5143"/>
                    <a:pt x="720" y="5031"/>
                  </a:cubicBezTo>
                  <a:lnTo>
                    <a:pt x="821" y="4705"/>
                  </a:lnTo>
                  <a:lnTo>
                    <a:pt x="1011" y="4052"/>
                  </a:lnTo>
                  <a:lnTo>
                    <a:pt x="1250" y="3417"/>
                  </a:lnTo>
                  <a:cubicBezTo>
                    <a:pt x="1317" y="3202"/>
                    <a:pt x="1414" y="2997"/>
                    <a:pt x="1505" y="2789"/>
                  </a:cubicBezTo>
                  <a:lnTo>
                    <a:pt x="1643" y="2480"/>
                  </a:lnTo>
                  <a:cubicBezTo>
                    <a:pt x="1685" y="2372"/>
                    <a:pt x="1747" y="2278"/>
                    <a:pt x="1796" y="2177"/>
                  </a:cubicBezTo>
                  <a:lnTo>
                    <a:pt x="1949" y="1876"/>
                  </a:lnTo>
                  <a:lnTo>
                    <a:pt x="2029" y="1723"/>
                  </a:lnTo>
                  <a:cubicBezTo>
                    <a:pt x="2056" y="1674"/>
                    <a:pt x="2088" y="1626"/>
                    <a:pt x="2115" y="1581"/>
                  </a:cubicBezTo>
                  <a:lnTo>
                    <a:pt x="2292" y="1289"/>
                  </a:lnTo>
                  <a:cubicBezTo>
                    <a:pt x="2351" y="1192"/>
                    <a:pt x="2407" y="1091"/>
                    <a:pt x="2473" y="1001"/>
                  </a:cubicBezTo>
                  <a:lnTo>
                    <a:pt x="2664" y="723"/>
                  </a:lnTo>
                  <a:lnTo>
                    <a:pt x="2765" y="584"/>
                  </a:lnTo>
                  <a:lnTo>
                    <a:pt x="2869" y="448"/>
                  </a:lnTo>
                  <a:cubicBezTo>
                    <a:pt x="2917" y="386"/>
                    <a:pt x="2966" y="323"/>
                    <a:pt x="3015" y="261"/>
                  </a:cubicBezTo>
                  <a:cubicBezTo>
                    <a:pt x="3074" y="192"/>
                    <a:pt x="3112" y="91"/>
                    <a:pt x="3025" y="28"/>
                  </a:cubicBezTo>
                  <a:cubicBezTo>
                    <a:pt x="2999" y="8"/>
                    <a:pt x="2973" y="0"/>
                    <a:pt x="2948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1"/>
            <p:cNvSpPr/>
            <p:nvPr/>
          </p:nvSpPr>
          <p:spPr>
            <a:xfrm>
              <a:off x="249702" y="1265822"/>
              <a:ext cx="369624" cy="549130"/>
            </a:xfrm>
            <a:custGeom>
              <a:rect b="b" l="l" r="r" t="t"/>
              <a:pathLst>
                <a:path extrusionOk="0" h="13971" w="9404">
                  <a:moveTo>
                    <a:pt x="6928" y="0"/>
                  </a:moveTo>
                  <a:cubicBezTo>
                    <a:pt x="5960" y="0"/>
                    <a:pt x="5125" y="460"/>
                    <a:pt x="5125" y="460"/>
                  </a:cubicBezTo>
                  <a:lnTo>
                    <a:pt x="3577" y="81"/>
                  </a:lnTo>
                  <a:cubicBezTo>
                    <a:pt x="3400" y="39"/>
                    <a:pt x="3223" y="12"/>
                    <a:pt x="3046" y="2"/>
                  </a:cubicBezTo>
                  <a:cubicBezTo>
                    <a:pt x="3008" y="39"/>
                    <a:pt x="2969" y="77"/>
                    <a:pt x="2934" y="116"/>
                  </a:cubicBezTo>
                  <a:cubicBezTo>
                    <a:pt x="2595" y="487"/>
                    <a:pt x="2292" y="887"/>
                    <a:pt x="2025" y="1282"/>
                  </a:cubicBezTo>
                  <a:cubicBezTo>
                    <a:pt x="761" y="3151"/>
                    <a:pt x="77" y="5355"/>
                    <a:pt x="42" y="7612"/>
                  </a:cubicBezTo>
                  <a:cubicBezTo>
                    <a:pt x="1" y="10285"/>
                    <a:pt x="817" y="12392"/>
                    <a:pt x="1542" y="13730"/>
                  </a:cubicBezTo>
                  <a:lnTo>
                    <a:pt x="2046" y="13906"/>
                  </a:lnTo>
                  <a:cubicBezTo>
                    <a:pt x="2168" y="13950"/>
                    <a:pt x="2293" y="13971"/>
                    <a:pt x="2416" y="13971"/>
                  </a:cubicBezTo>
                  <a:cubicBezTo>
                    <a:pt x="2738" y="13971"/>
                    <a:pt x="3050" y="13829"/>
                    <a:pt x="3261" y="13573"/>
                  </a:cubicBezTo>
                  <a:lnTo>
                    <a:pt x="3442" y="13351"/>
                  </a:lnTo>
                  <a:cubicBezTo>
                    <a:pt x="3889" y="12813"/>
                    <a:pt x="4080" y="12112"/>
                    <a:pt x="3976" y="11417"/>
                  </a:cubicBezTo>
                  <a:cubicBezTo>
                    <a:pt x="3268" y="6615"/>
                    <a:pt x="5368" y="3133"/>
                    <a:pt x="5368" y="3133"/>
                  </a:cubicBezTo>
                  <a:cubicBezTo>
                    <a:pt x="6319" y="1554"/>
                    <a:pt x="7142" y="1054"/>
                    <a:pt x="7802" y="1054"/>
                  </a:cubicBezTo>
                  <a:cubicBezTo>
                    <a:pt x="8495" y="1054"/>
                    <a:pt x="9009" y="1604"/>
                    <a:pt x="9306" y="2036"/>
                  </a:cubicBezTo>
                  <a:cubicBezTo>
                    <a:pt x="9337" y="1994"/>
                    <a:pt x="9368" y="1949"/>
                    <a:pt x="9403" y="1904"/>
                  </a:cubicBezTo>
                  <a:cubicBezTo>
                    <a:pt x="8833" y="393"/>
                    <a:pt x="7823" y="0"/>
                    <a:pt x="6928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1"/>
            <p:cNvSpPr/>
            <p:nvPr/>
          </p:nvSpPr>
          <p:spPr>
            <a:xfrm>
              <a:off x="615430" y="1340620"/>
              <a:ext cx="11634" cy="25312"/>
            </a:xfrm>
            <a:custGeom>
              <a:rect b="b" l="l" r="r" t="t"/>
              <a:pathLst>
                <a:path extrusionOk="0" h="644" w="296">
                  <a:moveTo>
                    <a:pt x="98" y="1"/>
                  </a:moveTo>
                  <a:cubicBezTo>
                    <a:pt x="63" y="46"/>
                    <a:pt x="32" y="91"/>
                    <a:pt x="1" y="133"/>
                  </a:cubicBezTo>
                  <a:cubicBezTo>
                    <a:pt x="185" y="400"/>
                    <a:pt x="282" y="619"/>
                    <a:pt x="296" y="643"/>
                  </a:cubicBezTo>
                  <a:cubicBezTo>
                    <a:pt x="237" y="411"/>
                    <a:pt x="171" y="195"/>
                    <a:pt x="9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1"/>
            <p:cNvSpPr/>
            <p:nvPr/>
          </p:nvSpPr>
          <p:spPr>
            <a:xfrm>
              <a:off x="179700" y="1265587"/>
              <a:ext cx="189765" cy="539893"/>
            </a:xfrm>
            <a:custGeom>
              <a:rect b="b" l="l" r="r" t="t"/>
              <a:pathLst>
                <a:path extrusionOk="0" h="13736" w="4828">
                  <a:moveTo>
                    <a:pt x="4621" y="1"/>
                  </a:moveTo>
                  <a:cubicBezTo>
                    <a:pt x="3782" y="1"/>
                    <a:pt x="2963" y="351"/>
                    <a:pt x="2382" y="987"/>
                  </a:cubicBezTo>
                  <a:cubicBezTo>
                    <a:pt x="2108" y="1285"/>
                    <a:pt x="1862" y="1607"/>
                    <a:pt x="1647" y="1927"/>
                  </a:cubicBezTo>
                  <a:cubicBezTo>
                    <a:pt x="626" y="3441"/>
                    <a:pt x="70" y="5226"/>
                    <a:pt x="42" y="7049"/>
                  </a:cubicBezTo>
                  <a:cubicBezTo>
                    <a:pt x="1" y="9659"/>
                    <a:pt x="969" y="11600"/>
                    <a:pt x="1602" y="12586"/>
                  </a:cubicBezTo>
                  <a:cubicBezTo>
                    <a:pt x="1893" y="13044"/>
                    <a:pt x="2334" y="13388"/>
                    <a:pt x="2848" y="13569"/>
                  </a:cubicBezTo>
                  <a:lnTo>
                    <a:pt x="3323" y="13736"/>
                  </a:lnTo>
                  <a:cubicBezTo>
                    <a:pt x="2598" y="12398"/>
                    <a:pt x="1782" y="10291"/>
                    <a:pt x="1823" y="7618"/>
                  </a:cubicBezTo>
                  <a:cubicBezTo>
                    <a:pt x="1858" y="5361"/>
                    <a:pt x="2542" y="3157"/>
                    <a:pt x="3806" y="1288"/>
                  </a:cubicBezTo>
                  <a:cubicBezTo>
                    <a:pt x="4073" y="893"/>
                    <a:pt x="4376" y="493"/>
                    <a:pt x="4715" y="122"/>
                  </a:cubicBezTo>
                  <a:cubicBezTo>
                    <a:pt x="4750" y="83"/>
                    <a:pt x="4789" y="45"/>
                    <a:pt x="4827" y="8"/>
                  </a:cubicBezTo>
                  <a:cubicBezTo>
                    <a:pt x="4758" y="3"/>
                    <a:pt x="4690" y="1"/>
                    <a:pt x="4621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1"/>
            <p:cNvSpPr/>
            <p:nvPr/>
          </p:nvSpPr>
          <p:spPr>
            <a:xfrm>
              <a:off x="170700" y="1256546"/>
              <a:ext cx="466197" cy="567368"/>
            </a:xfrm>
            <a:custGeom>
              <a:rect b="b" l="l" r="r" t="t"/>
              <a:pathLst>
                <a:path extrusionOk="0" h="14435" w="11861">
                  <a:moveTo>
                    <a:pt x="4858" y="459"/>
                  </a:moveTo>
                  <a:cubicBezTo>
                    <a:pt x="5082" y="459"/>
                    <a:pt x="5308" y="485"/>
                    <a:pt x="5531" y="539"/>
                  </a:cubicBezTo>
                  <a:lnTo>
                    <a:pt x="7080" y="914"/>
                  </a:lnTo>
                  <a:cubicBezTo>
                    <a:pt x="7098" y="919"/>
                    <a:pt x="7117" y="921"/>
                    <a:pt x="7136" y="921"/>
                  </a:cubicBezTo>
                  <a:cubicBezTo>
                    <a:pt x="7174" y="921"/>
                    <a:pt x="7212" y="912"/>
                    <a:pt x="7247" y="893"/>
                  </a:cubicBezTo>
                  <a:cubicBezTo>
                    <a:pt x="7257" y="888"/>
                    <a:pt x="8042" y="463"/>
                    <a:pt x="8937" y="463"/>
                  </a:cubicBezTo>
                  <a:cubicBezTo>
                    <a:pt x="9243" y="463"/>
                    <a:pt x="9563" y="513"/>
                    <a:pt x="9868" y="647"/>
                  </a:cubicBezTo>
                  <a:cubicBezTo>
                    <a:pt x="10003" y="706"/>
                    <a:pt x="10132" y="783"/>
                    <a:pt x="10253" y="869"/>
                  </a:cubicBezTo>
                  <a:cubicBezTo>
                    <a:pt x="10434" y="1001"/>
                    <a:pt x="10593" y="1164"/>
                    <a:pt x="10739" y="1358"/>
                  </a:cubicBezTo>
                  <a:cubicBezTo>
                    <a:pt x="10500" y="1199"/>
                    <a:pt x="10218" y="1084"/>
                    <a:pt x="9902" y="1063"/>
                  </a:cubicBezTo>
                  <a:cubicBezTo>
                    <a:pt x="9873" y="1062"/>
                    <a:pt x="9843" y="1061"/>
                    <a:pt x="9814" y="1061"/>
                  </a:cubicBezTo>
                  <a:cubicBezTo>
                    <a:pt x="8943" y="1061"/>
                    <a:pt x="8060" y="1797"/>
                    <a:pt x="7184" y="3251"/>
                  </a:cubicBezTo>
                  <a:cubicBezTo>
                    <a:pt x="7098" y="3393"/>
                    <a:pt x="5049" y="6858"/>
                    <a:pt x="5760" y="11688"/>
                  </a:cubicBezTo>
                  <a:cubicBezTo>
                    <a:pt x="5854" y="12320"/>
                    <a:pt x="5677" y="12958"/>
                    <a:pt x="5278" y="13441"/>
                  </a:cubicBezTo>
                  <a:lnTo>
                    <a:pt x="5278" y="13445"/>
                  </a:lnTo>
                  <a:lnTo>
                    <a:pt x="5098" y="13663"/>
                  </a:lnTo>
                  <a:cubicBezTo>
                    <a:pt x="4929" y="13867"/>
                    <a:pt x="4680" y="13978"/>
                    <a:pt x="4425" y="13978"/>
                  </a:cubicBezTo>
                  <a:cubicBezTo>
                    <a:pt x="4327" y="13978"/>
                    <a:pt x="4228" y="13961"/>
                    <a:pt x="4132" y="13927"/>
                  </a:cubicBezTo>
                  <a:lnTo>
                    <a:pt x="3150" y="13583"/>
                  </a:lnTo>
                  <a:cubicBezTo>
                    <a:pt x="2685" y="13420"/>
                    <a:pt x="2286" y="13104"/>
                    <a:pt x="2021" y="12695"/>
                  </a:cubicBezTo>
                  <a:cubicBezTo>
                    <a:pt x="1435" y="11782"/>
                    <a:pt x="459" y="9862"/>
                    <a:pt x="501" y="7282"/>
                  </a:cubicBezTo>
                  <a:cubicBezTo>
                    <a:pt x="528" y="5487"/>
                    <a:pt x="1070" y="3762"/>
                    <a:pt x="2063" y="2286"/>
                  </a:cubicBezTo>
                  <a:cubicBezTo>
                    <a:pt x="2296" y="1942"/>
                    <a:pt x="2539" y="1633"/>
                    <a:pt x="2781" y="1369"/>
                  </a:cubicBezTo>
                  <a:cubicBezTo>
                    <a:pt x="3319" y="781"/>
                    <a:pt x="4076" y="459"/>
                    <a:pt x="4858" y="459"/>
                  </a:cubicBezTo>
                  <a:close/>
                  <a:moveTo>
                    <a:pt x="4857" y="1"/>
                  </a:moveTo>
                  <a:cubicBezTo>
                    <a:pt x="3948" y="1"/>
                    <a:pt x="3068" y="377"/>
                    <a:pt x="2445" y="1060"/>
                  </a:cubicBezTo>
                  <a:cubicBezTo>
                    <a:pt x="2185" y="1342"/>
                    <a:pt x="1931" y="1667"/>
                    <a:pt x="1685" y="2029"/>
                  </a:cubicBezTo>
                  <a:cubicBezTo>
                    <a:pt x="640" y="3577"/>
                    <a:pt x="73" y="5393"/>
                    <a:pt x="42" y="7275"/>
                  </a:cubicBezTo>
                  <a:cubicBezTo>
                    <a:pt x="1" y="9973"/>
                    <a:pt x="1025" y="11983"/>
                    <a:pt x="1636" y="12941"/>
                  </a:cubicBezTo>
                  <a:cubicBezTo>
                    <a:pt x="1813" y="13216"/>
                    <a:pt x="2039" y="13455"/>
                    <a:pt x="2302" y="13646"/>
                  </a:cubicBezTo>
                  <a:cubicBezTo>
                    <a:pt x="2515" y="13803"/>
                    <a:pt x="2747" y="13927"/>
                    <a:pt x="3000" y="14014"/>
                  </a:cubicBezTo>
                  <a:lnTo>
                    <a:pt x="3980" y="14357"/>
                  </a:lnTo>
                  <a:cubicBezTo>
                    <a:pt x="4125" y="14409"/>
                    <a:pt x="4275" y="14434"/>
                    <a:pt x="4424" y="14434"/>
                  </a:cubicBezTo>
                  <a:cubicBezTo>
                    <a:pt x="4812" y="14434"/>
                    <a:pt x="5192" y="14263"/>
                    <a:pt x="5448" y="13952"/>
                  </a:cubicBezTo>
                  <a:lnTo>
                    <a:pt x="5629" y="13733"/>
                  </a:lnTo>
                  <a:cubicBezTo>
                    <a:pt x="6111" y="13149"/>
                    <a:pt x="6327" y="12378"/>
                    <a:pt x="6212" y="11622"/>
                  </a:cubicBezTo>
                  <a:cubicBezTo>
                    <a:pt x="5528" y="6962"/>
                    <a:pt x="7556" y="3518"/>
                    <a:pt x="7577" y="3487"/>
                  </a:cubicBezTo>
                  <a:cubicBezTo>
                    <a:pt x="8352" y="2196"/>
                    <a:pt x="9124" y="1520"/>
                    <a:pt x="9813" y="1520"/>
                  </a:cubicBezTo>
                  <a:cubicBezTo>
                    <a:pt x="9834" y="1520"/>
                    <a:pt x="9855" y="1520"/>
                    <a:pt x="9875" y="1522"/>
                  </a:cubicBezTo>
                  <a:cubicBezTo>
                    <a:pt x="10802" y="1574"/>
                    <a:pt x="11378" y="2824"/>
                    <a:pt x="11402" y="2876"/>
                  </a:cubicBezTo>
                  <a:cubicBezTo>
                    <a:pt x="11441" y="2960"/>
                    <a:pt x="11523" y="3010"/>
                    <a:pt x="11610" y="3010"/>
                  </a:cubicBezTo>
                  <a:cubicBezTo>
                    <a:pt x="11634" y="3010"/>
                    <a:pt x="11659" y="3006"/>
                    <a:pt x="11684" y="2997"/>
                  </a:cubicBezTo>
                  <a:cubicBezTo>
                    <a:pt x="11795" y="2959"/>
                    <a:pt x="11861" y="2842"/>
                    <a:pt x="11830" y="2727"/>
                  </a:cubicBezTo>
                  <a:cubicBezTo>
                    <a:pt x="11514" y="1449"/>
                    <a:pt x="10917" y="608"/>
                    <a:pt x="10052" y="230"/>
                  </a:cubicBezTo>
                  <a:cubicBezTo>
                    <a:pt x="9680" y="67"/>
                    <a:pt x="9298" y="7"/>
                    <a:pt x="8934" y="7"/>
                  </a:cubicBezTo>
                  <a:cubicBezTo>
                    <a:pt x="8088" y="7"/>
                    <a:pt x="7348" y="334"/>
                    <a:pt x="7108" y="453"/>
                  </a:cubicBezTo>
                  <a:lnTo>
                    <a:pt x="5639" y="95"/>
                  </a:lnTo>
                  <a:cubicBezTo>
                    <a:pt x="5380" y="32"/>
                    <a:pt x="5117" y="1"/>
                    <a:pt x="4857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1"/>
            <p:cNvSpPr/>
            <p:nvPr/>
          </p:nvSpPr>
          <p:spPr>
            <a:xfrm>
              <a:off x="413758" y="1284414"/>
              <a:ext cx="833580" cy="862902"/>
            </a:xfrm>
            <a:custGeom>
              <a:rect b="b" l="l" r="r" t="t"/>
              <a:pathLst>
                <a:path extrusionOk="0" h="21954" w="21208">
                  <a:moveTo>
                    <a:pt x="13190" y="1"/>
                  </a:moveTo>
                  <a:cubicBezTo>
                    <a:pt x="10026" y="1"/>
                    <a:pt x="7479" y="2497"/>
                    <a:pt x="7479" y="2497"/>
                  </a:cubicBezTo>
                  <a:cubicBezTo>
                    <a:pt x="6156" y="3827"/>
                    <a:pt x="6298" y="5580"/>
                    <a:pt x="6305" y="5681"/>
                  </a:cubicBezTo>
                  <a:lnTo>
                    <a:pt x="5465" y="2237"/>
                  </a:lnTo>
                  <a:lnTo>
                    <a:pt x="5427" y="2077"/>
                  </a:lnTo>
                  <a:lnTo>
                    <a:pt x="5427" y="2073"/>
                  </a:lnTo>
                  <a:cubicBezTo>
                    <a:pt x="5398" y="2010"/>
                    <a:pt x="4745" y="582"/>
                    <a:pt x="3629" y="582"/>
                  </a:cubicBezTo>
                  <a:cubicBezTo>
                    <a:pt x="2968" y="582"/>
                    <a:pt x="2146" y="1082"/>
                    <a:pt x="1194" y="2660"/>
                  </a:cubicBezTo>
                  <a:cubicBezTo>
                    <a:pt x="1194" y="2660"/>
                    <a:pt x="455" y="3886"/>
                    <a:pt x="0" y="5892"/>
                  </a:cubicBezTo>
                  <a:cubicBezTo>
                    <a:pt x="281" y="8416"/>
                    <a:pt x="816" y="10944"/>
                    <a:pt x="1205" y="12579"/>
                  </a:cubicBezTo>
                  <a:cubicBezTo>
                    <a:pt x="1281" y="12895"/>
                    <a:pt x="1351" y="13180"/>
                    <a:pt x="1409" y="13423"/>
                  </a:cubicBezTo>
                  <a:cubicBezTo>
                    <a:pt x="1639" y="14319"/>
                    <a:pt x="1934" y="15198"/>
                    <a:pt x="2323" y="16037"/>
                  </a:cubicBezTo>
                  <a:cubicBezTo>
                    <a:pt x="3209" y="17965"/>
                    <a:pt x="4135" y="18954"/>
                    <a:pt x="4646" y="19395"/>
                  </a:cubicBezTo>
                  <a:cubicBezTo>
                    <a:pt x="4962" y="19669"/>
                    <a:pt x="5247" y="19986"/>
                    <a:pt x="5493" y="20329"/>
                  </a:cubicBezTo>
                  <a:lnTo>
                    <a:pt x="5795" y="20756"/>
                  </a:lnTo>
                  <a:cubicBezTo>
                    <a:pt x="6027" y="21082"/>
                    <a:pt x="6295" y="21381"/>
                    <a:pt x="6593" y="21648"/>
                  </a:cubicBezTo>
                  <a:cubicBezTo>
                    <a:pt x="6824" y="21853"/>
                    <a:pt x="7111" y="21954"/>
                    <a:pt x="7397" y="21954"/>
                  </a:cubicBezTo>
                  <a:cubicBezTo>
                    <a:pt x="7732" y="21954"/>
                    <a:pt x="8065" y="21816"/>
                    <a:pt x="8305" y="21544"/>
                  </a:cubicBezTo>
                  <a:lnTo>
                    <a:pt x="8513" y="21308"/>
                  </a:lnTo>
                  <a:lnTo>
                    <a:pt x="8545" y="21270"/>
                  </a:lnTo>
                  <a:cubicBezTo>
                    <a:pt x="8878" y="20895"/>
                    <a:pt x="9010" y="20381"/>
                    <a:pt x="8902" y="19891"/>
                  </a:cubicBezTo>
                  <a:lnTo>
                    <a:pt x="8871" y="19756"/>
                  </a:lnTo>
                  <a:cubicBezTo>
                    <a:pt x="8809" y="19471"/>
                    <a:pt x="8830" y="19176"/>
                    <a:pt x="8926" y="18898"/>
                  </a:cubicBezTo>
                  <a:cubicBezTo>
                    <a:pt x="9680" y="16683"/>
                    <a:pt x="8781" y="11382"/>
                    <a:pt x="8781" y="11382"/>
                  </a:cubicBezTo>
                  <a:cubicBezTo>
                    <a:pt x="7295" y="4153"/>
                    <a:pt x="10854" y="2646"/>
                    <a:pt x="10854" y="2646"/>
                  </a:cubicBezTo>
                  <a:cubicBezTo>
                    <a:pt x="12009" y="2032"/>
                    <a:pt x="13055" y="1799"/>
                    <a:pt x="13977" y="1799"/>
                  </a:cubicBezTo>
                  <a:cubicBezTo>
                    <a:pt x="14975" y="1799"/>
                    <a:pt x="15827" y="2072"/>
                    <a:pt x="16517" y="2431"/>
                  </a:cubicBezTo>
                  <a:cubicBezTo>
                    <a:pt x="17544" y="2969"/>
                    <a:pt x="18384" y="3806"/>
                    <a:pt x="18957" y="4812"/>
                  </a:cubicBezTo>
                  <a:lnTo>
                    <a:pt x="20467" y="7461"/>
                  </a:lnTo>
                  <a:cubicBezTo>
                    <a:pt x="20530" y="7570"/>
                    <a:pt x="20616" y="7663"/>
                    <a:pt x="20714" y="7736"/>
                  </a:cubicBezTo>
                  <a:lnTo>
                    <a:pt x="20717" y="7740"/>
                  </a:lnTo>
                  <a:cubicBezTo>
                    <a:pt x="20766" y="7775"/>
                    <a:pt x="20818" y="7790"/>
                    <a:pt x="20867" y="7790"/>
                  </a:cubicBezTo>
                  <a:cubicBezTo>
                    <a:pt x="21049" y="7790"/>
                    <a:pt x="21207" y="7586"/>
                    <a:pt x="21106" y="7392"/>
                  </a:cubicBezTo>
                  <a:lnTo>
                    <a:pt x="19541" y="4420"/>
                  </a:lnTo>
                  <a:cubicBezTo>
                    <a:pt x="17511" y="1032"/>
                    <a:pt x="15223" y="1"/>
                    <a:pt x="13190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1"/>
            <p:cNvSpPr/>
            <p:nvPr/>
          </p:nvSpPr>
          <p:spPr>
            <a:xfrm>
              <a:off x="650371" y="1344118"/>
              <a:ext cx="338730" cy="803158"/>
            </a:xfrm>
            <a:custGeom>
              <a:rect b="b" l="l" r="r" t="t"/>
              <a:pathLst>
                <a:path extrusionOk="0" h="20434" w="8618">
                  <a:moveTo>
                    <a:pt x="6787" y="1"/>
                  </a:moveTo>
                  <a:cubicBezTo>
                    <a:pt x="5819" y="1"/>
                    <a:pt x="4715" y="261"/>
                    <a:pt x="3501" y="964"/>
                  </a:cubicBezTo>
                  <a:cubicBezTo>
                    <a:pt x="3501" y="964"/>
                    <a:pt x="1" y="2593"/>
                    <a:pt x="1743" y="9765"/>
                  </a:cubicBezTo>
                  <a:cubicBezTo>
                    <a:pt x="1743" y="9765"/>
                    <a:pt x="2834" y="15033"/>
                    <a:pt x="2157" y="17272"/>
                  </a:cubicBezTo>
                  <a:cubicBezTo>
                    <a:pt x="2073" y="17553"/>
                    <a:pt x="2063" y="17848"/>
                    <a:pt x="2136" y="18133"/>
                  </a:cubicBezTo>
                  <a:lnTo>
                    <a:pt x="2167" y="18265"/>
                  </a:lnTo>
                  <a:cubicBezTo>
                    <a:pt x="2296" y="18751"/>
                    <a:pt x="2177" y="19268"/>
                    <a:pt x="1862" y="19657"/>
                  </a:cubicBezTo>
                  <a:lnTo>
                    <a:pt x="1831" y="19696"/>
                  </a:lnTo>
                  <a:lnTo>
                    <a:pt x="1632" y="19938"/>
                  </a:lnTo>
                  <a:cubicBezTo>
                    <a:pt x="1448" y="20161"/>
                    <a:pt x="1206" y="20300"/>
                    <a:pt x="945" y="20355"/>
                  </a:cubicBezTo>
                  <a:cubicBezTo>
                    <a:pt x="1084" y="20408"/>
                    <a:pt x="1231" y="20434"/>
                    <a:pt x="1377" y="20434"/>
                  </a:cubicBezTo>
                  <a:cubicBezTo>
                    <a:pt x="1712" y="20434"/>
                    <a:pt x="2046" y="20296"/>
                    <a:pt x="2285" y="20025"/>
                  </a:cubicBezTo>
                  <a:lnTo>
                    <a:pt x="2493" y="19789"/>
                  </a:lnTo>
                  <a:lnTo>
                    <a:pt x="2525" y="19751"/>
                  </a:lnTo>
                  <a:cubicBezTo>
                    <a:pt x="2858" y="19376"/>
                    <a:pt x="2990" y="18862"/>
                    <a:pt x="2882" y="18372"/>
                  </a:cubicBezTo>
                  <a:lnTo>
                    <a:pt x="2851" y="18237"/>
                  </a:lnTo>
                  <a:cubicBezTo>
                    <a:pt x="2789" y="17952"/>
                    <a:pt x="2810" y="17657"/>
                    <a:pt x="2906" y="17379"/>
                  </a:cubicBezTo>
                  <a:cubicBezTo>
                    <a:pt x="3660" y="15164"/>
                    <a:pt x="2761" y="9863"/>
                    <a:pt x="2761" y="9863"/>
                  </a:cubicBezTo>
                  <a:cubicBezTo>
                    <a:pt x="1275" y="2634"/>
                    <a:pt x="4834" y="1127"/>
                    <a:pt x="4834" y="1127"/>
                  </a:cubicBezTo>
                  <a:cubicBezTo>
                    <a:pt x="5985" y="514"/>
                    <a:pt x="7027" y="280"/>
                    <a:pt x="7947" y="280"/>
                  </a:cubicBezTo>
                  <a:cubicBezTo>
                    <a:pt x="8179" y="280"/>
                    <a:pt x="8402" y="295"/>
                    <a:pt x="8618" y="322"/>
                  </a:cubicBezTo>
                  <a:cubicBezTo>
                    <a:pt x="8079" y="129"/>
                    <a:pt x="7466" y="1"/>
                    <a:pt x="6787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1"/>
            <p:cNvSpPr/>
            <p:nvPr/>
          </p:nvSpPr>
          <p:spPr>
            <a:xfrm>
              <a:off x="413758" y="1307250"/>
              <a:ext cx="214841" cy="471621"/>
            </a:xfrm>
            <a:custGeom>
              <a:rect b="b" l="l" r="r" t="t"/>
              <a:pathLst>
                <a:path extrusionOk="0" h="11999" w="5466">
                  <a:moveTo>
                    <a:pt x="3629" y="1"/>
                  </a:moveTo>
                  <a:cubicBezTo>
                    <a:pt x="2968" y="1"/>
                    <a:pt x="2146" y="501"/>
                    <a:pt x="1194" y="2079"/>
                  </a:cubicBezTo>
                  <a:cubicBezTo>
                    <a:pt x="1194" y="2079"/>
                    <a:pt x="455" y="3305"/>
                    <a:pt x="0" y="5311"/>
                  </a:cubicBezTo>
                  <a:cubicBezTo>
                    <a:pt x="281" y="7835"/>
                    <a:pt x="816" y="10363"/>
                    <a:pt x="1205" y="11998"/>
                  </a:cubicBezTo>
                  <a:cubicBezTo>
                    <a:pt x="1209" y="11843"/>
                    <a:pt x="1198" y="11683"/>
                    <a:pt x="1177" y="11526"/>
                  </a:cubicBezTo>
                  <a:cubicBezTo>
                    <a:pt x="490" y="6867"/>
                    <a:pt x="2518" y="3426"/>
                    <a:pt x="2539" y="3391"/>
                  </a:cubicBezTo>
                  <a:cubicBezTo>
                    <a:pt x="3314" y="2103"/>
                    <a:pt x="4086" y="1428"/>
                    <a:pt x="4775" y="1428"/>
                  </a:cubicBezTo>
                  <a:cubicBezTo>
                    <a:pt x="4796" y="1428"/>
                    <a:pt x="4816" y="1429"/>
                    <a:pt x="4837" y="1430"/>
                  </a:cubicBezTo>
                  <a:cubicBezTo>
                    <a:pt x="5069" y="1443"/>
                    <a:pt x="5281" y="1531"/>
                    <a:pt x="5465" y="1656"/>
                  </a:cubicBezTo>
                  <a:lnTo>
                    <a:pt x="5427" y="1496"/>
                  </a:lnTo>
                  <a:lnTo>
                    <a:pt x="5427" y="1492"/>
                  </a:lnTo>
                  <a:cubicBezTo>
                    <a:pt x="5398" y="1429"/>
                    <a:pt x="4745" y="1"/>
                    <a:pt x="3629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1"/>
            <p:cNvSpPr/>
            <p:nvPr/>
          </p:nvSpPr>
          <p:spPr>
            <a:xfrm>
              <a:off x="404758" y="1275374"/>
              <a:ext cx="850757" cy="880943"/>
            </a:xfrm>
            <a:custGeom>
              <a:rect b="b" l="l" r="r" t="t"/>
              <a:pathLst>
                <a:path extrusionOk="0" h="22413" w="21645">
                  <a:moveTo>
                    <a:pt x="13427" y="459"/>
                  </a:moveTo>
                  <a:cubicBezTo>
                    <a:pt x="13661" y="459"/>
                    <a:pt x="13898" y="474"/>
                    <a:pt x="14138" y="504"/>
                  </a:cubicBezTo>
                  <a:cubicBezTo>
                    <a:pt x="16207" y="772"/>
                    <a:pt x="18037" y="2203"/>
                    <a:pt x="19571" y="4762"/>
                  </a:cubicBezTo>
                  <a:lnTo>
                    <a:pt x="21130" y="7730"/>
                  </a:lnTo>
                  <a:cubicBezTo>
                    <a:pt x="21134" y="7737"/>
                    <a:pt x="21148" y="7758"/>
                    <a:pt x="21120" y="7782"/>
                  </a:cubicBezTo>
                  <a:cubicBezTo>
                    <a:pt x="21111" y="7790"/>
                    <a:pt x="21103" y="7793"/>
                    <a:pt x="21098" y="7793"/>
                  </a:cubicBezTo>
                  <a:cubicBezTo>
                    <a:pt x="21091" y="7793"/>
                    <a:pt x="21086" y="7789"/>
                    <a:pt x="21082" y="7786"/>
                  </a:cubicBezTo>
                  <a:lnTo>
                    <a:pt x="20946" y="7970"/>
                  </a:lnTo>
                  <a:lnTo>
                    <a:pt x="21079" y="7782"/>
                  </a:lnTo>
                  <a:cubicBezTo>
                    <a:pt x="21002" y="7726"/>
                    <a:pt x="20940" y="7657"/>
                    <a:pt x="20895" y="7577"/>
                  </a:cubicBezTo>
                  <a:lnTo>
                    <a:pt x="19384" y="4932"/>
                  </a:lnTo>
                  <a:cubicBezTo>
                    <a:pt x="18773" y="3858"/>
                    <a:pt x="17898" y="3004"/>
                    <a:pt x="16853" y="2459"/>
                  </a:cubicBezTo>
                  <a:cubicBezTo>
                    <a:pt x="16180" y="2109"/>
                    <a:pt x="15284" y="1804"/>
                    <a:pt x="14204" y="1804"/>
                  </a:cubicBezTo>
                  <a:cubicBezTo>
                    <a:pt x="13262" y="1804"/>
                    <a:pt x="12180" y="2036"/>
                    <a:pt x="10982" y="2671"/>
                  </a:cubicBezTo>
                  <a:cubicBezTo>
                    <a:pt x="10725" y="2786"/>
                    <a:pt x="7305" y="4449"/>
                    <a:pt x="8784" y="11649"/>
                  </a:cubicBezTo>
                  <a:cubicBezTo>
                    <a:pt x="8795" y="11702"/>
                    <a:pt x="9666" y="16920"/>
                    <a:pt x="8937" y="19056"/>
                  </a:cubicBezTo>
                  <a:cubicBezTo>
                    <a:pt x="8830" y="19375"/>
                    <a:pt x="8809" y="19716"/>
                    <a:pt x="8878" y="20035"/>
                  </a:cubicBezTo>
                  <a:lnTo>
                    <a:pt x="8909" y="20170"/>
                  </a:lnTo>
                  <a:cubicBezTo>
                    <a:pt x="8923" y="20246"/>
                    <a:pt x="8934" y="20320"/>
                    <a:pt x="8937" y="20396"/>
                  </a:cubicBezTo>
                  <a:cubicBezTo>
                    <a:pt x="8930" y="20389"/>
                    <a:pt x="8926" y="20382"/>
                    <a:pt x="8920" y="20378"/>
                  </a:cubicBezTo>
                  <a:lnTo>
                    <a:pt x="8458" y="19889"/>
                  </a:lnTo>
                  <a:cubicBezTo>
                    <a:pt x="8303" y="19723"/>
                    <a:pt x="8096" y="19639"/>
                    <a:pt x="7887" y="19639"/>
                  </a:cubicBezTo>
                  <a:cubicBezTo>
                    <a:pt x="7702" y="19639"/>
                    <a:pt x="7517" y="19705"/>
                    <a:pt x="7367" y="19836"/>
                  </a:cubicBezTo>
                  <a:lnTo>
                    <a:pt x="6614" y="20503"/>
                  </a:lnTo>
                  <a:cubicBezTo>
                    <a:pt x="6455" y="20646"/>
                    <a:pt x="6364" y="20840"/>
                    <a:pt x="6354" y="21045"/>
                  </a:cubicBezTo>
                  <a:cubicBezTo>
                    <a:pt x="6305" y="20982"/>
                    <a:pt x="6256" y="20920"/>
                    <a:pt x="6211" y="20854"/>
                  </a:cubicBezTo>
                  <a:lnTo>
                    <a:pt x="5906" y="20427"/>
                  </a:lnTo>
                  <a:cubicBezTo>
                    <a:pt x="5649" y="20066"/>
                    <a:pt x="5351" y="19736"/>
                    <a:pt x="5024" y="19451"/>
                  </a:cubicBezTo>
                  <a:cubicBezTo>
                    <a:pt x="4552" y="19045"/>
                    <a:pt x="3635" y="18080"/>
                    <a:pt x="2757" y="16174"/>
                  </a:cubicBezTo>
                  <a:cubicBezTo>
                    <a:pt x="2396" y="15383"/>
                    <a:pt x="2093" y="14514"/>
                    <a:pt x="1861" y="13598"/>
                  </a:cubicBezTo>
                  <a:cubicBezTo>
                    <a:pt x="1483" y="12087"/>
                    <a:pt x="795" y="9119"/>
                    <a:pt x="462" y="6136"/>
                  </a:cubicBezTo>
                  <a:cubicBezTo>
                    <a:pt x="899" y="4217"/>
                    <a:pt x="1611" y="3018"/>
                    <a:pt x="1622" y="3008"/>
                  </a:cubicBezTo>
                  <a:cubicBezTo>
                    <a:pt x="2397" y="1717"/>
                    <a:pt x="3169" y="1041"/>
                    <a:pt x="3858" y="1041"/>
                  </a:cubicBezTo>
                  <a:cubicBezTo>
                    <a:pt x="3879" y="1041"/>
                    <a:pt x="3900" y="1041"/>
                    <a:pt x="3920" y="1043"/>
                  </a:cubicBezTo>
                  <a:cubicBezTo>
                    <a:pt x="4805" y="1095"/>
                    <a:pt x="5367" y="2227"/>
                    <a:pt x="5441" y="2383"/>
                  </a:cubicBezTo>
                  <a:lnTo>
                    <a:pt x="6312" y="5962"/>
                  </a:lnTo>
                  <a:cubicBezTo>
                    <a:pt x="6340" y="6067"/>
                    <a:pt x="6430" y="6137"/>
                    <a:pt x="6532" y="6137"/>
                  </a:cubicBezTo>
                  <a:cubicBezTo>
                    <a:pt x="6546" y="6137"/>
                    <a:pt x="6559" y="6136"/>
                    <a:pt x="6572" y="6133"/>
                  </a:cubicBezTo>
                  <a:cubicBezTo>
                    <a:pt x="6691" y="6116"/>
                    <a:pt x="6774" y="6008"/>
                    <a:pt x="6763" y="5890"/>
                  </a:cubicBezTo>
                  <a:cubicBezTo>
                    <a:pt x="6756" y="5821"/>
                    <a:pt x="6628" y="4137"/>
                    <a:pt x="7867" y="2890"/>
                  </a:cubicBezTo>
                  <a:cubicBezTo>
                    <a:pt x="7897" y="2865"/>
                    <a:pt x="10392" y="459"/>
                    <a:pt x="13427" y="459"/>
                  </a:cubicBezTo>
                  <a:close/>
                  <a:moveTo>
                    <a:pt x="13410" y="0"/>
                  </a:moveTo>
                  <a:cubicBezTo>
                    <a:pt x="10204" y="0"/>
                    <a:pt x="7664" y="2451"/>
                    <a:pt x="7548" y="2567"/>
                  </a:cubicBezTo>
                  <a:cubicBezTo>
                    <a:pt x="6909" y="3206"/>
                    <a:pt x="6593" y="3935"/>
                    <a:pt x="6441" y="4553"/>
                  </a:cubicBezTo>
                  <a:lnTo>
                    <a:pt x="5878" y="2258"/>
                  </a:lnTo>
                  <a:cubicBezTo>
                    <a:pt x="5875" y="2241"/>
                    <a:pt x="5867" y="2220"/>
                    <a:pt x="5861" y="2203"/>
                  </a:cubicBezTo>
                  <a:cubicBezTo>
                    <a:pt x="5777" y="2018"/>
                    <a:pt x="5114" y="654"/>
                    <a:pt x="3947" y="584"/>
                  </a:cubicBezTo>
                  <a:cubicBezTo>
                    <a:pt x="3918" y="583"/>
                    <a:pt x="3888" y="582"/>
                    <a:pt x="3859" y="582"/>
                  </a:cubicBezTo>
                  <a:cubicBezTo>
                    <a:pt x="2988" y="582"/>
                    <a:pt x="2105" y="1318"/>
                    <a:pt x="1229" y="2772"/>
                  </a:cubicBezTo>
                  <a:cubicBezTo>
                    <a:pt x="1198" y="2821"/>
                    <a:pt x="465" y="4053"/>
                    <a:pt x="7" y="6071"/>
                  </a:cubicBezTo>
                  <a:cubicBezTo>
                    <a:pt x="4" y="6095"/>
                    <a:pt x="0" y="6122"/>
                    <a:pt x="4" y="6146"/>
                  </a:cubicBezTo>
                  <a:cubicBezTo>
                    <a:pt x="340" y="9170"/>
                    <a:pt x="1034" y="12181"/>
                    <a:pt x="1420" y="13708"/>
                  </a:cubicBezTo>
                  <a:cubicBezTo>
                    <a:pt x="1656" y="14653"/>
                    <a:pt x="1968" y="15549"/>
                    <a:pt x="2343" y="16365"/>
                  </a:cubicBezTo>
                  <a:cubicBezTo>
                    <a:pt x="3257" y="18351"/>
                    <a:pt x="4226" y="19368"/>
                    <a:pt x="4726" y="19799"/>
                  </a:cubicBezTo>
                  <a:cubicBezTo>
                    <a:pt x="5024" y="20059"/>
                    <a:pt x="5298" y="20357"/>
                    <a:pt x="5534" y="20691"/>
                  </a:cubicBezTo>
                  <a:lnTo>
                    <a:pt x="5837" y="21118"/>
                  </a:lnTo>
                  <a:cubicBezTo>
                    <a:pt x="6080" y="21458"/>
                    <a:pt x="6357" y="21770"/>
                    <a:pt x="6670" y="22049"/>
                  </a:cubicBezTo>
                  <a:cubicBezTo>
                    <a:pt x="6705" y="22080"/>
                    <a:pt x="6739" y="22107"/>
                    <a:pt x="6777" y="22135"/>
                  </a:cubicBezTo>
                  <a:cubicBezTo>
                    <a:pt x="7024" y="22315"/>
                    <a:pt x="7317" y="22412"/>
                    <a:pt x="7622" y="22412"/>
                  </a:cubicBezTo>
                  <a:cubicBezTo>
                    <a:pt x="7652" y="22412"/>
                    <a:pt x="7682" y="22411"/>
                    <a:pt x="7711" y="22410"/>
                  </a:cubicBezTo>
                  <a:cubicBezTo>
                    <a:pt x="8096" y="22385"/>
                    <a:pt x="8451" y="22215"/>
                    <a:pt x="8705" y="21924"/>
                  </a:cubicBezTo>
                  <a:lnTo>
                    <a:pt x="8916" y="21687"/>
                  </a:lnTo>
                  <a:lnTo>
                    <a:pt x="8947" y="21653"/>
                  </a:lnTo>
                  <a:cubicBezTo>
                    <a:pt x="9325" y="21222"/>
                    <a:pt x="9479" y="20632"/>
                    <a:pt x="9354" y="20073"/>
                  </a:cubicBezTo>
                  <a:lnTo>
                    <a:pt x="9325" y="19937"/>
                  </a:lnTo>
                  <a:cubicBezTo>
                    <a:pt x="9270" y="19698"/>
                    <a:pt x="9288" y="19445"/>
                    <a:pt x="9371" y="19205"/>
                  </a:cubicBezTo>
                  <a:cubicBezTo>
                    <a:pt x="10135" y="16958"/>
                    <a:pt x="9274" y="11792"/>
                    <a:pt x="9232" y="11563"/>
                  </a:cubicBezTo>
                  <a:cubicBezTo>
                    <a:pt x="8822" y="9556"/>
                    <a:pt x="8562" y="6730"/>
                    <a:pt x="9670" y="4678"/>
                  </a:cubicBezTo>
                  <a:cubicBezTo>
                    <a:pt x="10325" y="3467"/>
                    <a:pt x="11163" y="3092"/>
                    <a:pt x="11173" y="3088"/>
                  </a:cubicBezTo>
                  <a:cubicBezTo>
                    <a:pt x="11176" y="3084"/>
                    <a:pt x="11184" y="3081"/>
                    <a:pt x="11190" y="3078"/>
                  </a:cubicBezTo>
                  <a:cubicBezTo>
                    <a:pt x="12223" y="2528"/>
                    <a:pt x="13231" y="2253"/>
                    <a:pt x="14204" y="2253"/>
                  </a:cubicBezTo>
                  <a:cubicBezTo>
                    <a:pt x="15044" y="2253"/>
                    <a:pt x="15858" y="2457"/>
                    <a:pt x="16642" y="2866"/>
                  </a:cubicBezTo>
                  <a:cubicBezTo>
                    <a:pt x="17610" y="3369"/>
                    <a:pt x="18422" y="4164"/>
                    <a:pt x="18988" y="5157"/>
                  </a:cubicBezTo>
                  <a:lnTo>
                    <a:pt x="20499" y="7803"/>
                  </a:lnTo>
                  <a:cubicBezTo>
                    <a:pt x="20575" y="7938"/>
                    <a:pt x="20679" y="8056"/>
                    <a:pt x="20808" y="8150"/>
                  </a:cubicBezTo>
                  <a:lnTo>
                    <a:pt x="20815" y="8154"/>
                  </a:lnTo>
                  <a:cubicBezTo>
                    <a:pt x="20902" y="8217"/>
                    <a:pt x="21002" y="8248"/>
                    <a:pt x="21101" y="8248"/>
                  </a:cubicBezTo>
                  <a:cubicBezTo>
                    <a:pt x="21214" y="8248"/>
                    <a:pt x="21326" y="8207"/>
                    <a:pt x="21419" y="8126"/>
                  </a:cubicBezTo>
                  <a:cubicBezTo>
                    <a:pt x="21600" y="7970"/>
                    <a:pt x="21645" y="7723"/>
                    <a:pt x="21537" y="7515"/>
                  </a:cubicBezTo>
                  <a:lnTo>
                    <a:pt x="19971" y="4542"/>
                  </a:lnTo>
                  <a:cubicBezTo>
                    <a:pt x="19967" y="4539"/>
                    <a:pt x="19967" y="4536"/>
                    <a:pt x="19964" y="4532"/>
                  </a:cubicBezTo>
                  <a:cubicBezTo>
                    <a:pt x="18353" y="1845"/>
                    <a:pt x="16412" y="334"/>
                    <a:pt x="14193" y="50"/>
                  </a:cubicBezTo>
                  <a:cubicBezTo>
                    <a:pt x="13929" y="16"/>
                    <a:pt x="13667" y="0"/>
                    <a:pt x="1341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1"/>
            <p:cNvSpPr/>
            <p:nvPr/>
          </p:nvSpPr>
          <p:spPr>
            <a:xfrm>
              <a:off x="661534" y="1610998"/>
              <a:ext cx="60805" cy="367423"/>
            </a:xfrm>
            <a:custGeom>
              <a:rect b="b" l="l" r="r" t="t"/>
              <a:pathLst>
                <a:path extrusionOk="0" h="9348" w="1547">
                  <a:moveTo>
                    <a:pt x="83" y="0"/>
                  </a:moveTo>
                  <a:cubicBezTo>
                    <a:pt x="42" y="0"/>
                    <a:pt x="1" y="29"/>
                    <a:pt x="5" y="80"/>
                  </a:cubicBezTo>
                  <a:cubicBezTo>
                    <a:pt x="60" y="711"/>
                    <a:pt x="133" y="1340"/>
                    <a:pt x="213" y="1969"/>
                  </a:cubicBezTo>
                  <a:cubicBezTo>
                    <a:pt x="268" y="2420"/>
                    <a:pt x="338" y="2871"/>
                    <a:pt x="401" y="3323"/>
                  </a:cubicBezTo>
                  <a:lnTo>
                    <a:pt x="609" y="4673"/>
                  </a:lnTo>
                  <a:lnTo>
                    <a:pt x="845" y="6020"/>
                  </a:lnTo>
                  <a:lnTo>
                    <a:pt x="1102" y="7364"/>
                  </a:lnTo>
                  <a:cubicBezTo>
                    <a:pt x="1182" y="7808"/>
                    <a:pt x="1251" y="8253"/>
                    <a:pt x="1310" y="8704"/>
                  </a:cubicBezTo>
                  <a:cubicBezTo>
                    <a:pt x="1328" y="8815"/>
                    <a:pt x="1342" y="8927"/>
                    <a:pt x="1359" y="9038"/>
                  </a:cubicBezTo>
                  <a:cubicBezTo>
                    <a:pt x="1366" y="9097"/>
                    <a:pt x="1376" y="9152"/>
                    <a:pt x="1383" y="9208"/>
                  </a:cubicBezTo>
                  <a:cubicBezTo>
                    <a:pt x="1390" y="9249"/>
                    <a:pt x="1387" y="9305"/>
                    <a:pt x="1422" y="9333"/>
                  </a:cubicBezTo>
                  <a:cubicBezTo>
                    <a:pt x="1434" y="9342"/>
                    <a:pt x="1449" y="9347"/>
                    <a:pt x="1464" y="9347"/>
                  </a:cubicBezTo>
                  <a:cubicBezTo>
                    <a:pt x="1486" y="9347"/>
                    <a:pt x="1507" y="9337"/>
                    <a:pt x="1522" y="9318"/>
                  </a:cubicBezTo>
                  <a:cubicBezTo>
                    <a:pt x="1522" y="9315"/>
                    <a:pt x="1522" y="9315"/>
                    <a:pt x="1526" y="9312"/>
                  </a:cubicBezTo>
                  <a:cubicBezTo>
                    <a:pt x="1547" y="9273"/>
                    <a:pt x="1536" y="9225"/>
                    <a:pt x="1536" y="9183"/>
                  </a:cubicBezTo>
                  <a:lnTo>
                    <a:pt x="1536" y="9017"/>
                  </a:lnTo>
                  <a:lnTo>
                    <a:pt x="1536" y="8687"/>
                  </a:lnTo>
                  <a:cubicBezTo>
                    <a:pt x="1529" y="8228"/>
                    <a:pt x="1505" y="7770"/>
                    <a:pt x="1453" y="7312"/>
                  </a:cubicBezTo>
                  <a:cubicBezTo>
                    <a:pt x="1432" y="7079"/>
                    <a:pt x="1401" y="6854"/>
                    <a:pt x="1366" y="6628"/>
                  </a:cubicBezTo>
                  <a:lnTo>
                    <a:pt x="1272" y="5951"/>
                  </a:lnTo>
                  <a:lnTo>
                    <a:pt x="1060" y="4600"/>
                  </a:lnTo>
                  <a:lnTo>
                    <a:pt x="824" y="3253"/>
                  </a:lnTo>
                  <a:cubicBezTo>
                    <a:pt x="738" y="2805"/>
                    <a:pt x="661" y="2357"/>
                    <a:pt x="563" y="1910"/>
                  </a:cubicBezTo>
                  <a:cubicBezTo>
                    <a:pt x="438" y="1291"/>
                    <a:pt x="307" y="673"/>
                    <a:pt x="154" y="56"/>
                  </a:cubicBezTo>
                  <a:cubicBezTo>
                    <a:pt x="145" y="18"/>
                    <a:pt x="114" y="0"/>
                    <a:pt x="8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1"/>
            <p:cNvSpPr/>
            <p:nvPr/>
          </p:nvSpPr>
          <p:spPr>
            <a:xfrm>
              <a:off x="236613" y="1023469"/>
              <a:ext cx="95708" cy="92642"/>
            </a:xfrm>
            <a:custGeom>
              <a:rect b="b" l="l" r="r" t="t"/>
              <a:pathLst>
                <a:path extrusionOk="0" h="2357" w="2435">
                  <a:moveTo>
                    <a:pt x="1217" y="0"/>
                  </a:moveTo>
                  <a:cubicBezTo>
                    <a:pt x="1137" y="0"/>
                    <a:pt x="1058" y="41"/>
                    <a:pt x="1014" y="122"/>
                  </a:cubicBezTo>
                  <a:lnTo>
                    <a:pt x="743" y="612"/>
                  </a:lnTo>
                  <a:cubicBezTo>
                    <a:pt x="723" y="654"/>
                    <a:pt x="692" y="685"/>
                    <a:pt x="654" y="705"/>
                  </a:cubicBezTo>
                  <a:lnTo>
                    <a:pt x="160" y="973"/>
                  </a:lnTo>
                  <a:cubicBezTo>
                    <a:pt x="0" y="1064"/>
                    <a:pt x="0" y="1293"/>
                    <a:pt x="160" y="1380"/>
                  </a:cubicBezTo>
                  <a:lnTo>
                    <a:pt x="654" y="1650"/>
                  </a:lnTo>
                  <a:cubicBezTo>
                    <a:pt x="692" y="1671"/>
                    <a:pt x="723" y="1702"/>
                    <a:pt x="743" y="1740"/>
                  </a:cubicBezTo>
                  <a:lnTo>
                    <a:pt x="1014" y="2234"/>
                  </a:lnTo>
                  <a:cubicBezTo>
                    <a:pt x="1058" y="2315"/>
                    <a:pt x="1137" y="2356"/>
                    <a:pt x="1217" y="2356"/>
                  </a:cubicBezTo>
                  <a:cubicBezTo>
                    <a:pt x="1297" y="2356"/>
                    <a:pt x="1377" y="2315"/>
                    <a:pt x="1421" y="2234"/>
                  </a:cubicBezTo>
                  <a:lnTo>
                    <a:pt x="1688" y="1740"/>
                  </a:lnTo>
                  <a:cubicBezTo>
                    <a:pt x="1713" y="1702"/>
                    <a:pt x="1743" y="1671"/>
                    <a:pt x="1782" y="1650"/>
                  </a:cubicBezTo>
                  <a:lnTo>
                    <a:pt x="2275" y="1380"/>
                  </a:lnTo>
                  <a:cubicBezTo>
                    <a:pt x="2434" y="1293"/>
                    <a:pt x="2434" y="1064"/>
                    <a:pt x="2275" y="973"/>
                  </a:cubicBezTo>
                  <a:lnTo>
                    <a:pt x="1782" y="705"/>
                  </a:lnTo>
                  <a:cubicBezTo>
                    <a:pt x="1743" y="685"/>
                    <a:pt x="1713" y="654"/>
                    <a:pt x="1688" y="612"/>
                  </a:cubicBezTo>
                  <a:lnTo>
                    <a:pt x="1421" y="122"/>
                  </a:lnTo>
                  <a:cubicBezTo>
                    <a:pt x="1377" y="41"/>
                    <a:pt x="1297" y="0"/>
                    <a:pt x="1217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1"/>
            <p:cNvSpPr/>
            <p:nvPr/>
          </p:nvSpPr>
          <p:spPr>
            <a:xfrm>
              <a:off x="347137" y="1913055"/>
              <a:ext cx="95708" cy="92563"/>
            </a:xfrm>
            <a:custGeom>
              <a:rect b="b" l="l" r="r" t="t"/>
              <a:pathLst>
                <a:path extrusionOk="0" h="2355" w="2435">
                  <a:moveTo>
                    <a:pt x="1218" y="0"/>
                  </a:moveTo>
                  <a:cubicBezTo>
                    <a:pt x="1138" y="0"/>
                    <a:pt x="1058" y="40"/>
                    <a:pt x="1015" y="120"/>
                  </a:cubicBezTo>
                  <a:lnTo>
                    <a:pt x="744" y="613"/>
                  </a:lnTo>
                  <a:cubicBezTo>
                    <a:pt x="723" y="651"/>
                    <a:pt x="692" y="683"/>
                    <a:pt x="654" y="703"/>
                  </a:cubicBezTo>
                  <a:lnTo>
                    <a:pt x="161" y="974"/>
                  </a:lnTo>
                  <a:cubicBezTo>
                    <a:pt x="1" y="1061"/>
                    <a:pt x="1" y="1290"/>
                    <a:pt x="161" y="1380"/>
                  </a:cubicBezTo>
                  <a:lnTo>
                    <a:pt x="654" y="1648"/>
                  </a:lnTo>
                  <a:cubicBezTo>
                    <a:pt x="692" y="1668"/>
                    <a:pt x="723" y="1703"/>
                    <a:pt x="744" y="1742"/>
                  </a:cubicBezTo>
                  <a:lnTo>
                    <a:pt x="1015" y="2234"/>
                  </a:lnTo>
                  <a:cubicBezTo>
                    <a:pt x="1058" y="2314"/>
                    <a:pt x="1138" y="2354"/>
                    <a:pt x="1218" y="2354"/>
                  </a:cubicBezTo>
                  <a:cubicBezTo>
                    <a:pt x="1298" y="2354"/>
                    <a:pt x="1378" y="2314"/>
                    <a:pt x="1421" y="2234"/>
                  </a:cubicBezTo>
                  <a:lnTo>
                    <a:pt x="1692" y="1742"/>
                  </a:lnTo>
                  <a:cubicBezTo>
                    <a:pt x="1713" y="1703"/>
                    <a:pt x="1744" y="1668"/>
                    <a:pt x="1782" y="1648"/>
                  </a:cubicBezTo>
                  <a:lnTo>
                    <a:pt x="2275" y="1380"/>
                  </a:lnTo>
                  <a:cubicBezTo>
                    <a:pt x="2435" y="1290"/>
                    <a:pt x="2435" y="1061"/>
                    <a:pt x="2275" y="974"/>
                  </a:cubicBezTo>
                  <a:lnTo>
                    <a:pt x="1782" y="703"/>
                  </a:lnTo>
                  <a:cubicBezTo>
                    <a:pt x="1744" y="683"/>
                    <a:pt x="1713" y="651"/>
                    <a:pt x="1692" y="613"/>
                  </a:cubicBezTo>
                  <a:lnTo>
                    <a:pt x="1421" y="120"/>
                  </a:lnTo>
                  <a:cubicBezTo>
                    <a:pt x="1378" y="40"/>
                    <a:pt x="1298" y="0"/>
                    <a:pt x="1218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1"/>
            <p:cNvSpPr/>
            <p:nvPr/>
          </p:nvSpPr>
          <p:spPr>
            <a:xfrm>
              <a:off x="459587" y="1823244"/>
              <a:ext cx="53691" cy="52040"/>
            </a:xfrm>
            <a:custGeom>
              <a:rect b="b" l="l" r="r" t="t"/>
              <a:pathLst>
                <a:path extrusionOk="0" h="1324" w="1366">
                  <a:moveTo>
                    <a:pt x="683" y="1"/>
                  </a:moveTo>
                  <a:cubicBezTo>
                    <a:pt x="639" y="1"/>
                    <a:pt x="594" y="23"/>
                    <a:pt x="570" y="69"/>
                  </a:cubicBezTo>
                  <a:lnTo>
                    <a:pt x="418" y="346"/>
                  </a:lnTo>
                  <a:cubicBezTo>
                    <a:pt x="407" y="367"/>
                    <a:pt x="389" y="384"/>
                    <a:pt x="365" y="398"/>
                  </a:cubicBezTo>
                  <a:lnTo>
                    <a:pt x="91" y="548"/>
                  </a:lnTo>
                  <a:cubicBezTo>
                    <a:pt x="1" y="599"/>
                    <a:pt x="1" y="728"/>
                    <a:pt x="91" y="777"/>
                  </a:cubicBezTo>
                  <a:lnTo>
                    <a:pt x="365" y="929"/>
                  </a:lnTo>
                  <a:cubicBezTo>
                    <a:pt x="389" y="939"/>
                    <a:pt x="407" y="957"/>
                    <a:pt x="418" y="978"/>
                  </a:cubicBezTo>
                  <a:lnTo>
                    <a:pt x="570" y="1256"/>
                  </a:lnTo>
                  <a:cubicBezTo>
                    <a:pt x="594" y="1301"/>
                    <a:pt x="639" y="1324"/>
                    <a:pt x="683" y="1324"/>
                  </a:cubicBezTo>
                  <a:cubicBezTo>
                    <a:pt x="727" y="1324"/>
                    <a:pt x="772" y="1301"/>
                    <a:pt x="796" y="1256"/>
                  </a:cubicBezTo>
                  <a:lnTo>
                    <a:pt x="948" y="978"/>
                  </a:lnTo>
                  <a:cubicBezTo>
                    <a:pt x="959" y="957"/>
                    <a:pt x="977" y="939"/>
                    <a:pt x="1001" y="929"/>
                  </a:cubicBezTo>
                  <a:lnTo>
                    <a:pt x="1275" y="777"/>
                  </a:lnTo>
                  <a:cubicBezTo>
                    <a:pt x="1365" y="728"/>
                    <a:pt x="1365" y="599"/>
                    <a:pt x="1275" y="548"/>
                  </a:cubicBezTo>
                  <a:lnTo>
                    <a:pt x="1001" y="398"/>
                  </a:lnTo>
                  <a:cubicBezTo>
                    <a:pt x="977" y="384"/>
                    <a:pt x="959" y="367"/>
                    <a:pt x="948" y="346"/>
                  </a:cubicBezTo>
                  <a:lnTo>
                    <a:pt x="796" y="69"/>
                  </a:lnTo>
                  <a:cubicBezTo>
                    <a:pt x="772" y="23"/>
                    <a:pt x="727" y="1"/>
                    <a:pt x="683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1"/>
            <p:cNvSpPr/>
            <p:nvPr/>
          </p:nvSpPr>
          <p:spPr>
            <a:xfrm>
              <a:off x="871027" y="1825641"/>
              <a:ext cx="53809" cy="51961"/>
            </a:xfrm>
            <a:custGeom>
              <a:rect b="b" l="l" r="r" t="t"/>
              <a:pathLst>
                <a:path extrusionOk="0" h="1322" w="1369">
                  <a:moveTo>
                    <a:pt x="685" y="1"/>
                  </a:moveTo>
                  <a:cubicBezTo>
                    <a:pt x="640" y="1"/>
                    <a:pt x="595" y="23"/>
                    <a:pt x="571" y="66"/>
                  </a:cubicBezTo>
                  <a:lnTo>
                    <a:pt x="421" y="344"/>
                  </a:lnTo>
                  <a:cubicBezTo>
                    <a:pt x="407" y="365"/>
                    <a:pt x="390" y="386"/>
                    <a:pt x="369" y="396"/>
                  </a:cubicBezTo>
                  <a:lnTo>
                    <a:pt x="91" y="545"/>
                  </a:lnTo>
                  <a:cubicBezTo>
                    <a:pt x="1" y="598"/>
                    <a:pt x="1" y="726"/>
                    <a:pt x="91" y="774"/>
                  </a:cubicBezTo>
                  <a:lnTo>
                    <a:pt x="369" y="928"/>
                  </a:lnTo>
                  <a:cubicBezTo>
                    <a:pt x="390" y="938"/>
                    <a:pt x="407" y="955"/>
                    <a:pt x="421" y="979"/>
                  </a:cubicBezTo>
                  <a:lnTo>
                    <a:pt x="571" y="1253"/>
                  </a:lnTo>
                  <a:cubicBezTo>
                    <a:pt x="595" y="1299"/>
                    <a:pt x="640" y="1321"/>
                    <a:pt x="685" y="1321"/>
                  </a:cubicBezTo>
                  <a:cubicBezTo>
                    <a:pt x="730" y="1321"/>
                    <a:pt x="775" y="1299"/>
                    <a:pt x="800" y="1253"/>
                  </a:cubicBezTo>
                  <a:lnTo>
                    <a:pt x="949" y="979"/>
                  </a:lnTo>
                  <a:cubicBezTo>
                    <a:pt x="962" y="955"/>
                    <a:pt x="980" y="938"/>
                    <a:pt x="1001" y="928"/>
                  </a:cubicBezTo>
                  <a:lnTo>
                    <a:pt x="1279" y="774"/>
                  </a:lnTo>
                  <a:cubicBezTo>
                    <a:pt x="1369" y="726"/>
                    <a:pt x="1369" y="598"/>
                    <a:pt x="1279" y="545"/>
                  </a:cubicBezTo>
                  <a:lnTo>
                    <a:pt x="1001" y="396"/>
                  </a:lnTo>
                  <a:cubicBezTo>
                    <a:pt x="980" y="386"/>
                    <a:pt x="962" y="365"/>
                    <a:pt x="949" y="344"/>
                  </a:cubicBezTo>
                  <a:lnTo>
                    <a:pt x="800" y="66"/>
                  </a:lnTo>
                  <a:cubicBezTo>
                    <a:pt x="775" y="23"/>
                    <a:pt x="730" y="1"/>
                    <a:pt x="685" y="1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1"/>
            <p:cNvSpPr/>
            <p:nvPr/>
          </p:nvSpPr>
          <p:spPr>
            <a:xfrm>
              <a:off x="337744" y="1144292"/>
              <a:ext cx="53651" cy="51922"/>
            </a:xfrm>
            <a:custGeom>
              <a:rect b="b" l="l" r="r" t="t"/>
              <a:pathLst>
                <a:path extrusionOk="0" h="1321" w="1365">
                  <a:moveTo>
                    <a:pt x="683" y="0"/>
                  </a:moveTo>
                  <a:cubicBezTo>
                    <a:pt x="638" y="0"/>
                    <a:pt x="594" y="22"/>
                    <a:pt x="570" y="65"/>
                  </a:cubicBezTo>
                  <a:lnTo>
                    <a:pt x="417" y="344"/>
                  </a:lnTo>
                  <a:cubicBezTo>
                    <a:pt x="406" y="365"/>
                    <a:pt x="390" y="381"/>
                    <a:pt x="365" y="395"/>
                  </a:cubicBezTo>
                  <a:lnTo>
                    <a:pt x="90" y="545"/>
                  </a:lnTo>
                  <a:cubicBezTo>
                    <a:pt x="0" y="597"/>
                    <a:pt x="0" y="725"/>
                    <a:pt x="90" y="774"/>
                  </a:cubicBezTo>
                  <a:lnTo>
                    <a:pt x="365" y="927"/>
                  </a:lnTo>
                  <a:cubicBezTo>
                    <a:pt x="390" y="937"/>
                    <a:pt x="406" y="955"/>
                    <a:pt x="417" y="975"/>
                  </a:cubicBezTo>
                  <a:lnTo>
                    <a:pt x="570" y="1253"/>
                  </a:lnTo>
                  <a:cubicBezTo>
                    <a:pt x="594" y="1298"/>
                    <a:pt x="638" y="1321"/>
                    <a:pt x="683" y="1321"/>
                  </a:cubicBezTo>
                  <a:cubicBezTo>
                    <a:pt x="727" y="1321"/>
                    <a:pt x="771" y="1298"/>
                    <a:pt x="795" y="1253"/>
                  </a:cubicBezTo>
                  <a:lnTo>
                    <a:pt x="948" y="975"/>
                  </a:lnTo>
                  <a:cubicBezTo>
                    <a:pt x="959" y="955"/>
                    <a:pt x="976" y="937"/>
                    <a:pt x="1000" y="927"/>
                  </a:cubicBezTo>
                  <a:lnTo>
                    <a:pt x="1274" y="774"/>
                  </a:lnTo>
                  <a:cubicBezTo>
                    <a:pt x="1364" y="725"/>
                    <a:pt x="1364" y="597"/>
                    <a:pt x="1274" y="545"/>
                  </a:cubicBezTo>
                  <a:lnTo>
                    <a:pt x="1000" y="395"/>
                  </a:lnTo>
                  <a:cubicBezTo>
                    <a:pt x="976" y="381"/>
                    <a:pt x="959" y="365"/>
                    <a:pt x="948" y="344"/>
                  </a:cubicBezTo>
                  <a:lnTo>
                    <a:pt x="795" y="65"/>
                  </a:lnTo>
                  <a:cubicBezTo>
                    <a:pt x="771" y="22"/>
                    <a:pt x="727" y="0"/>
                    <a:pt x="683" y="0"/>
                  </a:cubicBezTo>
                  <a:close/>
                </a:path>
              </a:pathLst>
            </a:custGeom>
            <a:solidFill>
              <a:srgbClr val="FFF7C4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6" name="Google Shape;1676;p31"/>
          <p:cNvSpPr/>
          <p:nvPr/>
        </p:nvSpPr>
        <p:spPr>
          <a:xfrm flipH="1">
            <a:off x="7117161" y="3872322"/>
            <a:ext cx="121872" cy="117874"/>
          </a:xfrm>
          <a:custGeom>
            <a:rect b="b" l="l" r="r" t="t"/>
            <a:pathLst>
              <a:path extrusionOk="0" h="2355" w="2435">
                <a:moveTo>
                  <a:pt x="1219" y="0"/>
                </a:moveTo>
                <a:cubicBezTo>
                  <a:pt x="1140" y="0"/>
                  <a:pt x="1060" y="40"/>
                  <a:pt x="1015" y="120"/>
                </a:cubicBezTo>
                <a:lnTo>
                  <a:pt x="747" y="613"/>
                </a:lnTo>
                <a:cubicBezTo>
                  <a:pt x="726" y="651"/>
                  <a:pt x="691" y="683"/>
                  <a:pt x="653" y="707"/>
                </a:cubicBezTo>
                <a:lnTo>
                  <a:pt x="161" y="974"/>
                </a:lnTo>
                <a:cubicBezTo>
                  <a:pt x="1" y="1061"/>
                  <a:pt x="1" y="1293"/>
                  <a:pt x="161" y="1380"/>
                </a:cubicBezTo>
                <a:lnTo>
                  <a:pt x="653" y="1651"/>
                </a:lnTo>
                <a:cubicBezTo>
                  <a:pt x="691" y="1672"/>
                  <a:pt x="726" y="1703"/>
                  <a:pt x="747" y="1741"/>
                </a:cubicBezTo>
                <a:lnTo>
                  <a:pt x="1015" y="2234"/>
                </a:lnTo>
                <a:cubicBezTo>
                  <a:pt x="1060" y="2314"/>
                  <a:pt x="1140" y="2354"/>
                  <a:pt x="1219" y="2354"/>
                </a:cubicBezTo>
                <a:cubicBezTo>
                  <a:pt x="1298" y="2354"/>
                  <a:pt x="1377" y="2314"/>
                  <a:pt x="1421" y="2234"/>
                </a:cubicBezTo>
                <a:lnTo>
                  <a:pt x="1691" y="1741"/>
                </a:lnTo>
                <a:cubicBezTo>
                  <a:pt x="1712" y="1703"/>
                  <a:pt x="1744" y="1672"/>
                  <a:pt x="1782" y="1651"/>
                </a:cubicBezTo>
                <a:lnTo>
                  <a:pt x="2275" y="1380"/>
                </a:lnTo>
                <a:cubicBezTo>
                  <a:pt x="2435" y="1293"/>
                  <a:pt x="2435" y="1061"/>
                  <a:pt x="2275" y="974"/>
                </a:cubicBezTo>
                <a:lnTo>
                  <a:pt x="1782" y="707"/>
                </a:lnTo>
                <a:cubicBezTo>
                  <a:pt x="1744" y="683"/>
                  <a:pt x="1712" y="651"/>
                  <a:pt x="1691" y="613"/>
                </a:cubicBezTo>
                <a:lnTo>
                  <a:pt x="1421" y="120"/>
                </a:lnTo>
                <a:cubicBezTo>
                  <a:pt x="1377" y="40"/>
                  <a:pt x="1298" y="0"/>
                  <a:pt x="1219" y="0"/>
                </a:cubicBezTo>
                <a:close/>
              </a:path>
            </a:pathLst>
          </a:custGeom>
          <a:solidFill>
            <a:srgbClr val="FFF7C4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7" name="Google Shape;1677;p31"/>
          <p:cNvGrpSpPr/>
          <p:nvPr/>
        </p:nvGrpSpPr>
        <p:grpSpPr>
          <a:xfrm rot="10799434">
            <a:off x="367033" y="2224618"/>
            <a:ext cx="692151" cy="694277"/>
            <a:chOff x="8495402" y="4478349"/>
            <a:chExt cx="570094" cy="571563"/>
          </a:xfrm>
        </p:grpSpPr>
        <p:sp>
          <p:nvSpPr>
            <p:cNvPr id="1678" name="Google Shape;1678;p3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2" name="Google Shape;1692;p31"/>
          <p:cNvGrpSpPr/>
          <p:nvPr/>
        </p:nvGrpSpPr>
        <p:grpSpPr>
          <a:xfrm rot="10799340">
            <a:off x="1316396" y="827487"/>
            <a:ext cx="594152" cy="595911"/>
            <a:chOff x="8495402" y="4478349"/>
            <a:chExt cx="570094" cy="571563"/>
          </a:xfrm>
        </p:grpSpPr>
        <p:sp>
          <p:nvSpPr>
            <p:cNvPr id="1693" name="Google Shape;1693;p3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7" name="Google Shape;1707;p31"/>
          <p:cNvGrpSpPr/>
          <p:nvPr/>
        </p:nvGrpSpPr>
        <p:grpSpPr>
          <a:xfrm rot="3492264">
            <a:off x="6461484" y="4004771"/>
            <a:ext cx="501722" cy="503288"/>
            <a:chOff x="8495402" y="4478349"/>
            <a:chExt cx="570094" cy="571563"/>
          </a:xfrm>
        </p:grpSpPr>
        <p:sp>
          <p:nvSpPr>
            <p:cNvPr id="1708" name="Google Shape;1708;p31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1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1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1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1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1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1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1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1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1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1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1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1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1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32"/>
          <p:cNvGrpSpPr/>
          <p:nvPr/>
        </p:nvGrpSpPr>
        <p:grpSpPr>
          <a:xfrm>
            <a:off x="198817" y="224175"/>
            <a:ext cx="8734519" cy="4747653"/>
            <a:chOff x="198817" y="224175"/>
            <a:chExt cx="8734519" cy="4747653"/>
          </a:xfrm>
        </p:grpSpPr>
        <p:sp>
          <p:nvSpPr>
            <p:cNvPr id="1727" name="Google Shape;1727;p32"/>
            <p:cNvSpPr/>
            <p:nvPr/>
          </p:nvSpPr>
          <p:spPr>
            <a:xfrm>
              <a:off x="8800892" y="539400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2"/>
            <p:cNvSpPr/>
            <p:nvPr/>
          </p:nvSpPr>
          <p:spPr>
            <a:xfrm rot="635846">
              <a:off x="8780636" y="4089313"/>
              <a:ext cx="117167" cy="397288"/>
            </a:xfrm>
            <a:custGeom>
              <a:rect b="b" l="l" r="r" t="t"/>
              <a:pathLst>
                <a:path extrusionOk="0" h="3757" w="1108">
                  <a:moveTo>
                    <a:pt x="243" y="0"/>
                  </a:moveTo>
                  <a:cubicBezTo>
                    <a:pt x="120" y="0"/>
                    <a:pt x="1" y="80"/>
                    <a:pt x="3" y="243"/>
                  </a:cubicBezTo>
                  <a:cubicBezTo>
                    <a:pt x="12" y="829"/>
                    <a:pt x="62" y="1411"/>
                    <a:pt x="154" y="1986"/>
                  </a:cubicBezTo>
                  <a:cubicBezTo>
                    <a:pt x="197" y="2274"/>
                    <a:pt x="250" y="2561"/>
                    <a:pt x="320" y="2842"/>
                  </a:cubicBezTo>
                  <a:cubicBezTo>
                    <a:pt x="356" y="2981"/>
                    <a:pt x="392" y="3120"/>
                    <a:pt x="442" y="3259"/>
                  </a:cubicBezTo>
                  <a:cubicBezTo>
                    <a:pt x="495" y="3402"/>
                    <a:pt x="574" y="3521"/>
                    <a:pt x="658" y="3649"/>
                  </a:cubicBezTo>
                  <a:cubicBezTo>
                    <a:pt x="707" y="3721"/>
                    <a:pt x="790" y="3756"/>
                    <a:pt x="871" y="3756"/>
                  </a:cubicBezTo>
                  <a:cubicBezTo>
                    <a:pt x="992" y="3756"/>
                    <a:pt x="1107" y="3679"/>
                    <a:pt x="1097" y="3530"/>
                  </a:cubicBezTo>
                  <a:cubicBezTo>
                    <a:pt x="1087" y="3382"/>
                    <a:pt x="1084" y="3236"/>
                    <a:pt x="1054" y="3091"/>
                  </a:cubicBezTo>
                  <a:cubicBezTo>
                    <a:pt x="1021" y="2949"/>
                    <a:pt x="978" y="2810"/>
                    <a:pt x="938" y="2671"/>
                  </a:cubicBezTo>
                  <a:cubicBezTo>
                    <a:pt x="865" y="2413"/>
                    <a:pt x="796" y="2152"/>
                    <a:pt x="740" y="1890"/>
                  </a:cubicBezTo>
                  <a:cubicBezTo>
                    <a:pt x="621" y="1348"/>
                    <a:pt x="545" y="795"/>
                    <a:pt x="505" y="243"/>
                  </a:cubicBezTo>
                  <a:cubicBezTo>
                    <a:pt x="495" y="82"/>
                    <a:pt x="367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2"/>
            <p:cNvSpPr/>
            <p:nvPr/>
          </p:nvSpPr>
          <p:spPr>
            <a:xfrm>
              <a:off x="677050" y="4572454"/>
              <a:ext cx="72099" cy="250977"/>
            </a:xfrm>
            <a:custGeom>
              <a:rect b="b" l="l" r="r" t="t"/>
              <a:pathLst>
                <a:path extrusionOk="0" h="3874" w="682">
                  <a:moveTo>
                    <a:pt x="342" y="1"/>
                  </a:moveTo>
                  <a:cubicBezTo>
                    <a:pt x="211" y="1"/>
                    <a:pt x="79" y="86"/>
                    <a:pt x="76" y="256"/>
                  </a:cubicBezTo>
                  <a:cubicBezTo>
                    <a:pt x="69" y="808"/>
                    <a:pt x="60" y="1357"/>
                    <a:pt x="46" y="1906"/>
                  </a:cubicBezTo>
                  <a:cubicBezTo>
                    <a:pt x="33" y="2455"/>
                    <a:pt x="0" y="3007"/>
                    <a:pt x="13" y="3557"/>
                  </a:cubicBezTo>
                  <a:cubicBezTo>
                    <a:pt x="17" y="3768"/>
                    <a:pt x="179" y="3874"/>
                    <a:pt x="341" y="3874"/>
                  </a:cubicBezTo>
                  <a:cubicBezTo>
                    <a:pt x="503" y="3874"/>
                    <a:pt x="666" y="3768"/>
                    <a:pt x="671" y="3557"/>
                  </a:cubicBezTo>
                  <a:cubicBezTo>
                    <a:pt x="681" y="3007"/>
                    <a:pt x="651" y="2455"/>
                    <a:pt x="638" y="1906"/>
                  </a:cubicBezTo>
                  <a:cubicBezTo>
                    <a:pt x="625" y="1357"/>
                    <a:pt x="615" y="808"/>
                    <a:pt x="605" y="256"/>
                  </a:cubicBezTo>
                  <a:cubicBezTo>
                    <a:pt x="603" y="86"/>
                    <a:pt x="473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2"/>
            <p:cNvSpPr/>
            <p:nvPr/>
          </p:nvSpPr>
          <p:spPr>
            <a:xfrm>
              <a:off x="3020500" y="558034"/>
              <a:ext cx="76665" cy="199787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2"/>
            <p:cNvSpPr/>
            <p:nvPr/>
          </p:nvSpPr>
          <p:spPr>
            <a:xfrm>
              <a:off x="1715825" y="2629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2"/>
            <p:cNvSpPr/>
            <p:nvPr/>
          </p:nvSpPr>
          <p:spPr>
            <a:xfrm>
              <a:off x="198817" y="224175"/>
              <a:ext cx="76665" cy="315226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2"/>
            <p:cNvSpPr/>
            <p:nvPr/>
          </p:nvSpPr>
          <p:spPr>
            <a:xfrm>
              <a:off x="6204200" y="464102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2"/>
            <p:cNvSpPr/>
            <p:nvPr/>
          </p:nvSpPr>
          <p:spPr>
            <a:xfrm>
              <a:off x="5445925" y="7255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7042175" y="262963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4432700" y="295998"/>
              <a:ext cx="57801" cy="150622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336325" y="33875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8402000" y="209365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7864950" y="4734175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3515025" y="4604088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3841525" y="14825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7651525" y="35399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689125" y="2777900"/>
              <a:ext cx="57801" cy="237653"/>
            </a:xfrm>
            <a:custGeom>
              <a:rect b="b" l="l" r="r" t="t"/>
              <a:pathLst>
                <a:path extrusionOk="0" h="2981" w="725">
                  <a:moveTo>
                    <a:pt x="364" y="1"/>
                  </a:moveTo>
                  <a:cubicBezTo>
                    <a:pt x="214" y="1"/>
                    <a:pt x="64" y="98"/>
                    <a:pt x="60" y="293"/>
                  </a:cubicBezTo>
                  <a:cubicBezTo>
                    <a:pt x="54" y="707"/>
                    <a:pt x="50" y="1120"/>
                    <a:pt x="44" y="1530"/>
                  </a:cubicBezTo>
                  <a:cubicBezTo>
                    <a:pt x="41" y="1735"/>
                    <a:pt x="37" y="1937"/>
                    <a:pt x="34" y="2139"/>
                  </a:cubicBezTo>
                  <a:cubicBezTo>
                    <a:pt x="30" y="2373"/>
                    <a:pt x="1" y="2608"/>
                    <a:pt x="100" y="2830"/>
                  </a:cubicBezTo>
                  <a:cubicBezTo>
                    <a:pt x="145" y="2931"/>
                    <a:pt x="254" y="2981"/>
                    <a:pt x="364" y="2981"/>
                  </a:cubicBezTo>
                  <a:cubicBezTo>
                    <a:pt x="474" y="2981"/>
                    <a:pt x="585" y="2931"/>
                    <a:pt x="629" y="2830"/>
                  </a:cubicBezTo>
                  <a:cubicBezTo>
                    <a:pt x="725" y="2615"/>
                    <a:pt x="695" y="2390"/>
                    <a:pt x="692" y="2162"/>
                  </a:cubicBezTo>
                  <a:cubicBezTo>
                    <a:pt x="692" y="1950"/>
                    <a:pt x="689" y="1742"/>
                    <a:pt x="685" y="1530"/>
                  </a:cubicBezTo>
                  <a:cubicBezTo>
                    <a:pt x="679" y="1120"/>
                    <a:pt x="672" y="707"/>
                    <a:pt x="669" y="293"/>
                  </a:cubicBezTo>
                  <a:cubicBezTo>
                    <a:pt x="666" y="98"/>
                    <a:pt x="515" y="1"/>
                    <a:pt x="3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4" name="Google Shape;1744;p32"/>
          <p:cNvGrpSpPr/>
          <p:nvPr/>
        </p:nvGrpSpPr>
        <p:grpSpPr>
          <a:xfrm>
            <a:off x="5764200" y="1051650"/>
            <a:ext cx="2906800" cy="3312251"/>
            <a:chOff x="5764200" y="1051650"/>
            <a:chExt cx="2906800" cy="3312251"/>
          </a:xfrm>
        </p:grpSpPr>
        <p:sp>
          <p:nvSpPr>
            <p:cNvPr id="1745" name="Google Shape;1745;p32"/>
            <p:cNvSpPr/>
            <p:nvPr/>
          </p:nvSpPr>
          <p:spPr>
            <a:xfrm flipH="1">
              <a:off x="7980400" y="1938140"/>
              <a:ext cx="690600" cy="930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 flipH="1" rot="6672426">
              <a:off x="8023562" y="2388293"/>
              <a:ext cx="532467" cy="206326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5764200" y="1938140"/>
              <a:ext cx="690600" cy="930000"/>
            </a:xfrm>
            <a:prstGeom prst="ellipse">
              <a:avLst/>
            </a:prstGeom>
            <a:solidFill>
              <a:schemeClr val="accent4"/>
            </a:solidFill>
            <a:ln cap="flat" cmpd="sng" w="762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 rot="-6540869">
              <a:off x="5879163" y="2388288"/>
              <a:ext cx="532480" cy="206321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5863520" y="1073649"/>
              <a:ext cx="2740072" cy="3268340"/>
            </a:xfrm>
            <a:custGeom>
              <a:rect b="b" l="l" r="r" t="t"/>
              <a:pathLst>
                <a:path extrusionOk="0" h="63991" w="53648">
                  <a:moveTo>
                    <a:pt x="36433" y="0"/>
                  </a:moveTo>
                  <a:cubicBezTo>
                    <a:pt x="35667" y="0"/>
                    <a:pt x="34886" y="90"/>
                    <a:pt x="34096" y="281"/>
                  </a:cubicBezTo>
                  <a:cubicBezTo>
                    <a:pt x="31390" y="933"/>
                    <a:pt x="28578" y="2860"/>
                    <a:pt x="27640" y="5580"/>
                  </a:cubicBezTo>
                  <a:cubicBezTo>
                    <a:pt x="25835" y="2014"/>
                    <a:pt x="21942" y="116"/>
                    <a:pt x="18056" y="116"/>
                  </a:cubicBezTo>
                  <a:cubicBezTo>
                    <a:pt x="16275" y="116"/>
                    <a:pt x="14496" y="515"/>
                    <a:pt x="12920" y="1333"/>
                  </a:cubicBezTo>
                  <a:cubicBezTo>
                    <a:pt x="6498" y="4672"/>
                    <a:pt x="5701" y="12703"/>
                    <a:pt x="6746" y="19118"/>
                  </a:cubicBezTo>
                  <a:cubicBezTo>
                    <a:pt x="7347" y="22809"/>
                    <a:pt x="8651" y="26545"/>
                    <a:pt x="10774" y="29658"/>
                  </a:cubicBezTo>
                  <a:cubicBezTo>
                    <a:pt x="7798" y="29943"/>
                    <a:pt x="5041" y="31803"/>
                    <a:pt x="3237" y="34130"/>
                  </a:cubicBezTo>
                  <a:cubicBezTo>
                    <a:pt x="931" y="37106"/>
                    <a:pt x="1" y="40991"/>
                    <a:pt x="109" y="44707"/>
                  </a:cubicBezTo>
                  <a:cubicBezTo>
                    <a:pt x="223" y="48543"/>
                    <a:pt x="1410" y="52293"/>
                    <a:pt x="3789" y="55332"/>
                  </a:cubicBezTo>
                  <a:cubicBezTo>
                    <a:pt x="5946" y="58090"/>
                    <a:pt x="8884" y="60174"/>
                    <a:pt x="12083" y="61558"/>
                  </a:cubicBezTo>
                  <a:cubicBezTo>
                    <a:pt x="15788" y="63166"/>
                    <a:pt x="19835" y="63818"/>
                    <a:pt x="23852" y="63955"/>
                  </a:cubicBezTo>
                  <a:cubicBezTo>
                    <a:pt x="24558" y="63979"/>
                    <a:pt x="25266" y="63991"/>
                    <a:pt x="25976" y="63991"/>
                  </a:cubicBezTo>
                  <a:cubicBezTo>
                    <a:pt x="29554" y="63991"/>
                    <a:pt x="33177" y="63681"/>
                    <a:pt x="36672" y="63010"/>
                  </a:cubicBezTo>
                  <a:cubicBezTo>
                    <a:pt x="44087" y="61583"/>
                    <a:pt x="51298" y="57259"/>
                    <a:pt x="52844" y="49351"/>
                  </a:cubicBezTo>
                  <a:cubicBezTo>
                    <a:pt x="53648" y="45226"/>
                    <a:pt x="53455" y="40452"/>
                    <a:pt x="51592" y="36628"/>
                  </a:cubicBezTo>
                  <a:cubicBezTo>
                    <a:pt x="50008" y="33386"/>
                    <a:pt x="46878" y="30862"/>
                    <a:pt x="43227" y="30632"/>
                  </a:cubicBezTo>
                  <a:cubicBezTo>
                    <a:pt x="46970" y="24417"/>
                    <a:pt x="50105" y="17091"/>
                    <a:pt x="48034" y="9760"/>
                  </a:cubicBezTo>
                  <a:cubicBezTo>
                    <a:pt x="46567" y="4579"/>
                    <a:pt x="41895" y="0"/>
                    <a:pt x="364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5845101" y="1051650"/>
              <a:ext cx="2776840" cy="3312251"/>
            </a:xfrm>
            <a:custGeom>
              <a:rect b="b" l="l" r="r" t="t"/>
              <a:pathLst>
                <a:path extrusionOk="0" h="65922" w="55266">
                  <a:moveTo>
                    <a:pt x="37457" y="1358"/>
                  </a:moveTo>
                  <a:cubicBezTo>
                    <a:pt x="39405" y="1358"/>
                    <a:pt x="41321" y="1996"/>
                    <a:pt x="42991" y="3103"/>
                  </a:cubicBezTo>
                  <a:cubicBezTo>
                    <a:pt x="48775" y="6940"/>
                    <a:pt x="49699" y="14544"/>
                    <a:pt x="48000" y="20782"/>
                  </a:cubicBezTo>
                  <a:cubicBezTo>
                    <a:pt x="46962" y="24604"/>
                    <a:pt x="45068" y="28105"/>
                    <a:pt x="43011" y="31461"/>
                  </a:cubicBezTo>
                  <a:cubicBezTo>
                    <a:pt x="42774" y="31842"/>
                    <a:pt x="42973" y="32209"/>
                    <a:pt x="43282" y="32369"/>
                  </a:cubicBezTo>
                  <a:cubicBezTo>
                    <a:pt x="43339" y="32651"/>
                    <a:pt x="43546" y="32896"/>
                    <a:pt x="43909" y="32896"/>
                  </a:cubicBezTo>
                  <a:cubicBezTo>
                    <a:pt x="43915" y="32896"/>
                    <a:pt x="43921" y="32896"/>
                    <a:pt x="43927" y="32896"/>
                  </a:cubicBezTo>
                  <a:cubicBezTo>
                    <a:pt x="43952" y="32896"/>
                    <a:pt x="43977" y="32895"/>
                    <a:pt x="44002" y="32895"/>
                  </a:cubicBezTo>
                  <a:cubicBezTo>
                    <a:pt x="52018" y="32895"/>
                    <a:pt x="54072" y="42548"/>
                    <a:pt x="53380" y="48842"/>
                  </a:cubicBezTo>
                  <a:cubicBezTo>
                    <a:pt x="52971" y="52553"/>
                    <a:pt x="51486" y="55848"/>
                    <a:pt x="48730" y="58398"/>
                  </a:cubicBezTo>
                  <a:cubicBezTo>
                    <a:pt x="46138" y="60795"/>
                    <a:pt x="42858" y="62273"/>
                    <a:pt x="39464" y="63144"/>
                  </a:cubicBezTo>
                  <a:cubicBezTo>
                    <a:pt x="35654" y="64120"/>
                    <a:pt x="31665" y="64437"/>
                    <a:pt x="27744" y="64537"/>
                  </a:cubicBezTo>
                  <a:cubicBezTo>
                    <a:pt x="27238" y="64550"/>
                    <a:pt x="26731" y="64558"/>
                    <a:pt x="26224" y="64558"/>
                  </a:cubicBezTo>
                  <a:cubicBezTo>
                    <a:pt x="22785" y="64558"/>
                    <a:pt x="19337" y="64232"/>
                    <a:pt x="16024" y="63281"/>
                  </a:cubicBezTo>
                  <a:cubicBezTo>
                    <a:pt x="9568" y="61429"/>
                    <a:pt x="3697" y="56917"/>
                    <a:pt x="1998" y="50179"/>
                  </a:cubicBezTo>
                  <a:cubicBezTo>
                    <a:pt x="990" y="46170"/>
                    <a:pt x="1242" y="41562"/>
                    <a:pt x="3173" y="37859"/>
                  </a:cubicBezTo>
                  <a:cubicBezTo>
                    <a:pt x="5025" y="34312"/>
                    <a:pt x="8320" y="32075"/>
                    <a:pt x="12279" y="31609"/>
                  </a:cubicBezTo>
                  <a:cubicBezTo>
                    <a:pt x="12928" y="31533"/>
                    <a:pt x="12989" y="30651"/>
                    <a:pt x="12382" y="30533"/>
                  </a:cubicBezTo>
                  <a:cubicBezTo>
                    <a:pt x="10404" y="27013"/>
                    <a:pt x="8850" y="23367"/>
                    <a:pt x="8213" y="19347"/>
                  </a:cubicBezTo>
                  <a:cubicBezTo>
                    <a:pt x="7571" y="15304"/>
                    <a:pt x="7583" y="10670"/>
                    <a:pt x="9526" y="6962"/>
                  </a:cubicBezTo>
                  <a:cubicBezTo>
                    <a:pt x="11297" y="3584"/>
                    <a:pt x="14865" y="1364"/>
                    <a:pt x="18688" y="1364"/>
                  </a:cubicBezTo>
                  <a:cubicBezTo>
                    <a:pt x="18796" y="1364"/>
                    <a:pt x="18905" y="1366"/>
                    <a:pt x="19013" y="1370"/>
                  </a:cubicBezTo>
                  <a:cubicBezTo>
                    <a:pt x="22930" y="1500"/>
                    <a:pt x="25820" y="3916"/>
                    <a:pt x="27729" y="7146"/>
                  </a:cubicBezTo>
                  <a:cubicBezTo>
                    <a:pt x="27850" y="7348"/>
                    <a:pt x="28052" y="7435"/>
                    <a:pt x="28255" y="7435"/>
                  </a:cubicBezTo>
                  <a:cubicBezTo>
                    <a:pt x="28359" y="7435"/>
                    <a:pt x="28463" y="7412"/>
                    <a:pt x="28557" y="7371"/>
                  </a:cubicBezTo>
                  <a:cubicBezTo>
                    <a:pt x="28604" y="7388"/>
                    <a:pt x="28652" y="7397"/>
                    <a:pt x="28699" y="7397"/>
                  </a:cubicBezTo>
                  <a:cubicBezTo>
                    <a:pt x="28829" y="7397"/>
                    <a:pt x="28952" y="7329"/>
                    <a:pt x="29031" y="7161"/>
                  </a:cubicBezTo>
                  <a:cubicBezTo>
                    <a:pt x="30229" y="4599"/>
                    <a:pt x="32107" y="2595"/>
                    <a:pt x="34872" y="1747"/>
                  </a:cubicBezTo>
                  <a:cubicBezTo>
                    <a:pt x="35727" y="1483"/>
                    <a:pt x="36595" y="1358"/>
                    <a:pt x="37457" y="1358"/>
                  </a:cubicBezTo>
                  <a:close/>
                  <a:moveTo>
                    <a:pt x="37531" y="0"/>
                  </a:moveTo>
                  <a:cubicBezTo>
                    <a:pt x="36742" y="0"/>
                    <a:pt x="35937" y="93"/>
                    <a:pt x="35124" y="289"/>
                  </a:cubicBezTo>
                  <a:cubicBezTo>
                    <a:pt x="32336" y="961"/>
                    <a:pt x="29439" y="2947"/>
                    <a:pt x="28473" y="5748"/>
                  </a:cubicBezTo>
                  <a:cubicBezTo>
                    <a:pt x="26614" y="2075"/>
                    <a:pt x="22604" y="120"/>
                    <a:pt x="18600" y="120"/>
                  </a:cubicBezTo>
                  <a:cubicBezTo>
                    <a:pt x="16766" y="120"/>
                    <a:pt x="14934" y="530"/>
                    <a:pt x="13310" y="1373"/>
                  </a:cubicBezTo>
                  <a:cubicBezTo>
                    <a:pt x="6694" y="4813"/>
                    <a:pt x="5873" y="13086"/>
                    <a:pt x="6949" y="19695"/>
                  </a:cubicBezTo>
                  <a:cubicBezTo>
                    <a:pt x="7568" y="23497"/>
                    <a:pt x="8912" y="27345"/>
                    <a:pt x="11099" y="30552"/>
                  </a:cubicBezTo>
                  <a:cubicBezTo>
                    <a:pt x="8033" y="30846"/>
                    <a:pt x="5193" y="32762"/>
                    <a:pt x="3334" y="35160"/>
                  </a:cubicBezTo>
                  <a:cubicBezTo>
                    <a:pt x="959" y="38226"/>
                    <a:pt x="0" y="42227"/>
                    <a:pt x="111" y="46056"/>
                  </a:cubicBezTo>
                  <a:cubicBezTo>
                    <a:pt x="230" y="50007"/>
                    <a:pt x="1452" y="53870"/>
                    <a:pt x="3903" y="57001"/>
                  </a:cubicBezTo>
                  <a:cubicBezTo>
                    <a:pt x="6125" y="59842"/>
                    <a:pt x="9152" y="61990"/>
                    <a:pt x="12447" y="63415"/>
                  </a:cubicBezTo>
                  <a:cubicBezTo>
                    <a:pt x="16265" y="65071"/>
                    <a:pt x="20433" y="65743"/>
                    <a:pt x="24571" y="65884"/>
                  </a:cubicBezTo>
                  <a:cubicBezTo>
                    <a:pt x="25298" y="65909"/>
                    <a:pt x="26027" y="65921"/>
                    <a:pt x="26759" y="65921"/>
                  </a:cubicBezTo>
                  <a:cubicBezTo>
                    <a:pt x="30445" y="65921"/>
                    <a:pt x="34177" y="65602"/>
                    <a:pt x="37777" y="64911"/>
                  </a:cubicBezTo>
                  <a:cubicBezTo>
                    <a:pt x="45416" y="63441"/>
                    <a:pt x="52845" y="58986"/>
                    <a:pt x="54437" y="50839"/>
                  </a:cubicBezTo>
                  <a:cubicBezTo>
                    <a:pt x="55265" y="46590"/>
                    <a:pt x="55067" y="41672"/>
                    <a:pt x="53147" y="37733"/>
                  </a:cubicBezTo>
                  <a:cubicBezTo>
                    <a:pt x="51517" y="34393"/>
                    <a:pt x="48291" y="31793"/>
                    <a:pt x="44531" y="31556"/>
                  </a:cubicBezTo>
                  <a:cubicBezTo>
                    <a:pt x="48386" y="25154"/>
                    <a:pt x="51616" y="17606"/>
                    <a:pt x="49482" y="10055"/>
                  </a:cubicBezTo>
                  <a:cubicBezTo>
                    <a:pt x="47972" y="4717"/>
                    <a:pt x="43158" y="0"/>
                    <a:pt x="37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790212" y="2909506"/>
              <a:ext cx="157719" cy="208667"/>
            </a:xfrm>
            <a:custGeom>
              <a:rect b="b" l="l" r="r" t="t"/>
              <a:pathLst>
                <a:path extrusionOk="0" h="4153" w="3139">
                  <a:moveTo>
                    <a:pt x="2067" y="0"/>
                  </a:moveTo>
                  <a:cubicBezTo>
                    <a:pt x="1896" y="0"/>
                    <a:pt x="1722" y="91"/>
                    <a:pt x="1684" y="276"/>
                  </a:cubicBezTo>
                  <a:cubicBezTo>
                    <a:pt x="1615" y="612"/>
                    <a:pt x="1752" y="757"/>
                    <a:pt x="1851" y="1070"/>
                  </a:cubicBezTo>
                  <a:cubicBezTo>
                    <a:pt x="1958" y="1417"/>
                    <a:pt x="1920" y="1780"/>
                    <a:pt x="1814" y="2120"/>
                  </a:cubicBezTo>
                  <a:cubicBezTo>
                    <a:pt x="1596" y="2826"/>
                    <a:pt x="1072" y="3368"/>
                    <a:pt x="348" y="3544"/>
                  </a:cubicBezTo>
                  <a:cubicBezTo>
                    <a:pt x="0" y="3628"/>
                    <a:pt x="87" y="4139"/>
                    <a:pt x="431" y="4151"/>
                  </a:cubicBezTo>
                  <a:cubicBezTo>
                    <a:pt x="455" y="4152"/>
                    <a:pt x="480" y="4152"/>
                    <a:pt x="504" y="4152"/>
                  </a:cubicBezTo>
                  <a:cubicBezTo>
                    <a:pt x="1498" y="4152"/>
                    <a:pt x="2315" y="3476"/>
                    <a:pt x="2695" y="2574"/>
                  </a:cubicBezTo>
                  <a:cubicBezTo>
                    <a:pt x="2970" y="1921"/>
                    <a:pt x="3139" y="189"/>
                    <a:pt x="2157" y="9"/>
                  </a:cubicBezTo>
                  <a:cubicBezTo>
                    <a:pt x="2128" y="3"/>
                    <a:pt x="2097" y="0"/>
                    <a:pt x="2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628873" y="2898301"/>
              <a:ext cx="189373" cy="179978"/>
            </a:xfrm>
            <a:custGeom>
              <a:rect b="b" l="l" r="r" t="t"/>
              <a:pathLst>
                <a:path extrusionOk="0" h="3582" w="3769">
                  <a:moveTo>
                    <a:pt x="1789" y="1"/>
                  </a:moveTo>
                  <a:cubicBezTo>
                    <a:pt x="1477" y="1"/>
                    <a:pt x="1159" y="94"/>
                    <a:pt x="867" y="304"/>
                  </a:cubicBezTo>
                  <a:cubicBezTo>
                    <a:pt x="650" y="465"/>
                    <a:pt x="497" y="671"/>
                    <a:pt x="401" y="893"/>
                  </a:cubicBezTo>
                  <a:cubicBezTo>
                    <a:pt x="0" y="1495"/>
                    <a:pt x="12" y="2423"/>
                    <a:pt x="458" y="2995"/>
                  </a:cubicBezTo>
                  <a:cubicBezTo>
                    <a:pt x="775" y="3407"/>
                    <a:pt x="1189" y="3582"/>
                    <a:pt x="1610" y="3582"/>
                  </a:cubicBezTo>
                  <a:cubicBezTo>
                    <a:pt x="2406" y="3582"/>
                    <a:pt x="3226" y="2957"/>
                    <a:pt x="3455" y="2133"/>
                  </a:cubicBezTo>
                  <a:cubicBezTo>
                    <a:pt x="3769" y="1011"/>
                    <a:pt x="2816" y="1"/>
                    <a:pt x="17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6617779" y="2874435"/>
              <a:ext cx="207763" cy="175405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6490205" y="2868104"/>
              <a:ext cx="108027" cy="207562"/>
            </a:xfrm>
            <a:custGeom>
              <a:rect b="b" l="l" r="r" t="t"/>
              <a:pathLst>
                <a:path extrusionOk="0" h="4131" w="2150">
                  <a:moveTo>
                    <a:pt x="1059" y="1"/>
                  </a:moveTo>
                  <a:cubicBezTo>
                    <a:pt x="1002" y="1"/>
                    <a:pt x="944" y="13"/>
                    <a:pt x="887" y="39"/>
                  </a:cubicBezTo>
                  <a:cubicBezTo>
                    <a:pt x="104" y="386"/>
                    <a:pt x="1" y="1631"/>
                    <a:pt x="145" y="2359"/>
                  </a:cubicBezTo>
                  <a:cubicBezTo>
                    <a:pt x="341" y="3318"/>
                    <a:pt x="924" y="3834"/>
                    <a:pt x="1810" y="4119"/>
                  </a:cubicBezTo>
                  <a:cubicBezTo>
                    <a:pt x="1834" y="4127"/>
                    <a:pt x="1856" y="4131"/>
                    <a:pt x="1877" y="4131"/>
                  </a:cubicBezTo>
                  <a:cubicBezTo>
                    <a:pt x="2065" y="4131"/>
                    <a:pt x="2149" y="3847"/>
                    <a:pt x="1971" y="3734"/>
                  </a:cubicBezTo>
                  <a:cubicBezTo>
                    <a:pt x="1486" y="3425"/>
                    <a:pt x="1139" y="2657"/>
                    <a:pt x="1047" y="2112"/>
                  </a:cubicBezTo>
                  <a:cubicBezTo>
                    <a:pt x="933" y="1443"/>
                    <a:pt x="1268" y="1043"/>
                    <a:pt x="1402" y="435"/>
                  </a:cubicBezTo>
                  <a:cubicBezTo>
                    <a:pt x="1459" y="180"/>
                    <a:pt x="1276" y="1"/>
                    <a:pt x="1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2"/>
            <p:cNvSpPr/>
            <p:nvPr/>
          </p:nvSpPr>
          <p:spPr>
            <a:xfrm flipH="1" rot="429242">
              <a:off x="7578991" y="1735250"/>
              <a:ext cx="146944" cy="582121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2"/>
            <p:cNvSpPr/>
            <p:nvPr/>
          </p:nvSpPr>
          <p:spPr>
            <a:xfrm rot="-429242">
              <a:off x="6738474" y="1735250"/>
              <a:ext cx="146944" cy="582121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7" name="Google Shape;1757;p32"/>
          <p:cNvSpPr/>
          <p:nvPr/>
        </p:nvSpPr>
        <p:spPr>
          <a:xfrm rot="-563159">
            <a:off x="6772129" y="3571497"/>
            <a:ext cx="892435" cy="367127"/>
          </a:xfrm>
          <a:custGeom>
            <a:rect b="b" l="l" r="r" t="t"/>
            <a:pathLst>
              <a:path extrusionOk="0" h="8042" w="19549">
                <a:moveTo>
                  <a:pt x="3467" y="0"/>
                </a:moveTo>
                <a:lnTo>
                  <a:pt x="1248" y="278"/>
                </a:lnTo>
                <a:lnTo>
                  <a:pt x="1" y="2565"/>
                </a:lnTo>
                <a:lnTo>
                  <a:pt x="1526" y="5338"/>
                </a:lnTo>
                <a:lnTo>
                  <a:pt x="5685" y="8041"/>
                </a:lnTo>
                <a:lnTo>
                  <a:pt x="13726" y="7348"/>
                </a:lnTo>
                <a:lnTo>
                  <a:pt x="18509" y="4783"/>
                </a:lnTo>
                <a:lnTo>
                  <a:pt x="19548" y="2565"/>
                </a:lnTo>
                <a:lnTo>
                  <a:pt x="18231" y="0"/>
                </a:lnTo>
                <a:lnTo>
                  <a:pt x="13726" y="1872"/>
                </a:lnTo>
                <a:lnTo>
                  <a:pt x="9428" y="2565"/>
                </a:lnTo>
                <a:lnTo>
                  <a:pt x="5199" y="1317"/>
                </a:lnTo>
                <a:lnTo>
                  <a:pt x="34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32"/>
          <p:cNvSpPr txBox="1"/>
          <p:nvPr>
            <p:ph type="title"/>
          </p:nvPr>
        </p:nvSpPr>
        <p:spPr>
          <a:xfrm>
            <a:off x="410650" y="1051650"/>
            <a:ext cx="5039400" cy="21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59" name="Google Shape;1759;p32"/>
          <p:cNvSpPr/>
          <p:nvPr/>
        </p:nvSpPr>
        <p:spPr>
          <a:xfrm rot="-1614658">
            <a:off x="6897195" y="3551026"/>
            <a:ext cx="414345" cy="276222"/>
          </a:xfrm>
          <a:custGeom>
            <a:rect b="b" l="l" r="r" t="t"/>
            <a:pathLst>
              <a:path extrusionOk="0" h="11049" w="16574">
                <a:moveTo>
                  <a:pt x="1334" y="0"/>
                </a:moveTo>
                <a:lnTo>
                  <a:pt x="0" y="4001"/>
                </a:lnTo>
                <a:lnTo>
                  <a:pt x="1334" y="6858"/>
                </a:lnTo>
                <a:lnTo>
                  <a:pt x="5525" y="7049"/>
                </a:lnTo>
                <a:lnTo>
                  <a:pt x="7049" y="5525"/>
                </a:lnTo>
                <a:lnTo>
                  <a:pt x="7811" y="8954"/>
                </a:lnTo>
                <a:lnTo>
                  <a:pt x="11049" y="11049"/>
                </a:lnTo>
                <a:lnTo>
                  <a:pt x="14669" y="10668"/>
                </a:lnTo>
                <a:lnTo>
                  <a:pt x="16574" y="7430"/>
                </a:lnTo>
                <a:lnTo>
                  <a:pt x="9525" y="5525"/>
                </a:lnTo>
                <a:lnTo>
                  <a:pt x="4953" y="24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60" name="Google Shape;1760;p32"/>
          <p:cNvSpPr/>
          <p:nvPr/>
        </p:nvSpPr>
        <p:spPr>
          <a:xfrm rot="-563159">
            <a:off x="7052015" y="3641120"/>
            <a:ext cx="316500" cy="168681"/>
          </a:xfrm>
          <a:custGeom>
            <a:rect b="b" l="l" r="r" t="t"/>
            <a:pathLst>
              <a:path extrusionOk="0" h="3695" w="6933">
                <a:moveTo>
                  <a:pt x="5904" y="0"/>
                </a:moveTo>
                <a:cubicBezTo>
                  <a:pt x="5755" y="0"/>
                  <a:pt x="5608" y="72"/>
                  <a:pt x="5546" y="228"/>
                </a:cubicBezTo>
                <a:cubicBezTo>
                  <a:pt x="5060" y="1060"/>
                  <a:pt x="5199" y="2100"/>
                  <a:pt x="3951" y="2446"/>
                </a:cubicBezTo>
                <a:cubicBezTo>
                  <a:pt x="3761" y="2506"/>
                  <a:pt x="3546" y="2535"/>
                  <a:pt x="3322" y="2535"/>
                </a:cubicBezTo>
                <a:cubicBezTo>
                  <a:pt x="2240" y="2535"/>
                  <a:pt x="937" y="1862"/>
                  <a:pt x="1109" y="713"/>
                </a:cubicBezTo>
                <a:cubicBezTo>
                  <a:pt x="1146" y="530"/>
                  <a:pt x="1047" y="444"/>
                  <a:pt x="936" y="444"/>
                </a:cubicBezTo>
                <a:cubicBezTo>
                  <a:pt x="836" y="444"/>
                  <a:pt x="726" y="513"/>
                  <a:pt x="693" y="644"/>
                </a:cubicBezTo>
                <a:cubicBezTo>
                  <a:pt x="0" y="2446"/>
                  <a:pt x="1941" y="3694"/>
                  <a:pt x="3535" y="3694"/>
                </a:cubicBezTo>
                <a:cubicBezTo>
                  <a:pt x="5199" y="3694"/>
                  <a:pt x="6932" y="2030"/>
                  <a:pt x="6308" y="298"/>
                </a:cubicBezTo>
                <a:cubicBezTo>
                  <a:pt x="6270" y="107"/>
                  <a:pt x="6085" y="0"/>
                  <a:pt x="59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32"/>
          <p:cNvSpPr/>
          <p:nvPr/>
        </p:nvSpPr>
        <p:spPr>
          <a:xfrm rot="-563159">
            <a:off x="6851148" y="3627458"/>
            <a:ext cx="257199" cy="176761"/>
          </a:xfrm>
          <a:custGeom>
            <a:rect b="b" l="l" r="r" t="t"/>
            <a:pathLst>
              <a:path extrusionOk="0" h="3872" w="5634">
                <a:moveTo>
                  <a:pt x="1169" y="0"/>
                </a:moveTo>
                <a:cubicBezTo>
                  <a:pt x="1110" y="0"/>
                  <a:pt x="1040" y="31"/>
                  <a:pt x="971" y="100"/>
                </a:cubicBezTo>
                <a:cubicBezTo>
                  <a:pt x="555" y="794"/>
                  <a:pt x="1" y="1625"/>
                  <a:pt x="347" y="2388"/>
                </a:cubicBezTo>
                <a:cubicBezTo>
                  <a:pt x="624" y="3081"/>
                  <a:pt x="1179" y="3566"/>
                  <a:pt x="1872" y="3774"/>
                </a:cubicBezTo>
                <a:cubicBezTo>
                  <a:pt x="2128" y="3838"/>
                  <a:pt x="2419" y="3872"/>
                  <a:pt x="2722" y="3872"/>
                </a:cubicBezTo>
                <a:cubicBezTo>
                  <a:pt x="4062" y="3872"/>
                  <a:pt x="5633" y="3221"/>
                  <a:pt x="5407" y="1695"/>
                </a:cubicBezTo>
                <a:cubicBezTo>
                  <a:pt x="5407" y="1546"/>
                  <a:pt x="5288" y="1477"/>
                  <a:pt x="5145" y="1477"/>
                </a:cubicBezTo>
                <a:cubicBezTo>
                  <a:pt x="5021" y="1477"/>
                  <a:pt x="4880" y="1529"/>
                  <a:pt x="4783" y="1625"/>
                </a:cubicBezTo>
                <a:cubicBezTo>
                  <a:pt x="4506" y="2041"/>
                  <a:pt x="4437" y="2527"/>
                  <a:pt x="3882" y="2804"/>
                </a:cubicBezTo>
                <a:cubicBezTo>
                  <a:pt x="3585" y="3016"/>
                  <a:pt x="3184" y="3098"/>
                  <a:pt x="2774" y="3098"/>
                </a:cubicBezTo>
                <a:cubicBezTo>
                  <a:pt x="2515" y="3098"/>
                  <a:pt x="2252" y="3066"/>
                  <a:pt x="2011" y="3012"/>
                </a:cubicBezTo>
                <a:cubicBezTo>
                  <a:pt x="694" y="2665"/>
                  <a:pt x="902" y="1279"/>
                  <a:pt x="1318" y="308"/>
                </a:cubicBezTo>
                <a:cubicBezTo>
                  <a:pt x="1364" y="124"/>
                  <a:pt x="1287" y="0"/>
                  <a:pt x="11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32"/>
          <p:cNvSpPr/>
          <p:nvPr/>
        </p:nvSpPr>
        <p:spPr>
          <a:xfrm rot="-563159">
            <a:off x="6649545" y="3507851"/>
            <a:ext cx="1136121" cy="427249"/>
          </a:xfrm>
          <a:custGeom>
            <a:rect b="b" l="l" r="r" t="t"/>
            <a:pathLst>
              <a:path extrusionOk="0" fill="none" h="9359" w="24887">
                <a:moveTo>
                  <a:pt x="21074" y="2080"/>
                </a:moveTo>
                <a:cubicBezTo>
                  <a:pt x="24886" y="5338"/>
                  <a:pt x="17469" y="9359"/>
                  <a:pt x="12062" y="9359"/>
                </a:cubicBezTo>
                <a:cubicBezTo>
                  <a:pt x="6655" y="9359"/>
                  <a:pt x="1" y="5338"/>
                  <a:pt x="3467" y="2011"/>
                </a:cubicBezTo>
                <a:cubicBezTo>
                  <a:pt x="5546" y="1"/>
                  <a:pt x="6933" y="3467"/>
                  <a:pt x="12339" y="3467"/>
                </a:cubicBezTo>
                <a:cubicBezTo>
                  <a:pt x="17816" y="3467"/>
                  <a:pt x="18717" y="70"/>
                  <a:pt x="21074" y="2080"/>
                </a:cubicBezTo>
                <a:close/>
              </a:path>
            </a:pathLst>
          </a:custGeom>
          <a:solidFill>
            <a:schemeClr val="dk2"/>
          </a:solidFill>
          <a:ln cap="flat" cmpd="sng" w="32925">
            <a:solidFill>
              <a:schemeClr val="dk2"/>
            </a:solidFill>
            <a:prstDash val="solid"/>
            <a:miter lim="6931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3" name="Google Shape;1763;p32"/>
          <p:cNvGrpSpPr/>
          <p:nvPr/>
        </p:nvGrpSpPr>
        <p:grpSpPr>
          <a:xfrm rot="-5400000">
            <a:off x="6194621" y="3215075"/>
            <a:ext cx="188731" cy="218026"/>
            <a:chOff x="6170809" y="3215075"/>
            <a:chExt cx="188731" cy="218026"/>
          </a:xfrm>
        </p:grpSpPr>
        <p:sp>
          <p:nvSpPr>
            <p:cNvPr id="1764" name="Google Shape;1764;p32"/>
            <p:cNvSpPr/>
            <p:nvPr/>
          </p:nvSpPr>
          <p:spPr>
            <a:xfrm>
              <a:off x="6226088" y="3215075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274938" y="3306227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317239" y="3384430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170809" y="3316365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183788" y="3397379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317239" y="3250797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0" name="Google Shape;1770;p32"/>
          <p:cNvGrpSpPr/>
          <p:nvPr/>
        </p:nvGrpSpPr>
        <p:grpSpPr>
          <a:xfrm flipH="1" rot="5400000">
            <a:off x="7999609" y="3215075"/>
            <a:ext cx="188731" cy="218026"/>
            <a:chOff x="6170809" y="3215075"/>
            <a:chExt cx="188731" cy="218026"/>
          </a:xfrm>
        </p:grpSpPr>
        <p:sp>
          <p:nvSpPr>
            <p:cNvPr id="1771" name="Google Shape;1771;p32"/>
            <p:cNvSpPr/>
            <p:nvPr/>
          </p:nvSpPr>
          <p:spPr>
            <a:xfrm>
              <a:off x="6226088" y="3215075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74938" y="3306227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317239" y="3384430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170809" y="3316365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183788" y="3397379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6317239" y="3250797"/>
              <a:ext cx="42301" cy="35722"/>
            </a:xfrm>
            <a:custGeom>
              <a:rect b="b" l="l" r="r" t="t"/>
              <a:pathLst>
                <a:path extrusionOk="0" h="3491" w="4135">
                  <a:moveTo>
                    <a:pt x="2276" y="0"/>
                  </a:moveTo>
                  <a:cubicBezTo>
                    <a:pt x="2127" y="0"/>
                    <a:pt x="1981" y="26"/>
                    <a:pt x="1844" y="73"/>
                  </a:cubicBezTo>
                  <a:cubicBezTo>
                    <a:pt x="1745" y="44"/>
                    <a:pt x="1644" y="22"/>
                    <a:pt x="1534" y="22"/>
                  </a:cubicBezTo>
                  <a:cubicBezTo>
                    <a:pt x="1496" y="22"/>
                    <a:pt x="1457" y="25"/>
                    <a:pt x="1417" y="31"/>
                  </a:cubicBezTo>
                  <a:cubicBezTo>
                    <a:pt x="1134" y="73"/>
                    <a:pt x="875" y="256"/>
                    <a:pt x="672" y="451"/>
                  </a:cubicBezTo>
                  <a:cubicBezTo>
                    <a:pt x="230" y="875"/>
                    <a:pt x="1" y="1520"/>
                    <a:pt x="100" y="2123"/>
                  </a:cubicBezTo>
                  <a:cubicBezTo>
                    <a:pt x="246" y="3032"/>
                    <a:pt x="1018" y="3491"/>
                    <a:pt x="1826" y="3491"/>
                  </a:cubicBezTo>
                  <a:cubicBezTo>
                    <a:pt x="2179" y="3491"/>
                    <a:pt x="2539" y="3403"/>
                    <a:pt x="2857" y="3227"/>
                  </a:cubicBezTo>
                  <a:cubicBezTo>
                    <a:pt x="4051" y="2570"/>
                    <a:pt x="4135" y="799"/>
                    <a:pt x="2871" y="149"/>
                  </a:cubicBezTo>
                  <a:cubicBezTo>
                    <a:pt x="2672" y="45"/>
                    <a:pt x="2471" y="0"/>
                    <a:pt x="22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7" name="Google Shape;1777;p32"/>
          <p:cNvSpPr/>
          <p:nvPr/>
        </p:nvSpPr>
        <p:spPr>
          <a:xfrm rot="-568330">
            <a:off x="6472152" y="1529140"/>
            <a:ext cx="452588" cy="254026"/>
          </a:xfrm>
          <a:custGeom>
            <a:rect b="b" l="l" r="r" t="t"/>
            <a:pathLst>
              <a:path extrusionOk="0" h="2722" w="6308">
                <a:moveTo>
                  <a:pt x="3926" y="0"/>
                </a:moveTo>
                <a:cubicBezTo>
                  <a:pt x="2458" y="0"/>
                  <a:pt x="806" y="1032"/>
                  <a:pt x="102" y="2175"/>
                </a:cubicBezTo>
                <a:cubicBezTo>
                  <a:pt x="1" y="2430"/>
                  <a:pt x="235" y="2721"/>
                  <a:pt x="477" y="2721"/>
                </a:cubicBezTo>
                <a:cubicBezTo>
                  <a:pt x="564" y="2721"/>
                  <a:pt x="652" y="2683"/>
                  <a:pt x="726" y="2591"/>
                </a:cubicBezTo>
                <a:cubicBezTo>
                  <a:pt x="1350" y="1898"/>
                  <a:pt x="2043" y="1413"/>
                  <a:pt x="2944" y="1274"/>
                </a:cubicBezTo>
                <a:cubicBezTo>
                  <a:pt x="3001" y="1270"/>
                  <a:pt x="3056" y="1268"/>
                  <a:pt x="3111" y="1268"/>
                </a:cubicBezTo>
                <a:cubicBezTo>
                  <a:pt x="3996" y="1268"/>
                  <a:pt x="4660" y="1771"/>
                  <a:pt x="5509" y="1967"/>
                </a:cubicBezTo>
                <a:cubicBezTo>
                  <a:pt x="5559" y="1984"/>
                  <a:pt x="5608" y="1991"/>
                  <a:pt x="5656" y="1991"/>
                </a:cubicBezTo>
                <a:cubicBezTo>
                  <a:pt x="6014" y="1991"/>
                  <a:pt x="6308" y="1571"/>
                  <a:pt x="6064" y="1205"/>
                </a:cubicBezTo>
                <a:cubicBezTo>
                  <a:pt x="5557" y="343"/>
                  <a:pt x="4772" y="0"/>
                  <a:pt x="39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8" name="Google Shape;1778;p32"/>
          <p:cNvGrpSpPr/>
          <p:nvPr/>
        </p:nvGrpSpPr>
        <p:grpSpPr>
          <a:xfrm>
            <a:off x="7496750" y="1493628"/>
            <a:ext cx="488193" cy="325049"/>
            <a:chOff x="7496750" y="1493628"/>
            <a:chExt cx="488193" cy="325049"/>
          </a:xfrm>
        </p:grpSpPr>
        <p:sp>
          <p:nvSpPr>
            <p:cNvPr id="1779" name="Google Shape;1779;p32"/>
            <p:cNvSpPr/>
            <p:nvPr/>
          </p:nvSpPr>
          <p:spPr>
            <a:xfrm flipH="1" rot="568330">
              <a:off x="7514552" y="1529140"/>
              <a:ext cx="452588" cy="254026"/>
            </a:xfrm>
            <a:custGeom>
              <a:rect b="b" l="l" r="r" t="t"/>
              <a:pathLst>
                <a:path extrusionOk="0" h="2722" w="6308">
                  <a:moveTo>
                    <a:pt x="3926" y="0"/>
                  </a:moveTo>
                  <a:cubicBezTo>
                    <a:pt x="2458" y="0"/>
                    <a:pt x="806" y="1032"/>
                    <a:pt x="102" y="2175"/>
                  </a:cubicBezTo>
                  <a:cubicBezTo>
                    <a:pt x="1" y="2430"/>
                    <a:pt x="235" y="2721"/>
                    <a:pt x="477" y="2721"/>
                  </a:cubicBezTo>
                  <a:cubicBezTo>
                    <a:pt x="564" y="2721"/>
                    <a:pt x="652" y="2683"/>
                    <a:pt x="726" y="2591"/>
                  </a:cubicBezTo>
                  <a:cubicBezTo>
                    <a:pt x="1350" y="1898"/>
                    <a:pt x="2043" y="1413"/>
                    <a:pt x="2944" y="1274"/>
                  </a:cubicBezTo>
                  <a:cubicBezTo>
                    <a:pt x="3001" y="1270"/>
                    <a:pt x="3056" y="1268"/>
                    <a:pt x="3111" y="1268"/>
                  </a:cubicBezTo>
                  <a:cubicBezTo>
                    <a:pt x="3996" y="1268"/>
                    <a:pt x="4660" y="1771"/>
                    <a:pt x="5509" y="1967"/>
                  </a:cubicBezTo>
                  <a:cubicBezTo>
                    <a:pt x="5559" y="1984"/>
                    <a:pt x="5608" y="1991"/>
                    <a:pt x="5656" y="1991"/>
                  </a:cubicBezTo>
                  <a:cubicBezTo>
                    <a:pt x="6014" y="1991"/>
                    <a:pt x="6308" y="1571"/>
                    <a:pt x="6064" y="1205"/>
                  </a:cubicBezTo>
                  <a:cubicBezTo>
                    <a:pt x="5557" y="343"/>
                    <a:pt x="4772" y="0"/>
                    <a:pt x="3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7809550" y="1575425"/>
              <a:ext cx="123825" cy="185750"/>
            </a:xfrm>
            <a:custGeom>
              <a:rect b="b" l="l" r="r" t="t"/>
              <a:pathLst>
                <a:path extrusionOk="0" h="7430" w="4953">
                  <a:moveTo>
                    <a:pt x="4953" y="0"/>
                  </a:moveTo>
                  <a:lnTo>
                    <a:pt x="0" y="5715"/>
                  </a:lnTo>
                  <a:lnTo>
                    <a:pt x="952" y="7430"/>
                  </a:lnTo>
                  <a:lnTo>
                    <a:pt x="4953" y="209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1781" name="Google Shape;1781;p32"/>
          <p:cNvGrpSpPr/>
          <p:nvPr/>
        </p:nvGrpSpPr>
        <p:grpSpPr>
          <a:xfrm rot="-648">
            <a:off x="410657" y="300177"/>
            <a:ext cx="604870" cy="606714"/>
            <a:chOff x="8495402" y="4478349"/>
            <a:chExt cx="570094" cy="571563"/>
          </a:xfrm>
        </p:grpSpPr>
        <p:sp>
          <p:nvSpPr>
            <p:cNvPr id="1782" name="Google Shape;1782;p32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2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2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6" name="Google Shape;1796;p32"/>
          <p:cNvGrpSpPr/>
          <p:nvPr/>
        </p:nvGrpSpPr>
        <p:grpSpPr>
          <a:xfrm rot="-526">
            <a:off x="254996" y="4296695"/>
            <a:ext cx="372556" cy="373688"/>
            <a:chOff x="8495402" y="4478349"/>
            <a:chExt cx="570094" cy="571563"/>
          </a:xfrm>
        </p:grpSpPr>
        <p:sp>
          <p:nvSpPr>
            <p:cNvPr id="1797" name="Google Shape;1797;p32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32"/>
          <p:cNvGrpSpPr/>
          <p:nvPr/>
        </p:nvGrpSpPr>
        <p:grpSpPr>
          <a:xfrm rot="-526">
            <a:off x="774046" y="4604120"/>
            <a:ext cx="372556" cy="373688"/>
            <a:chOff x="8495402" y="4478349"/>
            <a:chExt cx="570094" cy="571563"/>
          </a:xfrm>
        </p:grpSpPr>
        <p:sp>
          <p:nvSpPr>
            <p:cNvPr id="1812" name="Google Shape;1812;p32"/>
            <p:cNvSpPr/>
            <p:nvPr/>
          </p:nvSpPr>
          <p:spPr>
            <a:xfrm>
              <a:off x="8517748" y="4482519"/>
              <a:ext cx="522727" cy="555602"/>
            </a:xfrm>
            <a:custGeom>
              <a:rect b="b" l="l" r="r" t="t"/>
              <a:pathLst>
                <a:path extrusionOk="0" h="10791" w="10153">
                  <a:moveTo>
                    <a:pt x="5482" y="1"/>
                  </a:moveTo>
                  <a:cubicBezTo>
                    <a:pt x="5237" y="1"/>
                    <a:pt x="4974" y="49"/>
                    <a:pt x="4722" y="184"/>
                  </a:cubicBezTo>
                  <a:lnTo>
                    <a:pt x="5490" y="235"/>
                  </a:lnTo>
                  <a:cubicBezTo>
                    <a:pt x="5934" y="264"/>
                    <a:pt x="6361" y="420"/>
                    <a:pt x="6716" y="684"/>
                  </a:cubicBezTo>
                  <a:lnTo>
                    <a:pt x="7236" y="1069"/>
                  </a:lnTo>
                  <a:cubicBezTo>
                    <a:pt x="7621" y="1350"/>
                    <a:pt x="7906" y="1746"/>
                    <a:pt x="8059" y="2201"/>
                  </a:cubicBezTo>
                  <a:lnTo>
                    <a:pt x="8257" y="2798"/>
                  </a:lnTo>
                  <a:lnTo>
                    <a:pt x="8257" y="2802"/>
                  </a:lnTo>
                  <a:lnTo>
                    <a:pt x="8281" y="2864"/>
                  </a:lnTo>
                  <a:cubicBezTo>
                    <a:pt x="8385" y="3180"/>
                    <a:pt x="8420" y="3514"/>
                    <a:pt x="8385" y="3844"/>
                  </a:cubicBezTo>
                  <a:lnTo>
                    <a:pt x="8305" y="4593"/>
                  </a:lnTo>
                  <a:cubicBezTo>
                    <a:pt x="8275" y="4885"/>
                    <a:pt x="8187" y="5169"/>
                    <a:pt x="8052" y="5430"/>
                  </a:cubicBezTo>
                  <a:lnTo>
                    <a:pt x="7687" y="6118"/>
                  </a:lnTo>
                  <a:lnTo>
                    <a:pt x="7427" y="6618"/>
                  </a:lnTo>
                  <a:cubicBezTo>
                    <a:pt x="7285" y="6881"/>
                    <a:pt x="7097" y="7117"/>
                    <a:pt x="6868" y="7312"/>
                  </a:cubicBezTo>
                  <a:lnTo>
                    <a:pt x="5990" y="8047"/>
                  </a:lnTo>
                  <a:cubicBezTo>
                    <a:pt x="5750" y="8249"/>
                    <a:pt x="5476" y="8398"/>
                    <a:pt x="5177" y="8489"/>
                  </a:cubicBezTo>
                  <a:lnTo>
                    <a:pt x="3743" y="8933"/>
                  </a:lnTo>
                  <a:cubicBezTo>
                    <a:pt x="3522" y="8999"/>
                    <a:pt x="3293" y="9034"/>
                    <a:pt x="3063" y="9034"/>
                  </a:cubicBezTo>
                  <a:cubicBezTo>
                    <a:pt x="2980" y="9034"/>
                    <a:pt x="2896" y="9029"/>
                    <a:pt x="2812" y="9020"/>
                  </a:cubicBezTo>
                  <a:lnTo>
                    <a:pt x="1938" y="8930"/>
                  </a:lnTo>
                  <a:cubicBezTo>
                    <a:pt x="1708" y="8902"/>
                    <a:pt x="1487" y="8847"/>
                    <a:pt x="1275" y="8756"/>
                  </a:cubicBezTo>
                  <a:cubicBezTo>
                    <a:pt x="716" y="8520"/>
                    <a:pt x="275" y="8072"/>
                    <a:pt x="38" y="7513"/>
                  </a:cubicBezTo>
                  <a:lnTo>
                    <a:pt x="25" y="7472"/>
                  </a:lnTo>
                  <a:lnTo>
                    <a:pt x="25" y="7472"/>
                  </a:lnTo>
                  <a:cubicBezTo>
                    <a:pt x="25" y="7472"/>
                    <a:pt x="0" y="8052"/>
                    <a:pt x="719" y="8808"/>
                  </a:cubicBezTo>
                  <a:cubicBezTo>
                    <a:pt x="841" y="8933"/>
                    <a:pt x="979" y="9065"/>
                    <a:pt x="1143" y="9197"/>
                  </a:cubicBezTo>
                  <a:lnTo>
                    <a:pt x="2063" y="10006"/>
                  </a:lnTo>
                  <a:cubicBezTo>
                    <a:pt x="2417" y="10315"/>
                    <a:pt x="2841" y="10537"/>
                    <a:pt x="3296" y="10656"/>
                  </a:cubicBezTo>
                  <a:lnTo>
                    <a:pt x="3462" y="10697"/>
                  </a:lnTo>
                  <a:cubicBezTo>
                    <a:pt x="3704" y="10760"/>
                    <a:pt x="3952" y="10791"/>
                    <a:pt x="4201" y="10791"/>
                  </a:cubicBezTo>
                  <a:cubicBezTo>
                    <a:pt x="4310" y="10791"/>
                    <a:pt x="4419" y="10785"/>
                    <a:pt x="4528" y="10773"/>
                  </a:cubicBezTo>
                  <a:cubicBezTo>
                    <a:pt x="4542" y="10773"/>
                    <a:pt x="4556" y="10770"/>
                    <a:pt x="4567" y="10770"/>
                  </a:cubicBezTo>
                  <a:lnTo>
                    <a:pt x="5552" y="10648"/>
                  </a:lnTo>
                  <a:cubicBezTo>
                    <a:pt x="5806" y="10617"/>
                    <a:pt x="6056" y="10555"/>
                    <a:pt x="6291" y="10461"/>
                  </a:cubicBezTo>
                  <a:lnTo>
                    <a:pt x="6966" y="10193"/>
                  </a:lnTo>
                  <a:cubicBezTo>
                    <a:pt x="7448" y="10002"/>
                    <a:pt x="7871" y="9686"/>
                    <a:pt x="8195" y="9281"/>
                  </a:cubicBezTo>
                  <a:lnTo>
                    <a:pt x="8395" y="9027"/>
                  </a:lnTo>
                  <a:lnTo>
                    <a:pt x="8830" y="8478"/>
                  </a:lnTo>
                  <a:cubicBezTo>
                    <a:pt x="8865" y="8437"/>
                    <a:pt x="8900" y="8395"/>
                    <a:pt x="8934" y="8353"/>
                  </a:cubicBezTo>
                  <a:cubicBezTo>
                    <a:pt x="9090" y="8172"/>
                    <a:pt x="9618" y="7517"/>
                    <a:pt x="9899" y="6614"/>
                  </a:cubicBezTo>
                  <a:cubicBezTo>
                    <a:pt x="10069" y="6073"/>
                    <a:pt x="10153" y="5437"/>
                    <a:pt x="10007" y="4763"/>
                  </a:cubicBezTo>
                  <a:cubicBezTo>
                    <a:pt x="9989" y="4693"/>
                    <a:pt x="9972" y="4624"/>
                    <a:pt x="9958" y="4552"/>
                  </a:cubicBezTo>
                  <a:cubicBezTo>
                    <a:pt x="9889" y="4208"/>
                    <a:pt x="9520" y="2659"/>
                    <a:pt x="8278" y="1451"/>
                  </a:cubicBezTo>
                  <a:cubicBezTo>
                    <a:pt x="8278" y="1451"/>
                    <a:pt x="7437" y="565"/>
                    <a:pt x="6757" y="336"/>
                  </a:cubicBezTo>
                  <a:cubicBezTo>
                    <a:pt x="6660" y="305"/>
                    <a:pt x="6562" y="274"/>
                    <a:pt x="6472" y="232"/>
                  </a:cubicBezTo>
                  <a:cubicBezTo>
                    <a:pt x="6283" y="144"/>
                    <a:pt x="5907" y="1"/>
                    <a:pt x="5482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8554767" y="4930832"/>
              <a:ext cx="196158" cy="107300"/>
            </a:xfrm>
            <a:custGeom>
              <a:rect b="b" l="l" r="r" t="t"/>
              <a:pathLst>
                <a:path extrusionOk="0" h="2084" w="3810">
                  <a:moveTo>
                    <a:pt x="49" y="0"/>
                  </a:moveTo>
                  <a:cubicBezTo>
                    <a:pt x="28" y="32"/>
                    <a:pt x="10" y="66"/>
                    <a:pt x="0" y="101"/>
                  </a:cubicBezTo>
                  <a:cubicBezTo>
                    <a:pt x="122" y="226"/>
                    <a:pt x="260" y="358"/>
                    <a:pt x="424" y="490"/>
                  </a:cubicBezTo>
                  <a:lnTo>
                    <a:pt x="1344" y="1299"/>
                  </a:lnTo>
                  <a:cubicBezTo>
                    <a:pt x="1698" y="1608"/>
                    <a:pt x="2122" y="1830"/>
                    <a:pt x="2577" y="1949"/>
                  </a:cubicBezTo>
                  <a:lnTo>
                    <a:pt x="2743" y="1990"/>
                  </a:lnTo>
                  <a:cubicBezTo>
                    <a:pt x="2985" y="2053"/>
                    <a:pt x="3233" y="2084"/>
                    <a:pt x="3482" y="2084"/>
                  </a:cubicBezTo>
                  <a:cubicBezTo>
                    <a:pt x="3591" y="2084"/>
                    <a:pt x="3700" y="2078"/>
                    <a:pt x="3809" y="2066"/>
                  </a:cubicBezTo>
                  <a:cubicBezTo>
                    <a:pt x="3788" y="1997"/>
                    <a:pt x="3764" y="1928"/>
                    <a:pt x="3723" y="1869"/>
                  </a:cubicBezTo>
                  <a:cubicBezTo>
                    <a:pt x="3653" y="1761"/>
                    <a:pt x="3545" y="1684"/>
                    <a:pt x="3441" y="1611"/>
                  </a:cubicBezTo>
                  <a:cubicBezTo>
                    <a:pt x="3045" y="1344"/>
                    <a:pt x="2611" y="1136"/>
                    <a:pt x="2153" y="1000"/>
                  </a:cubicBezTo>
                  <a:cubicBezTo>
                    <a:pt x="2018" y="959"/>
                    <a:pt x="1878" y="924"/>
                    <a:pt x="1747" y="875"/>
                  </a:cubicBezTo>
                  <a:cubicBezTo>
                    <a:pt x="1531" y="792"/>
                    <a:pt x="1337" y="670"/>
                    <a:pt x="1122" y="584"/>
                  </a:cubicBezTo>
                  <a:cubicBezTo>
                    <a:pt x="973" y="525"/>
                    <a:pt x="813" y="483"/>
                    <a:pt x="677" y="393"/>
                  </a:cubicBezTo>
                  <a:cubicBezTo>
                    <a:pt x="614" y="351"/>
                    <a:pt x="528" y="316"/>
                    <a:pt x="473" y="271"/>
                  </a:cubicBezTo>
                  <a:cubicBezTo>
                    <a:pt x="385" y="205"/>
                    <a:pt x="330" y="140"/>
                    <a:pt x="236" y="9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8913534" y="4625607"/>
              <a:ext cx="113936" cy="321694"/>
            </a:xfrm>
            <a:custGeom>
              <a:rect b="b" l="l" r="r" t="t"/>
              <a:pathLst>
                <a:path extrusionOk="0" h="6248" w="2213">
                  <a:moveTo>
                    <a:pt x="649" y="1"/>
                  </a:moveTo>
                  <a:cubicBezTo>
                    <a:pt x="624" y="1"/>
                    <a:pt x="599" y="5"/>
                    <a:pt x="573" y="15"/>
                  </a:cubicBezTo>
                  <a:cubicBezTo>
                    <a:pt x="573" y="15"/>
                    <a:pt x="573" y="19"/>
                    <a:pt x="570" y="19"/>
                  </a:cubicBezTo>
                  <a:lnTo>
                    <a:pt x="570" y="23"/>
                  </a:lnTo>
                  <a:lnTo>
                    <a:pt x="594" y="85"/>
                  </a:lnTo>
                  <a:cubicBezTo>
                    <a:pt x="698" y="401"/>
                    <a:pt x="733" y="735"/>
                    <a:pt x="698" y="1065"/>
                  </a:cubicBezTo>
                  <a:lnTo>
                    <a:pt x="618" y="1814"/>
                  </a:lnTo>
                  <a:cubicBezTo>
                    <a:pt x="588" y="2106"/>
                    <a:pt x="500" y="2390"/>
                    <a:pt x="365" y="2651"/>
                  </a:cubicBezTo>
                  <a:lnTo>
                    <a:pt x="0" y="3339"/>
                  </a:lnTo>
                  <a:cubicBezTo>
                    <a:pt x="18" y="3377"/>
                    <a:pt x="35" y="3422"/>
                    <a:pt x="49" y="3481"/>
                  </a:cubicBezTo>
                  <a:cubicBezTo>
                    <a:pt x="174" y="3964"/>
                    <a:pt x="288" y="4661"/>
                    <a:pt x="421" y="5140"/>
                  </a:cubicBezTo>
                  <a:cubicBezTo>
                    <a:pt x="476" y="5342"/>
                    <a:pt x="532" y="5543"/>
                    <a:pt x="588" y="5744"/>
                  </a:cubicBezTo>
                  <a:cubicBezTo>
                    <a:pt x="633" y="5911"/>
                    <a:pt x="678" y="6078"/>
                    <a:pt x="708" y="6248"/>
                  </a:cubicBezTo>
                  <a:lnTo>
                    <a:pt x="1143" y="5699"/>
                  </a:lnTo>
                  <a:cubicBezTo>
                    <a:pt x="1178" y="5658"/>
                    <a:pt x="1213" y="5616"/>
                    <a:pt x="1247" y="5574"/>
                  </a:cubicBezTo>
                  <a:cubicBezTo>
                    <a:pt x="1403" y="5393"/>
                    <a:pt x="1931" y="4738"/>
                    <a:pt x="2212" y="3835"/>
                  </a:cubicBezTo>
                  <a:cubicBezTo>
                    <a:pt x="1997" y="3547"/>
                    <a:pt x="1747" y="3269"/>
                    <a:pt x="1618" y="2932"/>
                  </a:cubicBezTo>
                  <a:cubicBezTo>
                    <a:pt x="1518" y="2679"/>
                    <a:pt x="1528" y="2373"/>
                    <a:pt x="1497" y="2102"/>
                  </a:cubicBezTo>
                  <a:cubicBezTo>
                    <a:pt x="1458" y="1821"/>
                    <a:pt x="1424" y="1540"/>
                    <a:pt x="1389" y="1259"/>
                  </a:cubicBezTo>
                  <a:cubicBezTo>
                    <a:pt x="1372" y="1113"/>
                    <a:pt x="1351" y="964"/>
                    <a:pt x="1306" y="821"/>
                  </a:cubicBezTo>
                  <a:cubicBezTo>
                    <a:pt x="1240" y="620"/>
                    <a:pt x="1118" y="443"/>
                    <a:pt x="1000" y="269"/>
                  </a:cubicBezTo>
                  <a:cubicBezTo>
                    <a:pt x="915" y="142"/>
                    <a:pt x="787" y="1"/>
                    <a:pt x="649" y="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8505957" y="4478349"/>
              <a:ext cx="559539" cy="571563"/>
            </a:xfrm>
            <a:custGeom>
              <a:rect b="b" l="l" r="r" t="t"/>
              <a:pathLst>
                <a:path extrusionOk="0" h="11101" w="10868">
                  <a:moveTo>
                    <a:pt x="8104" y="1584"/>
                  </a:moveTo>
                  <a:lnTo>
                    <a:pt x="8104" y="1584"/>
                  </a:lnTo>
                  <a:cubicBezTo>
                    <a:pt x="8249" y="1716"/>
                    <a:pt x="8344" y="1813"/>
                    <a:pt x="8347" y="1816"/>
                  </a:cubicBezTo>
                  <a:cubicBezTo>
                    <a:pt x="9555" y="2976"/>
                    <a:pt x="9906" y="4473"/>
                    <a:pt x="9962" y="4761"/>
                  </a:cubicBezTo>
                  <a:cubicBezTo>
                    <a:pt x="9972" y="4799"/>
                    <a:pt x="9978" y="4837"/>
                    <a:pt x="9989" y="4879"/>
                  </a:cubicBezTo>
                  <a:cubicBezTo>
                    <a:pt x="9996" y="4910"/>
                    <a:pt x="10003" y="4941"/>
                    <a:pt x="10010" y="4976"/>
                  </a:cubicBezTo>
                  <a:cubicBezTo>
                    <a:pt x="10374" y="6636"/>
                    <a:pt x="9225" y="8056"/>
                    <a:pt x="8993" y="8323"/>
                  </a:cubicBezTo>
                  <a:cubicBezTo>
                    <a:pt x="8951" y="8365"/>
                    <a:pt x="8916" y="8410"/>
                    <a:pt x="8882" y="8452"/>
                  </a:cubicBezTo>
                  <a:lnTo>
                    <a:pt x="8243" y="9243"/>
                  </a:lnTo>
                  <a:cubicBezTo>
                    <a:pt x="7948" y="9612"/>
                    <a:pt x="7555" y="9899"/>
                    <a:pt x="7108" y="10077"/>
                  </a:cubicBezTo>
                  <a:lnTo>
                    <a:pt x="6437" y="10341"/>
                  </a:lnTo>
                  <a:cubicBezTo>
                    <a:pt x="6222" y="10424"/>
                    <a:pt x="5990" y="10482"/>
                    <a:pt x="5754" y="10511"/>
                  </a:cubicBezTo>
                  <a:lnTo>
                    <a:pt x="4767" y="10628"/>
                  </a:lnTo>
                  <a:cubicBezTo>
                    <a:pt x="4654" y="10642"/>
                    <a:pt x="4540" y="10649"/>
                    <a:pt x="4426" y="10649"/>
                  </a:cubicBezTo>
                  <a:cubicBezTo>
                    <a:pt x="4199" y="10649"/>
                    <a:pt x="3971" y="10621"/>
                    <a:pt x="3746" y="10566"/>
                  </a:cubicBezTo>
                  <a:lnTo>
                    <a:pt x="3583" y="10521"/>
                  </a:lnTo>
                  <a:cubicBezTo>
                    <a:pt x="3163" y="10417"/>
                    <a:pt x="2767" y="10212"/>
                    <a:pt x="2445" y="9931"/>
                  </a:cubicBezTo>
                  <a:lnTo>
                    <a:pt x="1514" y="9128"/>
                  </a:lnTo>
                  <a:cubicBezTo>
                    <a:pt x="1504" y="9118"/>
                    <a:pt x="1493" y="9112"/>
                    <a:pt x="1483" y="9104"/>
                  </a:cubicBezTo>
                  <a:lnTo>
                    <a:pt x="1483" y="9104"/>
                  </a:lnTo>
                  <a:cubicBezTo>
                    <a:pt x="1695" y="9184"/>
                    <a:pt x="1913" y="9237"/>
                    <a:pt x="2142" y="9261"/>
                  </a:cubicBezTo>
                  <a:lnTo>
                    <a:pt x="3017" y="9351"/>
                  </a:lnTo>
                  <a:cubicBezTo>
                    <a:pt x="3112" y="9361"/>
                    <a:pt x="3206" y="9367"/>
                    <a:pt x="3301" y="9367"/>
                  </a:cubicBezTo>
                  <a:cubicBezTo>
                    <a:pt x="3549" y="9367"/>
                    <a:pt x="3796" y="9330"/>
                    <a:pt x="4038" y="9258"/>
                  </a:cubicBezTo>
                  <a:lnTo>
                    <a:pt x="5475" y="8820"/>
                  </a:lnTo>
                  <a:cubicBezTo>
                    <a:pt x="5802" y="8719"/>
                    <a:pt x="6104" y="8556"/>
                    <a:pt x="6365" y="8341"/>
                  </a:cubicBezTo>
                  <a:lnTo>
                    <a:pt x="7243" y="7612"/>
                  </a:lnTo>
                  <a:cubicBezTo>
                    <a:pt x="7496" y="7399"/>
                    <a:pt x="7701" y="7149"/>
                    <a:pt x="7858" y="6858"/>
                  </a:cubicBezTo>
                  <a:lnTo>
                    <a:pt x="8483" y="5688"/>
                  </a:lnTo>
                  <a:cubicBezTo>
                    <a:pt x="8635" y="5404"/>
                    <a:pt x="8729" y="5098"/>
                    <a:pt x="8764" y="4782"/>
                  </a:cubicBezTo>
                  <a:lnTo>
                    <a:pt x="8844" y="4042"/>
                  </a:lnTo>
                  <a:cubicBezTo>
                    <a:pt x="8882" y="3681"/>
                    <a:pt x="8844" y="3324"/>
                    <a:pt x="8725" y="2980"/>
                  </a:cubicBezTo>
                  <a:lnTo>
                    <a:pt x="8504" y="2324"/>
                  </a:lnTo>
                  <a:cubicBezTo>
                    <a:pt x="8413" y="2056"/>
                    <a:pt x="8278" y="1806"/>
                    <a:pt x="8104" y="1584"/>
                  </a:cubicBezTo>
                  <a:close/>
                  <a:moveTo>
                    <a:pt x="5705" y="0"/>
                  </a:moveTo>
                  <a:cubicBezTo>
                    <a:pt x="5428" y="0"/>
                    <a:pt x="5131" y="54"/>
                    <a:pt x="4844" y="206"/>
                  </a:cubicBezTo>
                  <a:cubicBezTo>
                    <a:pt x="4754" y="254"/>
                    <a:pt x="4708" y="355"/>
                    <a:pt x="4729" y="452"/>
                  </a:cubicBezTo>
                  <a:cubicBezTo>
                    <a:pt x="4750" y="550"/>
                    <a:pt x="4837" y="622"/>
                    <a:pt x="4937" y="629"/>
                  </a:cubicBezTo>
                  <a:lnTo>
                    <a:pt x="5705" y="681"/>
                  </a:lnTo>
                  <a:cubicBezTo>
                    <a:pt x="6104" y="706"/>
                    <a:pt x="6490" y="845"/>
                    <a:pt x="6809" y="1081"/>
                  </a:cubicBezTo>
                  <a:lnTo>
                    <a:pt x="7330" y="1459"/>
                  </a:lnTo>
                  <a:cubicBezTo>
                    <a:pt x="7677" y="1712"/>
                    <a:pt x="7934" y="2060"/>
                    <a:pt x="8069" y="2466"/>
                  </a:cubicBezTo>
                  <a:lnTo>
                    <a:pt x="8291" y="3122"/>
                  </a:lnTo>
                  <a:cubicBezTo>
                    <a:pt x="8389" y="3407"/>
                    <a:pt x="8420" y="3699"/>
                    <a:pt x="8389" y="3994"/>
                  </a:cubicBezTo>
                  <a:lnTo>
                    <a:pt x="8309" y="4733"/>
                  </a:lnTo>
                  <a:cubicBezTo>
                    <a:pt x="8281" y="4994"/>
                    <a:pt x="8204" y="5244"/>
                    <a:pt x="8079" y="5479"/>
                  </a:cubicBezTo>
                  <a:lnTo>
                    <a:pt x="7455" y="6649"/>
                  </a:lnTo>
                  <a:cubicBezTo>
                    <a:pt x="7326" y="6886"/>
                    <a:pt x="7156" y="7094"/>
                    <a:pt x="6948" y="7268"/>
                  </a:cubicBezTo>
                  <a:lnTo>
                    <a:pt x="6073" y="7993"/>
                  </a:lnTo>
                  <a:cubicBezTo>
                    <a:pt x="5858" y="8174"/>
                    <a:pt x="5611" y="8306"/>
                    <a:pt x="5340" y="8386"/>
                  </a:cubicBezTo>
                  <a:lnTo>
                    <a:pt x="3903" y="8823"/>
                  </a:lnTo>
                  <a:cubicBezTo>
                    <a:pt x="3704" y="8885"/>
                    <a:pt x="3498" y="8916"/>
                    <a:pt x="3291" y="8916"/>
                  </a:cubicBezTo>
                  <a:cubicBezTo>
                    <a:pt x="3216" y="8916"/>
                    <a:pt x="3141" y="8912"/>
                    <a:pt x="3066" y="8903"/>
                  </a:cubicBezTo>
                  <a:lnTo>
                    <a:pt x="2192" y="8813"/>
                  </a:lnTo>
                  <a:cubicBezTo>
                    <a:pt x="1983" y="8792"/>
                    <a:pt x="1782" y="8740"/>
                    <a:pt x="1594" y="8660"/>
                  </a:cubicBezTo>
                  <a:cubicBezTo>
                    <a:pt x="1087" y="8448"/>
                    <a:pt x="692" y="8056"/>
                    <a:pt x="479" y="7553"/>
                  </a:cubicBezTo>
                  <a:lnTo>
                    <a:pt x="462" y="7511"/>
                  </a:lnTo>
                  <a:cubicBezTo>
                    <a:pt x="427" y="7427"/>
                    <a:pt x="345" y="7374"/>
                    <a:pt x="256" y="7374"/>
                  </a:cubicBezTo>
                  <a:cubicBezTo>
                    <a:pt x="242" y="7374"/>
                    <a:pt x="227" y="7376"/>
                    <a:pt x="212" y="7378"/>
                  </a:cubicBezTo>
                  <a:cubicBezTo>
                    <a:pt x="104" y="7396"/>
                    <a:pt x="28" y="7487"/>
                    <a:pt x="25" y="7591"/>
                  </a:cubicBezTo>
                  <a:cubicBezTo>
                    <a:pt x="21" y="7625"/>
                    <a:pt x="0" y="8493"/>
                    <a:pt x="1222" y="9472"/>
                  </a:cubicBezTo>
                  <a:lnTo>
                    <a:pt x="2142" y="10267"/>
                  </a:lnTo>
                  <a:cubicBezTo>
                    <a:pt x="2521" y="10597"/>
                    <a:pt x="2979" y="10833"/>
                    <a:pt x="3469" y="10958"/>
                  </a:cubicBezTo>
                  <a:lnTo>
                    <a:pt x="3632" y="11000"/>
                  </a:lnTo>
                  <a:cubicBezTo>
                    <a:pt x="3900" y="11066"/>
                    <a:pt x="4163" y="11101"/>
                    <a:pt x="4434" y="11101"/>
                  </a:cubicBezTo>
                  <a:cubicBezTo>
                    <a:pt x="4562" y="11101"/>
                    <a:pt x="4695" y="11094"/>
                    <a:pt x="4823" y="11077"/>
                  </a:cubicBezTo>
                  <a:lnTo>
                    <a:pt x="5809" y="10958"/>
                  </a:lnTo>
                  <a:cubicBezTo>
                    <a:pt x="6087" y="10924"/>
                    <a:pt x="6354" y="10857"/>
                    <a:pt x="6608" y="10757"/>
                  </a:cubicBezTo>
                  <a:lnTo>
                    <a:pt x="7278" y="10497"/>
                  </a:lnTo>
                  <a:cubicBezTo>
                    <a:pt x="7799" y="10288"/>
                    <a:pt x="8257" y="9955"/>
                    <a:pt x="8604" y="9524"/>
                  </a:cubicBezTo>
                  <a:lnTo>
                    <a:pt x="9239" y="8733"/>
                  </a:lnTo>
                  <a:cubicBezTo>
                    <a:pt x="9270" y="8695"/>
                    <a:pt x="9302" y="8657"/>
                    <a:pt x="9337" y="8618"/>
                  </a:cubicBezTo>
                  <a:cubicBezTo>
                    <a:pt x="9594" y="8320"/>
                    <a:pt x="10868" y="6747"/>
                    <a:pt x="10458" y="4883"/>
                  </a:cubicBezTo>
                  <a:cubicBezTo>
                    <a:pt x="10451" y="4844"/>
                    <a:pt x="10441" y="4809"/>
                    <a:pt x="10433" y="4774"/>
                  </a:cubicBezTo>
                  <a:cubicBezTo>
                    <a:pt x="10427" y="4740"/>
                    <a:pt x="10416" y="4705"/>
                    <a:pt x="10409" y="4670"/>
                  </a:cubicBezTo>
                  <a:cubicBezTo>
                    <a:pt x="10347" y="4362"/>
                    <a:pt x="9968" y="2747"/>
                    <a:pt x="8674" y="1501"/>
                  </a:cubicBezTo>
                  <a:cubicBezTo>
                    <a:pt x="8635" y="1462"/>
                    <a:pt x="7788" y="584"/>
                    <a:pt x="7059" y="345"/>
                  </a:cubicBezTo>
                  <a:lnTo>
                    <a:pt x="7038" y="337"/>
                  </a:lnTo>
                  <a:cubicBezTo>
                    <a:pt x="6951" y="310"/>
                    <a:pt x="6871" y="282"/>
                    <a:pt x="6795" y="251"/>
                  </a:cubicBezTo>
                  <a:cubicBezTo>
                    <a:pt x="6589" y="157"/>
                    <a:pt x="6177" y="0"/>
                    <a:pt x="5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8918889" y="4846648"/>
              <a:ext cx="26000" cy="54783"/>
            </a:xfrm>
            <a:custGeom>
              <a:rect b="b" l="l" r="r" t="t"/>
              <a:pathLst>
                <a:path extrusionOk="0" h="1064" w="505">
                  <a:moveTo>
                    <a:pt x="160" y="0"/>
                  </a:moveTo>
                  <a:cubicBezTo>
                    <a:pt x="118" y="0"/>
                    <a:pt x="77" y="26"/>
                    <a:pt x="59" y="73"/>
                  </a:cubicBezTo>
                  <a:cubicBezTo>
                    <a:pt x="35" y="139"/>
                    <a:pt x="21" y="209"/>
                    <a:pt x="14" y="271"/>
                  </a:cubicBezTo>
                  <a:cubicBezTo>
                    <a:pt x="0" y="379"/>
                    <a:pt x="8" y="480"/>
                    <a:pt x="29" y="580"/>
                  </a:cubicBezTo>
                  <a:cubicBezTo>
                    <a:pt x="49" y="677"/>
                    <a:pt x="88" y="775"/>
                    <a:pt x="139" y="865"/>
                  </a:cubicBezTo>
                  <a:cubicBezTo>
                    <a:pt x="174" y="924"/>
                    <a:pt x="216" y="980"/>
                    <a:pt x="268" y="1031"/>
                  </a:cubicBezTo>
                  <a:cubicBezTo>
                    <a:pt x="289" y="1053"/>
                    <a:pt x="317" y="1063"/>
                    <a:pt x="344" y="1063"/>
                  </a:cubicBezTo>
                  <a:cubicBezTo>
                    <a:pt x="386" y="1063"/>
                    <a:pt x="428" y="1038"/>
                    <a:pt x="445" y="993"/>
                  </a:cubicBezTo>
                  <a:cubicBezTo>
                    <a:pt x="469" y="924"/>
                    <a:pt x="484" y="855"/>
                    <a:pt x="490" y="792"/>
                  </a:cubicBezTo>
                  <a:cubicBezTo>
                    <a:pt x="504" y="684"/>
                    <a:pt x="497" y="584"/>
                    <a:pt x="476" y="483"/>
                  </a:cubicBezTo>
                  <a:cubicBezTo>
                    <a:pt x="452" y="385"/>
                    <a:pt x="417" y="288"/>
                    <a:pt x="362" y="198"/>
                  </a:cubicBezTo>
                  <a:cubicBezTo>
                    <a:pt x="327" y="142"/>
                    <a:pt x="289" y="87"/>
                    <a:pt x="237" y="35"/>
                  </a:cubicBezTo>
                  <a:cubicBezTo>
                    <a:pt x="215" y="11"/>
                    <a:pt x="18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8658773" y="4974958"/>
              <a:ext cx="56170" cy="31304"/>
            </a:xfrm>
            <a:custGeom>
              <a:rect b="b" l="l" r="r" t="t"/>
              <a:pathLst>
                <a:path extrusionOk="0" h="608" w="1091">
                  <a:moveTo>
                    <a:pt x="210" y="1"/>
                  </a:moveTo>
                  <a:cubicBezTo>
                    <a:pt x="186" y="1"/>
                    <a:pt x="161" y="2"/>
                    <a:pt x="136" y="4"/>
                  </a:cubicBezTo>
                  <a:cubicBezTo>
                    <a:pt x="46" y="12"/>
                    <a:pt x="1" y="112"/>
                    <a:pt x="49" y="185"/>
                  </a:cubicBezTo>
                  <a:cubicBezTo>
                    <a:pt x="91" y="241"/>
                    <a:pt x="136" y="289"/>
                    <a:pt x="182" y="331"/>
                  </a:cubicBezTo>
                  <a:cubicBezTo>
                    <a:pt x="261" y="407"/>
                    <a:pt x="352" y="467"/>
                    <a:pt x="448" y="512"/>
                  </a:cubicBezTo>
                  <a:cubicBezTo>
                    <a:pt x="546" y="557"/>
                    <a:pt x="647" y="584"/>
                    <a:pt x="758" y="602"/>
                  </a:cubicBezTo>
                  <a:cubicBezTo>
                    <a:pt x="794" y="606"/>
                    <a:pt x="832" y="607"/>
                    <a:pt x="871" y="607"/>
                  </a:cubicBezTo>
                  <a:cubicBezTo>
                    <a:pt x="899" y="607"/>
                    <a:pt x="927" y="606"/>
                    <a:pt x="956" y="605"/>
                  </a:cubicBezTo>
                  <a:cubicBezTo>
                    <a:pt x="1043" y="595"/>
                    <a:pt x="1091" y="494"/>
                    <a:pt x="1039" y="421"/>
                  </a:cubicBezTo>
                  <a:cubicBezTo>
                    <a:pt x="1001" y="366"/>
                    <a:pt x="956" y="317"/>
                    <a:pt x="911" y="275"/>
                  </a:cubicBezTo>
                  <a:cubicBezTo>
                    <a:pt x="828" y="199"/>
                    <a:pt x="737" y="140"/>
                    <a:pt x="640" y="95"/>
                  </a:cubicBezTo>
                  <a:cubicBezTo>
                    <a:pt x="543" y="53"/>
                    <a:pt x="442" y="22"/>
                    <a:pt x="331" y="8"/>
                  </a:cubicBezTo>
                  <a:cubicBezTo>
                    <a:pt x="292" y="4"/>
                    <a:pt x="251" y="1"/>
                    <a:pt x="2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8978255" y="4683274"/>
              <a:ext cx="25640" cy="91957"/>
            </a:xfrm>
            <a:custGeom>
              <a:rect b="b" l="l" r="r" t="t"/>
              <a:pathLst>
                <a:path extrusionOk="0" h="1786" w="498">
                  <a:moveTo>
                    <a:pt x="96" y="1"/>
                  </a:moveTo>
                  <a:cubicBezTo>
                    <a:pt x="80" y="1"/>
                    <a:pt x="64" y="7"/>
                    <a:pt x="52" y="17"/>
                  </a:cubicBezTo>
                  <a:cubicBezTo>
                    <a:pt x="46" y="20"/>
                    <a:pt x="39" y="28"/>
                    <a:pt x="35" y="35"/>
                  </a:cubicBezTo>
                  <a:cubicBezTo>
                    <a:pt x="28" y="49"/>
                    <a:pt x="28" y="62"/>
                    <a:pt x="25" y="76"/>
                  </a:cubicBezTo>
                  <a:cubicBezTo>
                    <a:pt x="21" y="90"/>
                    <a:pt x="21" y="107"/>
                    <a:pt x="18" y="121"/>
                  </a:cubicBezTo>
                  <a:cubicBezTo>
                    <a:pt x="14" y="153"/>
                    <a:pt x="11" y="184"/>
                    <a:pt x="7" y="215"/>
                  </a:cubicBezTo>
                  <a:cubicBezTo>
                    <a:pt x="1" y="278"/>
                    <a:pt x="1" y="340"/>
                    <a:pt x="1" y="403"/>
                  </a:cubicBezTo>
                  <a:lnTo>
                    <a:pt x="1" y="458"/>
                  </a:lnTo>
                  <a:cubicBezTo>
                    <a:pt x="4" y="544"/>
                    <a:pt x="11" y="628"/>
                    <a:pt x="21" y="715"/>
                  </a:cubicBezTo>
                  <a:cubicBezTo>
                    <a:pt x="31" y="788"/>
                    <a:pt x="39" y="854"/>
                    <a:pt x="39" y="927"/>
                  </a:cubicBezTo>
                  <a:cubicBezTo>
                    <a:pt x="42" y="961"/>
                    <a:pt x="46" y="996"/>
                    <a:pt x="46" y="1031"/>
                  </a:cubicBezTo>
                  <a:lnTo>
                    <a:pt x="46" y="1083"/>
                  </a:lnTo>
                  <a:lnTo>
                    <a:pt x="46" y="1111"/>
                  </a:lnTo>
                  <a:lnTo>
                    <a:pt x="46" y="1149"/>
                  </a:lnTo>
                  <a:cubicBezTo>
                    <a:pt x="46" y="1246"/>
                    <a:pt x="60" y="1340"/>
                    <a:pt x="87" y="1434"/>
                  </a:cubicBezTo>
                  <a:cubicBezTo>
                    <a:pt x="108" y="1499"/>
                    <a:pt x="132" y="1562"/>
                    <a:pt x="167" y="1624"/>
                  </a:cubicBezTo>
                  <a:cubicBezTo>
                    <a:pt x="181" y="1653"/>
                    <a:pt x="198" y="1684"/>
                    <a:pt x="219" y="1711"/>
                  </a:cubicBezTo>
                  <a:cubicBezTo>
                    <a:pt x="233" y="1736"/>
                    <a:pt x="251" y="1764"/>
                    <a:pt x="278" y="1778"/>
                  </a:cubicBezTo>
                  <a:cubicBezTo>
                    <a:pt x="288" y="1783"/>
                    <a:pt x="302" y="1785"/>
                    <a:pt x="315" y="1785"/>
                  </a:cubicBezTo>
                  <a:cubicBezTo>
                    <a:pt x="329" y="1785"/>
                    <a:pt x="343" y="1783"/>
                    <a:pt x="355" y="1778"/>
                  </a:cubicBezTo>
                  <a:cubicBezTo>
                    <a:pt x="382" y="1767"/>
                    <a:pt x="406" y="1746"/>
                    <a:pt x="410" y="1715"/>
                  </a:cubicBezTo>
                  <a:cubicBezTo>
                    <a:pt x="424" y="1607"/>
                    <a:pt x="431" y="1503"/>
                    <a:pt x="445" y="1395"/>
                  </a:cubicBezTo>
                  <a:cubicBezTo>
                    <a:pt x="451" y="1323"/>
                    <a:pt x="462" y="1249"/>
                    <a:pt x="476" y="1180"/>
                  </a:cubicBezTo>
                  <a:lnTo>
                    <a:pt x="483" y="1153"/>
                  </a:lnTo>
                  <a:lnTo>
                    <a:pt x="486" y="1118"/>
                  </a:lnTo>
                  <a:lnTo>
                    <a:pt x="497" y="1044"/>
                  </a:lnTo>
                  <a:lnTo>
                    <a:pt x="497" y="899"/>
                  </a:lnTo>
                  <a:cubicBezTo>
                    <a:pt x="490" y="802"/>
                    <a:pt x="472" y="704"/>
                    <a:pt x="441" y="614"/>
                  </a:cubicBezTo>
                  <a:cubicBezTo>
                    <a:pt x="417" y="534"/>
                    <a:pt x="386" y="455"/>
                    <a:pt x="347" y="378"/>
                  </a:cubicBezTo>
                  <a:cubicBezTo>
                    <a:pt x="344" y="371"/>
                    <a:pt x="344" y="365"/>
                    <a:pt x="341" y="357"/>
                  </a:cubicBezTo>
                  <a:cubicBezTo>
                    <a:pt x="281" y="240"/>
                    <a:pt x="219" y="128"/>
                    <a:pt x="139" y="24"/>
                  </a:cubicBezTo>
                  <a:lnTo>
                    <a:pt x="129" y="14"/>
                  </a:lnTo>
                  <a:cubicBezTo>
                    <a:pt x="120" y="5"/>
                    <a:pt x="108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507244" y="4491324"/>
              <a:ext cx="444058" cy="456334"/>
            </a:xfrm>
            <a:custGeom>
              <a:rect b="b" l="l" r="r" t="t"/>
              <a:pathLst>
                <a:path extrusionOk="0" h="8863" w="8625">
                  <a:moveTo>
                    <a:pt x="4664" y="1"/>
                  </a:moveTo>
                  <a:cubicBezTo>
                    <a:pt x="4318" y="1"/>
                    <a:pt x="3973" y="81"/>
                    <a:pt x="3659" y="231"/>
                  </a:cubicBezTo>
                  <a:lnTo>
                    <a:pt x="2382" y="849"/>
                  </a:lnTo>
                  <a:cubicBezTo>
                    <a:pt x="2114" y="978"/>
                    <a:pt x="1875" y="1159"/>
                    <a:pt x="1673" y="1381"/>
                  </a:cubicBezTo>
                  <a:lnTo>
                    <a:pt x="982" y="2141"/>
                  </a:lnTo>
                  <a:cubicBezTo>
                    <a:pt x="715" y="2439"/>
                    <a:pt x="527" y="2801"/>
                    <a:pt x="437" y="3189"/>
                  </a:cubicBezTo>
                  <a:lnTo>
                    <a:pt x="63" y="4856"/>
                  </a:lnTo>
                  <a:cubicBezTo>
                    <a:pt x="17" y="5054"/>
                    <a:pt x="0" y="5256"/>
                    <a:pt x="7" y="5460"/>
                  </a:cubicBezTo>
                  <a:lnTo>
                    <a:pt x="52" y="6506"/>
                  </a:lnTo>
                  <a:cubicBezTo>
                    <a:pt x="63" y="6780"/>
                    <a:pt x="121" y="7047"/>
                    <a:pt x="229" y="7301"/>
                  </a:cubicBezTo>
                  <a:lnTo>
                    <a:pt x="242" y="7342"/>
                  </a:lnTo>
                  <a:cubicBezTo>
                    <a:pt x="479" y="7901"/>
                    <a:pt x="920" y="8349"/>
                    <a:pt x="1479" y="8585"/>
                  </a:cubicBezTo>
                  <a:cubicBezTo>
                    <a:pt x="1691" y="8676"/>
                    <a:pt x="1912" y="8735"/>
                    <a:pt x="2142" y="8759"/>
                  </a:cubicBezTo>
                  <a:lnTo>
                    <a:pt x="3016" y="8849"/>
                  </a:lnTo>
                  <a:cubicBezTo>
                    <a:pt x="3100" y="8858"/>
                    <a:pt x="3184" y="8863"/>
                    <a:pt x="3267" y="8863"/>
                  </a:cubicBezTo>
                  <a:cubicBezTo>
                    <a:pt x="3497" y="8863"/>
                    <a:pt x="3725" y="8828"/>
                    <a:pt x="3944" y="8762"/>
                  </a:cubicBezTo>
                  <a:lnTo>
                    <a:pt x="5381" y="8318"/>
                  </a:lnTo>
                  <a:cubicBezTo>
                    <a:pt x="5680" y="8227"/>
                    <a:pt x="5954" y="8078"/>
                    <a:pt x="6194" y="7876"/>
                  </a:cubicBezTo>
                  <a:lnTo>
                    <a:pt x="7072" y="7137"/>
                  </a:lnTo>
                  <a:cubicBezTo>
                    <a:pt x="7301" y="6946"/>
                    <a:pt x="7489" y="6710"/>
                    <a:pt x="7631" y="6447"/>
                  </a:cubicBezTo>
                  <a:lnTo>
                    <a:pt x="8256" y="5259"/>
                  </a:lnTo>
                  <a:cubicBezTo>
                    <a:pt x="8391" y="4998"/>
                    <a:pt x="8479" y="4714"/>
                    <a:pt x="8509" y="4422"/>
                  </a:cubicBezTo>
                  <a:lnTo>
                    <a:pt x="8589" y="3673"/>
                  </a:lnTo>
                  <a:cubicBezTo>
                    <a:pt x="8624" y="3343"/>
                    <a:pt x="8589" y="3009"/>
                    <a:pt x="8485" y="2693"/>
                  </a:cubicBezTo>
                  <a:lnTo>
                    <a:pt x="8263" y="2030"/>
                  </a:lnTo>
                  <a:cubicBezTo>
                    <a:pt x="8114" y="1575"/>
                    <a:pt x="7825" y="1183"/>
                    <a:pt x="7440" y="898"/>
                  </a:cubicBezTo>
                  <a:lnTo>
                    <a:pt x="6920" y="513"/>
                  </a:lnTo>
                  <a:cubicBezTo>
                    <a:pt x="6562" y="249"/>
                    <a:pt x="6138" y="93"/>
                    <a:pt x="5694" y="64"/>
                  </a:cubicBezTo>
                  <a:lnTo>
                    <a:pt x="4822" y="6"/>
                  </a:lnTo>
                  <a:cubicBezTo>
                    <a:pt x="4770" y="2"/>
                    <a:pt x="4717" y="1"/>
                    <a:pt x="4664" y="1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495402" y="4479533"/>
              <a:ext cx="467844" cy="479966"/>
            </a:xfrm>
            <a:custGeom>
              <a:rect b="b" l="l" r="r" t="t"/>
              <a:pathLst>
                <a:path extrusionOk="0" h="9322" w="9087">
                  <a:moveTo>
                    <a:pt x="4900" y="457"/>
                  </a:moveTo>
                  <a:cubicBezTo>
                    <a:pt x="4948" y="457"/>
                    <a:pt x="4993" y="460"/>
                    <a:pt x="5038" y="460"/>
                  </a:cubicBezTo>
                  <a:lnTo>
                    <a:pt x="5910" y="519"/>
                  </a:lnTo>
                  <a:cubicBezTo>
                    <a:pt x="6309" y="548"/>
                    <a:pt x="6691" y="686"/>
                    <a:pt x="7014" y="926"/>
                  </a:cubicBezTo>
                  <a:lnTo>
                    <a:pt x="7535" y="1311"/>
                  </a:lnTo>
                  <a:cubicBezTo>
                    <a:pt x="7882" y="1568"/>
                    <a:pt x="8139" y="1918"/>
                    <a:pt x="8278" y="2332"/>
                  </a:cubicBezTo>
                  <a:lnTo>
                    <a:pt x="8496" y="2995"/>
                  </a:lnTo>
                  <a:cubicBezTo>
                    <a:pt x="8594" y="3280"/>
                    <a:pt x="8625" y="3578"/>
                    <a:pt x="8594" y="3877"/>
                  </a:cubicBezTo>
                  <a:lnTo>
                    <a:pt x="8514" y="4626"/>
                  </a:lnTo>
                  <a:cubicBezTo>
                    <a:pt x="8486" y="4891"/>
                    <a:pt x="8409" y="5144"/>
                    <a:pt x="8284" y="5381"/>
                  </a:cubicBezTo>
                  <a:lnTo>
                    <a:pt x="7660" y="6568"/>
                  </a:lnTo>
                  <a:cubicBezTo>
                    <a:pt x="7531" y="6807"/>
                    <a:pt x="7361" y="7019"/>
                    <a:pt x="7153" y="7193"/>
                  </a:cubicBezTo>
                  <a:lnTo>
                    <a:pt x="6278" y="7932"/>
                  </a:lnTo>
                  <a:cubicBezTo>
                    <a:pt x="6059" y="8113"/>
                    <a:pt x="5816" y="8248"/>
                    <a:pt x="5545" y="8328"/>
                  </a:cubicBezTo>
                  <a:lnTo>
                    <a:pt x="4108" y="8772"/>
                  </a:lnTo>
                  <a:cubicBezTo>
                    <a:pt x="3910" y="8833"/>
                    <a:pt x="3705" y="8865"/>
                    <a:pt x="3498" y="8865"/>
                  </a:cubicBezTo>
                  <a:cubicBezTo>
                    <a:pt x="3423" y="8865"/>
                    <a:pt x="3347" y="8860"/>
                    <a:pt x="3271" y="8852"/>
                  </a:cubicBezTo>
                  <a:lnTo>
                    <a:pt x="2392" y="8759"/>
                  </a:lnTo>
                  <a:cubicBezTo>
                    <a:pt x="2188" y="8738"/>
                    <a:pt x="1990" y="8685"/>
                    <a:pt x="1799" y="8605"/>
                  </a:cubicBezTo>
                  <a:cubicBezTo>
                    <a:pt x="1292" y="8390"/>
                    <a:pt x="897" y="7991"/>
                    <a:pt x="684" y="7485"/>
                  </a:cubicBezTo>
                  <a:lnTo>
                    <a:pt x="667" y="7443"/>
                  </a:lnTo>
                  <a:cubicBezTo>
                    <a:pt x="573" y="7214"/>
                    <a:pt x="517" y="6970"/>
                    <a:pt x="507" y="6724"/>
                  </a:cubicBezTo>
                  <a:lnTo>
                    <a:pt x="466" y="5679"/>
                  </a:lnTo>
                  <a:cubicBezTo>
                    <a:pt x="459" y="5495"/>
                    <a:pt x="476" y="5311"/>
                    <a:pt x="514" y="5134"/>
                  </a:cubicBezTo>
                  <a:lnTo>
                    <a:pt x="889" y="3471"/>
                  </a:lnTo>
                  <a:cubicBezTo>
                    <a:pt x="969" y="3120"/>
                    <a:pt x="1139" y="2790"/>
                    <a:pt x="1382" y="2527"/>
                  </a:cubicBezTo>
                  <a:lnTo>
                    <a:pt x="2073" y="1763"/>
                  </a:lnTo>
                  <a:cubicBezTo>
                    <a:pt x="2254" y="1561"/>
                    <a:pt x="2469" y="1402"/>
                    <a:pt x="2712" y="1283"/>
                  </a:cubicBezTo>
                  <a:lnTo>
                    <a:pt x="3990" y="665"/>
                  </a:lnTo>
                  <a:cubicBezTo>
                    <a:pt x="4271" y="530"/>
                    <a:pt x="4587" y="457"/>
                    <a:pt x="4900" y="457"/>
                  </a:cubicBezTo>
                  <a:close/>
                  <a:moveTo>
                    <a:pt x="4906" y="1"/>
                  </a:moveTo>
                  <a:cubicBezTo>
                    <a:pt x="4520" y="1"/>
                    <a:pt x="4139" y="88"/>
                    <a:pt x="3788" y="256"/>
                  </a:cubicBezTo>
                  <a:lnTo>
                    <a:pt x="2514" y="873"/>
                  </a:lnTo>
                  <a:cubicBezTo>
                    <a:pt x="2219" y="1016"/>
                    <a:pt x="1955" y="1210"/>
                    <a:pt x="1737" y="1453"/>
                  </a:cubicBezTo>
                  <a:lnTo>
                    <a:pt x="1042" y="2217"/>
                  </a:lnTo>
                  <a:cubicBezTo>
                    <a:pt x="747" y="2543"/>
                    <a:pt x="542" y="2943"/>
                    <a:pt x="445" y="3370"/>
                  </a:cubicBezTo>
                  <a:lnTo>
                    <a:pt x="70" y="5033"/>
                  </a:lnTo>
                  <a:cubicBezTo>
                    <a:pt x="22" y="5251"/>
                    <a:pt x="1" y="5474"/>
                    <a:pt x="11" y="5696"/>
                  </a:cubicBezTo>
                  <a:lnTo>
                    <a:pt x="53" y="6741"/>
                  </a:lnTo>
                  <a:cubicBezTo>
                    <a:pt x="67" y="7043"/>
                    <a:pt x="129" y="7339"/>
                    <a:pt x="247" y="7620"/>
                  </a:cubicBezTo>
                  <a:lnTo>
                    <a:pt x="264" y="7658"/>
                  </a:lnTo>
                  <a:cubicBezTo>
                    <a:pt x="522" y="8280"/>
                    <a:pt x="1004" y="8762"/>
                    <a:pt x="1622" y="9026"/>
                  </a:cubicBezTo>
                  <a:cubicBezTo>
                    <a:pt x="1851" y="9123"/>
                    <a:pt x="2097" y="9185"/>
                    <a:pt x="2347" y="9214"/>
                  </a:cubicBezTo>
                  <a:lnTo>
                    <a:pt x="3222" y="9307"/>
                  </a:lnTo>
                  <a:cubicBezTo>
                    <a:pt x="3313" y="9318"/>
                    <a:pt x="3403" y="9321"/>
                    <a:pt x="3496" y="9321"/>
                  </a:cubicBezTo>
                  <a:cubicBezTo>
                    <a:pt x="3746" y="9321"/>
                    <a:pt x="3996" y="9283"/>
                    <a:pt x="4243" y="9206"/>
                  </a:cubicBezTo>
                  <a:lnTo>
                    <a:pt x="5680" y="8765"/>
                  </a:lnTo>
                  <a:cubicBezTo>
                    <a:pt x="6007" y="8665"/>
                    <a:pt x="6305" y="8501"/>
                    <a:pt x="6570" y="8280"/>
                  </a:cubicBezTo>
                  <a:lnTo>
                    <a:pt x="7448" y="7543"/>
                  </a:lnTo>
                  <a:cubicBezTo>
                    <a:pt x="7701" y="7328"/>
                    <a:pt x="7906" y="7075"/>
                    <a:pt x="8063" y="6780"/>
                  </a:cubicBezTo>
                  <a:lnTo>
                    <a:pt x="8688" y="5596"/>
                  </a:lnTo>
                  <a:cubicBezTo>
                    <a:pt x="8840" y="5307"/>
                    <a:pt x="8934" y="4998"/>
                    <a:pt x="8969" y="4676"/>
                  </a:cubicBezTo>
                  <a:lnTo>
                    <a:pt x="9049" y="3926"/>
                  </a:lnTo>
                  <a:cubicBezTo>
                    <a:pt x="9087" y="3561"/>
                    <a:pt x="9045" y="3200"/>
                    <a:pt x="8930" y="2849"/>
                  </a:cubicBezTo>
                  <a:lnTo>
                    <a:pt x="8709" y="2186"/>
                  </a:lnTo>
                  <a:cubicBezTo>
                    <a:pt x="8542" y="1686"/>
                    <a:pt x="8229" y="1256"/>
                    <a:pt x="7805" y="943"/>
                  </a:cubicBezTo>
                  <a:lnTo>
                    <a:pt x="7285" y="558"/>
                  </a:lnTo>
                  <a:cubicBezTo>
                    <a:pt x="6892" y="266"/>
                    <a:pt x="6427" y="96"/>
                    <a:pt x="5941" y="64"/>
                  </a:cubicBezTo>
                  <a:lnTo>
                    <a:pt x="5070" y="6"/>
                  </a:lnTo>
                  <a:cubicBezTo>
                    <a:pt x="5015" y="2"/>
                    <a:pt x="4960" y="1"/>
                    <a:pt x="4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705266" y="4737595"/>
              <a:ext cx="35113" cy="35269"/>
            </a:xfrm>
            <a:custGeom>
              <a:rect b="b" l="l" r="r" t="t"/>
              <a:pathLst>
                <a:path extrusionOk="0" h="685" w="682">
                  <a:moveTo>
                    <a:pt x="341" y="0"/>
                  </a:moveTo>
                  <a:cubicBezTo>
                    <a:pt x="154" y="0"/>
                    <a:pt x="0" y="153"/>
                    <a:pt x="0" y="340"/>
                  </a:cubicBezTo>
                  <a:cubicBezTo>
                    <a:pt x="0" y="528"/>
                    <a:pt x="154" y="684"/>
                    <a:pt x="341" y="684"/>
                  </a:cubicBezTo>
                  <a:cubicBezTo>
                    <a:pt x="529" y="684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633801" y="4710769"/>
              <a:ext cx="35216" cy="35114"/>
            </a:xfrm>
            <a:custGeom>
              <a:rect b="b" l="l" r="r" t="t"/>
              <a:pathLst>
                <a:path extrusionOk="0" h="682" w="684">
                  <a:moveTo>
                    <a:pt x="343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3" y="681"/>
                  </a:cubicBezTo>
                  <a:cubicBezTo>
                    <a:pt x="531" y="681"/>
                    <a:pt x="683" y="528"/>
                    <a:pt x="683" y="340"/>
                  </a:cubicBezTo>
                  <a:cubicBezTo>
                    <a:pt x="683" y="153"/>
                    <a:pt x="531" y="0"/>
                    <a:pt x="34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8653109" y="4649806"/>
              <a:ext cx="35061" cy="35114"/>
            </a:xfrm>
            <a:custGeom>
              <a:rect b="b" l="l" r="r" t="t"/>
              <a:pathLst>
                <a:path extrusionOk="0" h="682" w="681">
                  <a:moveTo>
                    <a:pt x="340" y="0"/>
                  </a:moveTo>
                  <a:cubicBezTo>
                    <a:pt x="153" y="0"/>
                    <a:pt x="0" y="153"/>
                    <a:pt x="0" y="340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0"/>
                  </a:cubicBezTo>
                  <a:cubicBezTo>
                    <a:pt x="680" y="153"/>
                    <a:pt x="528" y="0"/>
                    <a:pt x="340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8729259" y="4637655"/>
              <a:ext cx="35061" cy="35063"/>
            </a:xfrm>
            <a:custGeom>
              <a:rect b="b" l="l" r="r" t="t"/>
              <a:pathLst>
                <a:path extrusionOk="0" h="681" w="681">
                  <a:moveTo>
                    <a:pt x="340" y="1"/>
                  </a:moveTo>
                  <a:cubicBezTo>
                    <a:pt x="153" y="1"/>
                    <a:pt x="0" y="153"/>
                    <a:pt x="0" y="341"/>
                  </a:cubicBezTo>
                  <a:cubicBezTo>
                    <a:pt x="0" y="528"/>
                    <a:pt x="153" y="681"/>
                    <a:pt x="340" y="681"/>
                  </a:cubicBezTo>
                  <a:cubicBezTo>
                    <a:pt x="528" y="681"/>
                    <a:pt x="680" y="528"/>
                    <a:pt x="680" y="341"/>
                  </a:cubicBezTo>
                  <a:cubicBezTo>
                    <a:pt x="680" y="153"/>
                    <a:pt x="528" y="1"/>
                    <a:pt x="340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8764426" y="4687187"/>
              <a:ext cx="35113" cy="35063"/>
            </a:xfrm>
            <a:custGeom>
              <a:rect b="b" l="l" r="r" t="t"/>
              <a:pathLst>
                <a:path extrusionOk="0" h="681" w="682">
                  <a:moveTo>
                    <a:pt x="341" y="0"/>
                  </a:moveTo>
                  <a:cubicBezTo>
                    <a:pt x="154" y="0"/>
                    <a:pt x="1" y="153"/>
                    <a:pt x="1" y="340"/>
                  </a:cubicBezTo>
                  <a:cubicBezTo>
                    <a:pt x="1" y="528"/>
                    <a:pt x="154" y="681"/>
                    <a:pt x="341" y="681"/>
                  </a:cubicBezTo>
                  <a:cubicBezTo>
                    <a:pt x="529" y="681"/>
                    <a:pt x="681" y="528"/>
                    <a:pt x="681" y="340"/>
                  </a:cubicBezTo>
                  <a:cubicBezTo>
                    <a:pt x="681" y="153"/>
                    <a:pt x="529" y="0"/>
                    <a:pt x="341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6" name="Google Shape;1826;p32"/>
          <p:cNvGrpSpPr/>
          <p:nvPr/>
        </p:nvGrpSpPr>
        <p:grpSpPr>
          <a:xfrm flipH="1" rot="2514303">
            <a:off x="959496" y="486599"/>
            <a:ext cx="1100317" cy="1415320"/>
            <a:chOff x="2377189" y="1945104"/>
            <a:chExt cx="1006161" cy="1294208"/>
          </a:xfrm>
        </p:grpSpPr>
        <p:sp>
          <p:nvSpPr>
            <p:cNvPr id="1827" name="Google Shape;1827;p32"/>
            <p:cNvSpPr/>
            <p:nvPr/>
          </p:nvSpPr>
          <p:spPr>
            <a:xfrm>
              <a:off x="2797743" y="1954612"/>
              <a:ext cx="355792" cy="874876"/>
            </a:xfrm>
            <a:custGeom>
              <a:rect b="b" l="l" r="r" t="t"/>
              <a:pathLst>
                <a:path extrusionOk="0" h="24292" w="9879">
                  <a:moveTo>
                    <a:pt x="3063" y="0"/>
                  </a:moveTo>
                  <a:cubicBezTo>
                    <a:pt x="2559" y="0"/>
                    <a:pt x="2086" y="268"/>
                    <a:pt x="1847" y="710"/>
                  </a:cubicBezTo>
                  <a:cubicBezTo>
                    <a:pt x="1823" y="756"/>
                    <a:pt x="1802" y="801"/>
                    <a:pt x="1785" y="846"/>
                  </a:cubicBezTo>
                  <a:cubicBezTo>
                    <a:pt x="1330" y="1995"/>
                    <a:pt x="1778" y="3578"/>
                    <a:pt x="2097" y="4443"/>
                  </a:cubicBezTo>
                  <a:cubicBezTo>
                    <a:pt x="2493" y="5512"/>
                    <a:pt x="2789" y="6616"/>
                    <a:pt x="2945" y="7745"/>
                  </a:cubicBezTo>
                  <a:cubicBezTo>
                    <a:pt x="3420" y="11262"/>
                    <a:pt x="2775" y="14238"/>
                    <a:pt x="2775" y="14238"/>
                  </a:cubicBezTo>
                  <a:cubicBezTo>
                    <a:pt x="2775" y="14238"/>
                    <a:pt x="2722" y="14550"/>
                    <a:pt x="2615" y="15088"/>
                  </a:cubicBezTo>
                  <a:cubicBezTo>
                    <a:pt x="2393" y="16223"/>
                    <a:pt x="1930" y="18376"/>
                    <a:pt x="1222" y="20751"/>
                  </a:cubicBezTo>
                  <a:cubicBezTo>
                    <a:pt x="875" y="21910"/>
                    <a:pt x="469" y="23122"/>
                    <a:pt x="1" y="24292"/>
                  </a:cubicBezTo>
                  <a:lnTo>
                    <a:pt x="3614" y="18886"/>
                  </a:lnTo>
                  <a:lnTo>
                    <a:pt x="3614" y="18883"/>
                  </a:lnTo>
                  <a:cubicBezTo>
                    <a:pt x="4419" y="17033"/>
                    <a:pt x="5730" y="16544"/>
                    <a:pt x="6899" y="16544"/>
                  </a:cubicBezTo>
                  <a:cubicBezTo>
                    <a:pt x="7104" y="16544"/>
                    <a:pt x="7304" y="16559"/>
                    <a:pt x="7497" y="16584"/>
                  </a:cubicBezTo>
                  <a:cubicBezTo>
                    <a:pt x="7497" y="16584"/>
                    <a:pt x="7500" y="16588"/>
                    <a:pt x="7503" y="16588"/>
                  </a:cubicBezTo>
                  <a:cubicBezTo>
                    <a:pt x="7542" y="16592"/>
                    <a:pt x="7576" y="16595"/>
                    <a:pt x="7611" y="16602"/>
                  </a:cubicBezTo>
                  <a:cubicBezTo>
                    <a:pt x="7726" y="16622"/>
                    <a:pt x="7837" y="16643"/>
                    <a:pt x="7944" y="16667"/>
                  </a:cubicBezTo>
                  <a:cubicBezTo>
                    <a:pt x="7976" y="16675"/>
                    <a:pt x="8007" y="16682"/>
                    <a:pt x="8038" y="16688"/>
                  </a:cubicBezTo>
                  <a:cubicBezTo>
                    <a:pt x="8048" y="16692"/>
                    <a:pt x="8055" y="16692"/>
                    <a:pt x="8066" y="16696"/>
                  </a:cubicBezTo>
                  <a:cubicBezTo>
                    <a:pt x="8093" y="16702"/>
                    <a:pt x="8125" y="16709"/>
                    <a:pt x="8152" y="16717"/>
                  </a:cubicBezTo>
                  <a:cubicBezTo>
                    <a:pt x="8226" y="16737"/>
                    <a:pt x="8292" y="16755"/>
                    <a:pt x="8357" y="16776"/>
                  </a:cubicBezTo>
                  <a:cubicBezTo>
                    <a:pt x="8388" y="16782"/>
                    <a:pt x="8417" y="16792"/>
                    <a:pt x="8444" y="16803"/>
                  </a:cubicBezTo>
                  <a:cubicBezTo>
                    <a:pt x="8531" y="16831"/>
                    <a:pt x="8611" y="16859"/>
                    <a:pt x="8691" y="16887"/>
                  </a:cubicBezTo>
                  <a:cubicBezTo>
                    <a:pt x="8722" y="16897"/>
                    <a:pt x="8753" y="16907"/>
                    <a:pt x="8781" y="16917"/>
                  </a:cubicBezTo>
                  <a:cubicBezTo>
                    <a:pt x="8805" y="16932"/>
                    <a:pt x="8830" y="16938"/>
                    <a:pt x="8854" y="16949"/>
                  </a:cubicBezTo>
                  <a:cubicBezTo>
                    <a:pt x="8896" y="16967"/>
                    <a:pt x="8930" y="16980"/>
                    <a:pt x="8965" y="16994"/>
                  </a:cubicBezTo>
                  <a:cubicBezTo>
                    <a:pt x="9013" y="17015"/>
                    <a:pt x="9062" y="17036"/>
                    <a:pt x="9101" y="17053"/>
                  </a:cubicBezTo>
                  <a:cubicBezTo>
                    <a:pt x="9114" y="17060"/>
                    <a:pt x="9128" y="17067"/>
                    <a:pt x="9138" y="17071"/>
                  </a:cubicBezTo>
                  <a:cubicBezTo>
                    <a:pt x="9277" y="17137"/>
                    <a:pt x="9354" y="17178"/>
                    <a:pt x="9354" y="17178"/>
                  </a:cubicBezTo>
                  <a:cubicBezTo>
                    <a:pt x="9396" y="16887"/>
                    <a:pt x="9430" y="16602"/>
                    <a:pt x="9465" y="16324"/>
                  </a:cubicBezTo>
                  <a:cubicBezTo>
                    <a:pt x="9809" y="13536"/>
                    <a:pt x="9830" y="11703"/>
                    <a:pt x="9830" y="11703"/>
                  </a:cubicBezTo>
                  <a:cubicBezTo>
                    <a:pt x="9878" y="10200"/>
                    <a:pt x="9742" y="8852"/>
                    <a:pt x="9489" y="7661"/>
                  </a:cubicBezTo>
                  <a:cubicBezTo>
                    <a:pt x="8819" y="4498"/>
                    <a:pt x="7337" y="2415"/>
                    <a:pt x="6333" y="1311"/>
                  </a:cubicBezTo>
                  <a:cubicBezTo>
                    <a:pt x="6180" y="1144"/>
                    <a:pt x="6010" y="989"/>
                    <a:pt x="5830" y="853"/>
                  </a:cubicBezTo>
                  <a:cubicBezTo>
                    <a:pt x="5698" y="756"/>
                    <a:pt x="5563" y="665"/>
                    <a:pt x="5420" y="585"/>
                  </a:cubicBezTo>
                  <a:cubicBezTo>
                    <a:pt x="5059" y="388"/>
                    <a:pt x="4667" y="249"/>
                    <a:pt x="4257" y="183"/>
                  </a:cubicBezTo>
                  <a:lnTo>
                    <a:pt x="3438" y="44"/>
                  </a:lnTo>
                  <a:lnTo>
                    <a:pt x="3295" y="19"/>
                  </a:lnTo>
                  <a:cubicBezTo>
                    <a:pt x="3218" y="7"/>
                    <a:pt x="3140" y="0"/>
                    <a:pt x="3063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2992948" y="1975681"/>
              <a:ext cx="160591" cy="597633"/>
            </a:xfrm>
            <a:custGeom>
              <a:rect b="b" l="l" r="r" t="t"/>
              <a:pathLst>
                <a:path extrusionOk="0" h="16594" w="4459">
                  <a:moveTo>
                    <a:pt x="0" y="0"/>
                  </a:moveTo>
                  <a:lnTo>
                    <a:pt x="0" y="0"/>
                  </a:lnTo>
                  <a:cubicBezTo>
                    <a:pt x="80" y="928"/>
                    <a:pt x="479" y="1879"/>
                    <a:pt x="771" y="2469"/>
                  </a:cubicBezTo>
                  <a:cubicBezTo>
                    <a:pt x="1278" y="3490"/>
                    <a:pt x="1691" y="4556"/>
                    <a:pt x="1965" y="5663"/>
                  </a:cubicBezTo>
                  <a:cubicBezTo>
                    <a:pt x="2812" y="9108"/>
                    <a:pt x="2489" y="12135"/>
                    <a:pt x="2489" y="12135"/>
                  </a:cubicBezTo>
                  <a:cubicBezTo>
                    <a:pt x="2489" y="12135"/>
                    <a:pt x="2468" y="12451"/>
                    <a:pt x="2423" y="12996"/>
                  </a:cubicBezTo>
                  <a:cubicBezTo>
                    <a:pt x="2361" y="13687"/>
                    <a:pt x="2257" y="14743"/>
                    <a:pt x="2083" y="16003"/>
                  </a:cubicBezTo>
                  <a:cubicBezTo>
                    <a:pt x="2122" y="16007"/>
                    <a:pt x="2156" y="16010"/>
                    <a:pt x="2191" y="16017"/>
                  </a:cubicBezTo>
                  <a:cubicBezTo>
                    <a:pt x="2306" y="16037"/>
                    <a:pt x="2417" y="16058"/>
                    <a:pt x="2524" y="16082"/>
                  </a:cubicBezTo>
                  <a:cubicBezTo>
                    <a:pt x="2556" y="16090"/>
                    <a:pt x="2587" y="16097"/>
                    <a:pt x="2618" y="16103"/>
                  </a:cubicBezTo>
                  <a:cubicBezTo>
                    <a:pt x="2628" y="16107"/>
                    <a:pt x="2635" y="16107"/>
                    <a:pt x="2646" y="16111"/>
                  </a:cubicBezTo>
                  <a:cubicBezTo>
                    <a:pt x="2673" y="16117"/>
                    <a:pt x="2705" y="16124"/>
                    <a:pt x="2732" y="16132"/>
                  </a:cubicBezTo>
                  <a:cubicBezTo>
                    <a:pt x="2806" y="16152"/>
                    <a:pt x="2872" y="16170"/>
                    <a:pt x="2937" y="16191"/>
                  </a:cubicBezTo>
                  <a:cubicBezTo>
                    <a:pt x="2968" y="16197"/>
                    <a:pt x="2997" y="16207"/>
                    <a:pt x="3024" y="16218"/>
                  </a:cubicBezTo>
                  <a:cubicBezTo>
                    <a:pt x="3111" y="16246"/>
                    <a:pt x="3191" y="16274"/>
                    <a:pt x="3271" y="16302"/>
                  </a:cubicBezTo>
                  <a:cubicBezTo>
                    <a:pt x="3302" y="16312"/>
                    <a:pt x="3333" y="16322"/>
                    <a:pt x="3361" y="16332"/>
                  </a:cubicBezTo>
                  <a:cubicBezTo>
                    <a:pt x="3385" y="16347"/>
                    <a:pt x="3410" y="16353"/>
                    <a:pt x="3434" y="16364"/>
                  </a:cubicBezTo>
                  <a:cubicBezTo>
                    <a:pt x="3476" y="16382"/>
                    <a:pt x="3510" y="16395"/>
                    <a:pt x="3545" y="16409"/>
                  </a:cubicBezTo>
                  <a:cubicBezTo>
                    <a:pt x="3593" y="16430"/>
                    <a:pt x="3642" y="16451"/>
                    <a:pt x="3681" y="16468"/>
                  </a:cubicBezTo>
                  <a:cubicBezTo>
                    <a:pt x="3694" y="16475"/>
                    <a:pt x="3708" y="16482"/>
                    <a:pt x="3718" y="16486"/>
                  </a:cubicBezTo>
                  <a:cubicBezTo>
                    <a:pt x="3857" y="16552"/>
                    <a:pt x="3934" y="16593"/>
                    <a:pt x="3934" y="16593"/>
                  </a:cubicBezTo>
                  <a:cubicBezTo>
                    <a:pt x="3976" y="16302"/>
                    <a:pt x="4010" y="16017"/>
                    <a:pt x="4045" y="15739"/>
                  </a:cubicBezTo>
                  <a:cubicBezTo>
                    <a:pt x="4389" y="12951"/>
                    <a:pt x="4410" y="11118"/>
                    <a:pt x="4410" y="11118"/>
                  </a:cubicBezTo>
                  <a:cubicBezTo>
                    <a:pt x="4458" y="9615"/>
                    <a:pt x="4322" y="8267"/>
                    <a:pt x="4069" y="7076"/>
                  </a:cubicBezTo>
                  <a:cubicBezTo>
                    <a:pt x="3399" y="3913"/>
                    <a:pt x="1917" y="1830"/>
                    <a:pt x="913" y="726"/>
                  </a:cubicBezTo>
                  <a:cubicBezTo>
                    <a:pt x="760" y="559"/>
                    <a:pt x="590" y="404"/>
                    <a:pt x="410" y="268"/>
                  </a:cubicBezTo>
                  <a:cubicBezTo>
                    <a:pt x="278" y="171"/>
                    <a:pt x="143" y="80"/>
                    <a:pt x="0" y="0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2797743" y="2516238"/>
              <a:ext cx="340882" cy="313258"/>
            </a:xfrm>
            <a:custGeom>
              <a:rect b="b" l="l" r="r" t="t"/>
              <a:pathLst>
                <a:path extrusionOk="0" h="8698" w="9465">
                  <a:moveTo>
                    <a:pt x="6541" y="0"/>
                  </a:moveTo>
                  <a:cubicBezTo>
                    <a:pt x="5983" y="0"/>
                    <a:pt x="5431" y="109"/>
                    <a:pt x="4896" y="373"/>
                  </a:cubicBezTo>
                  <a:cubicBezTo>
                    <a:pt x="3539" y="1043"/>
                    <a:pt x="2951" y="2567"/>
                    <a:pt x="2156" y="3757"/>
                  </a:cubicBezTo>
                  <a:cubicBezTo>
                    <a:pt x="1844" y="4223"/>
                    <a:pt x="1531" y="4688"/>
                    <a:pt x="1222" y="5157"/>
                  </a:cubicBezTo>
                  <a:cubicBezTo>
                    <a:pt x="875" y="6316"/>
                    <a:pt x="469" y="7528"/>
                    <a:pt x="1" y="8698"/>
                  </a:cubicBezTo>
                  <a:lnTo>
                    <a:pt x="3614" y="3292"/>
                  </a:lnTo>
                  <a:lnTo>
                    <a:pt x="3614" y="3289"/>
                  </a:lnTo>
                  <a:cubicBezTo>
                    <a:pt x="4416" y="1442"/>
                    <a:pt x="5725" y="951"/>
                    <a:pt x="6891" y="951"/>
                  </a:cubicBezTo>
                  <a:cubicBezTo>
                    <a:pt x="8215" y="951"/>
                    <a:pt x="9354" y="1584"/>
                    <a:pt x="9354" y="1584"/>
                  </a:cubicBezTo>
                  <a:cubicBezTo>
                    <a:pt x="9396" y="1293"/>
                    <a:pt x="9430" y="1008"/>
                    <a:pt x="9465" y="730"/>
                  </a:cubicBezTo>
                  <a:cubicBezTo>
                    <a:pt x="8500" y="327"/>
                    <a:pt x="7510" y="0"/>
                    <a:pt x="6541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2787119" y="1945104"/>
              <a:ext cx="380787" cy="893928"/>
            </a:xfrm>
            <a:custGeom>
              <a:rect b="b" l="l" r="r" t="t"/>
              <a:pathLst>
                <a:path extrusionOk="0" h="24821" w="10573">
                  <a:moveTo>
                    <a:pt x="3358" y="530"/>
                  </a:moveTo>
                  <a:cubicBezTo>
                    <a:pt x="3420" y="530"/>
                    <a:pt x="3483" y="537"/>
                    <a:pt x="3545" y="548"/>
                  </a:cubicBezTo>
                  <a:lnTo>
                    <a:pt x="4510" y="708"/>
                  </a:lnTo>
                  <a:cubicBezTo>
                    <a:pt x="5246" y="828"/>
                    <a:pt x="5930" y="1203"/>
                    <a:pt x="6433" y="1756"/>
                  </a:cubicBezTo>
                  <a:cubicBezTo>
                    <a:pt x="7788" y="3249"/>
                    <a:pt x="10034" y="6561"/>
                    <a:pt x="9861" y="11960"/>
                  </a:cubicBezTo>
                  <a:lnTo>
                    <a:pt x="9861" y="11963"/>
                  </a:lnTo>
                  <a:cubicBezTo>
                    <a:pt x="9861" y="11984"/>
                    <a:pt x="9829" y="14033"/>
                    <a:pt x="9433" y="17043"/>
                  </a:cubicBezTo>
                  <a:cubicBezTo>
                    <a:pt x="8983" y="16845"/>
                    <a:pt x="8137" y="16542"/>
                    <a:pt x="7191" y="16542"/>
                  </a:cubicBezTo>
                  <a:cubicBezTo>
                    <a:pt x="6789" y="16542"/>
                    <a:pt x="6369" y="16597"/>
                    <a:pt x="5954" y="16737"/>
                  </a:cubicBezTo>
                  <a:cubicBezTo>
                    <a:pt x="4954" y="17077"/>
                    <a:pt x="4188" y="17848"/>
                    <a:pt x="3677" y="19019"/>
                  </a:cubicBezTo>
                  <a:lnTo>
                    <a:pt x="1302" y="22570"/>
                  </a:lnTo>
                  <a:cubicBezTo>
                    <a:pt x="2656" y="18515"/>
                    <a:pt x="3323" y="14592"/>
                    <a:pt x="3330" y="14557"/>
                  </a:cubicBezTo>
                  <a:cubicBezTo>
                    <a:pt x="3355" y="14436"/>
                    <a:pt x="3979" y="11494"/>
                    <a:pt x="3504" y="7974"/>
                  </a:cubicBezTo>
                  <a:cubicBezTo>
                    <a:pt x="3355" y="6890"/>
                    <a:pt x="3066" y="5759"/>
                    <a:pt x="2642" y="4613"/>
                  </a:cubicBezTo>
                  <a:cubicBezTo>
                    <a:pt x="2344" y="3801"/>
                    <a:pt x="1903" y="2277"/>
                    <a:pt x="2326" y="1211"/>
                  </a:cubicBezTo>
                  <a:cubicBezTo>
                    <a:pt x="2490" y="798"/>
                    <a:pt x="2906" y="530"/>
                    <a:pt x="3358" y="530"/>
                  </a:cubicBezTo>
                  <a:close/>
                  <a:moveTo>
                    <a:pt x="3355" y="0"/>
                  </a:moveTo>
                  <a:cubicBezTo>
                    <a:pt x="2691" y="0"/>
                    <a:pt x="2078" y="397"/>
                    <a:pt x="1834" y="1013"/>
                  </a:cubicBezTo>
                  <a:cubicBezTo>
                    <a:pt x="1344" y="2245"/>
                    <a:pt x="1816" y="3912"/>
                    <a:pt x="2142" y="4797"/>
                  </a:cubicBezTo>
                  <a:cubicBezTo>
                    <a:pt x="2552" y="5908"/>
                    <a:pt x="2834" y="7002"/>
                    <a:pt x="2975" y="8047"/>
                  </a:cubicBezTo>
                  <a:cubicBezTo>
                    <a:pt x="3441" y="11470"/>
                    <a:pt x="2816" y="14415"/>
                    <a:pt x="2805" y="14457"/>
                  </a:cubicBezTo>
                  <a:cubicBezTo>
                    <a:pt x="2799" y="14512"/>
                    <a:pt x="1892" y="19835"/>
                    <a:pt x="49" y="24456"/>
                  </a:cubicBezTo>
                  <a:cubicBezTo>
                    <a:pt x="1" y="24584"/>
                    <a:pt x="52" y="24727"/>
                    <a:pt x="174" y="24793"/>
                  </a:cubicBezTo>
                  <a:cubicBezTo>
                    <a:pt x="212" y="24813"/>
                    <a:pt x="254" y="24820"/>
                    <a:pt x="296" y="24820"/>
                  </a:cubicBezTo>
                  <a:cubicBezTo>
                    <a:pt x="382" y="24820"/>
                    <a:pt x="466" y="24778"/>
                    <a:pt x="517" y="24702"/>
                  </a:cubicBezTo>
                  <a:lnTo>
                    <a:pt x="4129" y="19300"/>
                  </a:lnTo>
                  <a:cubicBezTo>
                    <a:pt x="4139" y="19282"/>
                    <a:pt x="4149" y="19269"/>
                    <a:pt x="4156" y="19251"/>
                  </a:cubicBezTo>
                  <a:cubicBezTo>
                    <a:pt x="4608" y="18210"/>
                    <a:pt x="5271" y="17532"/>
                    <a:pt x="6125" y="17241"/>
                  </a:cubicBezTo>
                  <a:cubicBezTo>
                    <a:pt x="6475" y="17121"/>
                    <a:pt x="6834" y="17074"/>
                    <a:pt x="7181" y="17074"/>
                  </a:cubicBezTo>
                  <a:cubicBezTo>
                    <a:pt x="8418" y="17074"/>
                    <a:pt x="9507" y="17667"/>
                    <a:pt x="9521" y="17675"/>
                  </a:cubicBezTo>
                  <a:cubicBezTo>
                    <a:pt x="9560" y="17696"/>
                    <a:pt x="9605" y="17708"/>
                    <a:pt x="9649" y="17708"/>
                  </a:cubicBezTo>
                  <a:cubicBezTo>
                    <a:pt x="9690" y="17708"/>
                    <a:pt x="9730" y="17698"/>
                    <a:pt x="9767" y="17678"/>
                  </a:cubicBezTo>
                  <a:cubicBezTo>
                    <a:pt x="9847" y="17640"/>
                    <a:pt x="9902" y="17564"/>
                    <a:pt x="9912" y="17477"/>
                  </a:cubicBezTo>
                  <a:cubicBezTo>
                    <a:pt x="10350" y="14286"/>
                    <a:pt x="10392" y="12064"/>
                    <a:pt x="10392" y="11973"/>
                  </a:cubicBezTo>
                  <a:cubicBezTo>
                    <a:pt x="10572" y="6391"/>
                    <a:pt x="8236" y="2950"/>
                    <a:pt x="6826" y="1398"/>
                  </a:cubicBezTo>
                  <a:cubicBezTo>
                    <a:pt x="6243" y="756"/>
                    <a:pt x="5451" y="325"/>
                    <a:pt x="4597" y="183"/>
                  </a:cubicBezTo>
                  <a:lnTo>
                    <a:pt x="3632" y="23"/>
                  </a:lnTo>
                  <a:cubicBezTo>
                    <a:pt x="3539" y="8"/>
                    <a:pt x="3447" y="0"/>
                    <a:pt x="3355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2907663" y="2050341"/>
              <a:ext cx="74695" cy="465674"/>
            </a:xfrm>
            <a:custGeom>
              <a:rect b="b" l="l" r="r" t="t"/>
              <a:pathLst>
                <a:path extrusionOk="0" h="12930" w="2074">
                  <a:moveTo>
                    <a:pt x="87" y="0"/>
                  </a:moveTo>
                  <a:cubicBezTo>
                    <a:pt x="56" y="0"/>
                    <a:pt x="24" y="25"/>
                    <a:pt x="14" y="52"/>
                  </a:cubicBezTo>
                  <a:cubicBezTo>
                    <a:pt x="0" y="90"/>
                    <a:pt x="24" y="132"/>
                    <a:pt x="35" y="167"/>
                  </a:cubicBezTo>
                  <a:cubicBezTo>
                    <a:pt x="59" y="244"/>
                    <a:pt x="87" y="320"/>
                    <a:pt x="115" y="400"/>
                  </a:cubicBezTo>
                  <a:cubicBezTo>
                    <a:pt x="143" y="480"/>
                    <a:pt x="170" y="560"/>
                    <a:pt x="202" y="640"/>
                  </a:cubicBezTo>
                  <a:cubicBezTo>
                    <a:pt x="229" y="719"/>
                    <a:pt x="261" y="795"/>
                    <a:pt x="288" y="875"/>
                  </a:cubicBezTo>
                  <a:cubicBezTo>
                    <a:pt x="316" y="948"/>
                    <a:pt x="344" y="1018"/>
                    <a:pt x="368" y="1090"/>
                  </a:cubicBezTo>
                  <a:cubicBezTo>
                    <a:pt x="389" y="1150"/>
                    <a:pt x="413" y="1212"/>
                    <a:pt x="431" y="1271"/>
                  </a:cubicBezTo>
                  <a:cubicBezTo>
                    <a:pt x="445" y="1316"/>
                    <a:pt x="462" y="1358"/>
                    <a:pt x="472" y="1403"/>
                  </a:cubicBezTo>
                  <a:lnTo>
                    <a:pt x="712" y="2247"/>
                  </a:lnTo>
                  <a:cubicBezTo>
                    <a:pt x="729" y="2316"/>
                    <a:pt x="753" y="2389"/>
                    <a:pt x="771" y="2459"/>
                  </a:cubicBezTo>
                  <a:lnTo>
                    <a:pt x="820" y="2674"/>
                  </a:lnTo>
                  <a:lnTo>
                    <a:pt x="917" y="3101"/>
                  </a:lnTo>
                  <a:cubicBezTo>
                    <a:pt x="1184" y="4233"/>
                    <a:pt x="1362" y="5389"/>
                    <a:pt x="1466" y="6548"/>
                  </a:cubicBezTo>
                  <a:cubicBezTo>
                    <a:pt x="1580" y="7705"/>
                    <a:pt x="1597" y="8875"/>
                    <a:pt x="1556" y="10041"/>
                  </a:cubicBezTo>
                  <a:cubicBezTo>
                    <a:pt x="1517" y="10982"/>
                    <a:pt x="1437" y="11923"/>
                    <a:pt x="1302" y="12860"/>
                  </a:cubicBezTo>
                  <a:cubicBezTo>
                    <a:pt x="1296" y="12904"/>
                    <a:pt x="1328" y="12930"/>
                    <a:pt x="1361" y="12930"/>
                  </a:cubicBezTo>
                  <a:cubicBezTo>
                    <a:pt x="1384" y="12930"/>
                    <a:pt x="1407" y="12917"/>
                    <a:pt x="1417" y="12889"/>
                  </a:cubicBezTo>
                  <a:cubicBezTo>
                    <a:pt x="1698" y="11972"/>
                    <a:pt x="1868" y="11024"/>
                    <a:pt x="1969" y="10072"/>
                  </a:cubicBezTo>
                  <a:cubicBezTo>
                    <a:pt x="1993" y="9774"/>
                    <a:pt x="2032" y="9479"/>
                    <a:pt x="2042" y="9181"/>
                  </a:cubicBezTo>
                  <a:lnTo>
                    <a:pt x="2073" y="8288"/>
                  </a:lnTo>
                  <a:cubicBezTo>
                    <a:pt x="2070" y="7989"/>
                    <a:pt x="2059" y="7691"/>
                    <a:pt x="2052" y="7392"/>
                  </a:cubicBezTo>
                  <a:cubicBezTo>
                    <a:pt x="2049" y="7093"/>
                    <a:pt x="2014" y="6798"/>
                    <a:pt x="1993" y="6500"/>
                  </a:cubicBezTo>
                  <a:cubicBezTo>
                    <a:pt x="1979" y="6351"/>
                    <a:pt x="1969" y="6202"/>
                    <a:pt x="1952" y="6056"/>
                  </a:cubicBezTo>
                  <a:lnTo>
                    <a:pt x="1889" y="5611"/>
                  </a:lnTo>
                  <a:lnTo>
                    <a:pt x="1823" y="5170"/>
                  </a:lnTo>
                  <a:cubicBezTo>
                    <a:pt x="1802" y="5021"/>
                    <a:pt x="1785" y="4872"/>
                    <a:pt x="1750" y="4729"/>
                  </a:cubicBezTo>
                  <a:cubicBezTo>
                    <a:pt x="1618" y="4146"/>
                    <a:pt x="1511" y="3559"/>
                    <a:pt x="1316" y="2994"/>
                  </a:cubicBezTo>
                  <a:lnTo>
                    <a:pt x="1187" y="2566"/>
                  </a:lnTo>
                  <a:lnTo>
                    <a:pt x="1122" y="2354"/>
                  </a:lnTo>
                  <a:cubicBezTo>
                    <a:pt x="1101" y="2281"/>
                    <a:pt x="1070" y="2212"/>
                    <a:pt x="1045" y="2146"/>
                  </a:cubicBezTo>
                  <a:lnTo>
                    <a:pt x="716" y="1313"/>
                  </a:lnTo>
                  <a:cubicBezTo>
                    <a:pt x="705" y="1281"/>
                    <a:pt x="695" y="1254"/>
                    <a:pt x="681" y="1223"/>
                  </a:cubicBezTo>
                  <a:cubicBezTo>
                    <a:pt x="660" y="1167"/>
                    <a:pt x="636" y="1111"/>
                    <a:pt x="615" y="1056"/>
                  </a:cubicBezTo>
                  <a:cubicBezTo>
                    <a:pt x="587" y="986"/>
                    <a:pt x="559" y="917"/>
                    <a:pt x="528" y="851"/>
                  </a:cubicBezTo>
                  <a:cubicBezTo>
                    <a:pt x="497" y="775"/>
                    <a:pt x="466" y="698"/>
                    <a:pt x="431" y="625"/>
                  </a:cubicBezTo>
                  <a:cubicBezTo>
                    <a:pt x="399" y="545"/>
                    <a:pt x="365" y="469"/>
                    <a:pt x="327" y="393"/>
                  </a:cubicBezTo>
                  <a:cubicBezTo>
                    <a:pt x="292" y="316"/>
                    <a:pt x="257" y="244"/>
                    <a:pt x="219" y="170"/>
                  </a:cubicBezTo>
                  <a:cubicBezTo>
                    <a:pt x="202" y="135"/>
                    <a:pt x="184" y="101"/>
                    <a:pt x="167" y="66"/>
                  </a:cubicBezTo>
                  <a:cubicBezTo>
                    <a:pt x="160" y="49"/>
                    <a:pt x="153" y="35"/>
                    <a:pt x="136" y="21"/>
                  </a:cubicBezTo>
                  <a:cubicBezTo>
                    <a:pt x="122" y="7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2572393" y="2550273"/>
              <a:ext cx="535111" cy="679495"/>
            </a:xfrm>
            <a:custGeom>
              <a:rect b="b" l="l" r="r" t="t"/>
              <a:pathLst>
                <a:path extrusionOk="0" h="18867" w="14858">
                  <a:moveTo>
                    <a:pt x="6288" y="0"/>
                  </a:moveTo>
                  <a:lnTo>
                    <a:pt x="6288" y="0"/>
                  </a:lnTo>
                  <a:cubicBezTo>
                    <a:pt x="6636" y="1538"/>
                    <a:pt x="6285" y="3056"/>
                    <a:pt x="6160" y="3521"/>
                  </a:cubicBezTo>
                  <a:cubicBezTo>
                    <a:pt x="6122" y="3657"/>
                    <a:pt x="6088" y="3795"/>
                    <a:pt x="6053" y="3931"/>
                  </a:cubicBezTo>
                  <a:cubicBezTo>
                    <a:pt x="5313" y="6847"/>
                    <a:pt x="3667" y="9538"/>
                    <a:pt x="2660" y="10993"/>
                  </a:cubicBezTo>
                  <a:cubicBezTo>
                    <a:pt x="2091" y="11823"/>
                    <a:pt x="1660" y="12739"/>
                    <a:pt x="1386" y="13711"/>
                  </a:cubicBezTo>
                  <a:lnTo>
                    <a:pt x="1250" y="14183"/>
                  </a:lnTo>
                  <a:cubicBezTo>
                    <a:pt x="1216" y="14312"/>
                    <a:pt x="1171" y="14437"/>
                    <a:pt x="1119" y="14558"/>
                  </a:cubicBezTo>
                  <a:cubicBezTo>
                    <a:pt x="1032" y="14760"/>
                    <a:pt x="925" y="14951"/>
                    <a:pt x="792" y="15132"/>
                  </a:cubicBezTo>
                  <a:lnTo>
                    <a:pt x="313" y="15808"/>
                  </a:lnTo>
                  <a:cubicBezTo>
                    <a:pt x="119" y="16079"/>
                    <a:pt x="0" y="16402"/>
                    <a:pt x="0" y="16736"/>
                  </a:cubicBezTo>
                  <a:lnTo>
                    <a:pt x="0" y="16739"/>
                  </a:lnTo>
                  <a:cubicBezTo>
                    <a:pt x="5" y="16916"/>
                    <a:pt x="25" y="17082"/>
                    <a:pt x="63" y="17239"/>
                  </a:cubicBezTo>
                  <a:cubicBezTo>
                    <a:pt x="220" y="17881"/>
                    <a:pt x="681" y="18398"/>
                    <a:pt x="1279" y="18680"/>
                  </a:cubicBezTo>
                  <a:cubicBezTo>
                    <a:pt x="1289" y="18683"/>
                    <a:pt x="1300" y="18690"/>
                    <a:pt x="1310" y="18694"/>
                  </a:cubicBezTo>
                  <a:cubicBezTo>
                    <a:pt x="1334" y="18704"/>
                    <a:pt x="1359" y="18715"/>
                    <a:pt x="1386" y="18725"/>
                  </a:cubicBezTo>
                  <a:cubicBezTo>
                    <a:pt x="1619" y="18822"/>
                    <a:pt x="1864" y="18867"/>
                    <a:pt x="2111" y="18867"/>
                  </a:cubicBezTo>
                  <a:cubicBezTo>
                    <a:pt x="2438" y="18867"/>
                    <a:pt x="2767" y="18787"/>
                    <a:pt x="3070" y="18645"/>
                  </a:cubicBezTo>
                  <a:cubicBezTo>
                    <a:pt x="3416" y="18480"/>
                    <a:pt x="3738" y="18433"/>
                    <a:pt x="3990" y="18433"/>
                  </a:cubicBezTo>
                  <a:cubicBezTo>
                    <a:pt x="4066" y="18433"/>
                    <a:pt x="4136" y="18437"/>
                    <a:pt x="4199" y="18444"/>
                  </a:cubicBezTo>
                  <a:cubicBezTo>
                    <a:pt x="4278" y="18451"/>
                    <a:pt x="4357" y="18455"/>
                    <a:pt x="4436" y="18455"/>
                  </a:cubicBezTo>
                  <a:cubicBezTo>
                    <a:pt x="4651" y="18455"/>
                    <a:pt x="4864" y="18426"/>
                    <a:pt x="5070" y="18361"/>
                  </a:cubicBezTo>
                  <a:cubicBezTo>
                    <a:pt x="8237" y="17329"/>
                    <a:pt x="10767" y="13493"/>
                    <a:pt x="10767" y="13493"/>
                  </a:cubicBezTo>
                  <a:cubicBezTo>
                    <a:pt x="11636" y="12249"/>
                    <a:pt x="12608" y="10333"/>
                    <a:pt x="13389" y="8670"/>
                  </a:cubicBezTo>
                  <a:cubicBezTo>
                    <a:pt x="14236" y="6854"/>
                    <a:pt x="14858" y="5344"/>
                    <a:pt x="14858" y="5344"/>
                  </a:cubicBezTo>
                  <a:cubicBezTo>
                    <a:pt x="14799" y="3830"/>
                    <a:pt x="14267" y="2795"/>
                    <a:pt x="14267" y="2795"/>
                  </a:cubicBezTo>
                  <a:cubicBezTo>
                    <a:pt x="13574" y="1306"/>
                    <a:pt x="12812" y="829"/>
                    <a:pt x="12119" y="829"/>
                  </a:cubicBezTo>
                  <a:cubicBezTo>
                    <a:pt x="10884" y="829"/>
                    <a:pt x="9871" y="2347"/>
                    <a:pt x="9871" y="2347"/>
                  </a:cubicBezTo>
                  <a:lnTo>
                    <a:pt x="9726" y="2562"/>
                  </a:lnTo>
                  <a:lnTo>
                    <a:pt x="6258" y="7753"/>
                  </a:lnTo>
                  <a:cubicBezTo>
                    <a:pt x="6296" y="7656"/>
                    <a:pt x="6333" y="7555"/>
                    <a:pt x="6372" y="7461"/>
                  </a:cubicBezTo>
                  <a:cubicBezTo>
                    <a:pt x="7719" y="3722"/>
                    <a:pt x="6348" y="149"/>
                    <a:pt x="6288" y="0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2612659" y="2550273"/>
              <a:ext cx="237771" cy="524342"/>
            </a:xfrm>
            <a:custGeom>
              <a:rect b="b" l="l" r="r" t="t"/>
              <a:pathLst>
                <a:path extrusionOk="0" h="14559" w="6602">
                  <a:moveTo>
                    <a:pt x="5170" y="0"/>
                  </a:moveTo>
                  <a:lnTo>
                    <a:pt x="5170" y="0"/>
                  </a:lnTo>
                  <a:cubicBezTo>
                    <a:pt x="5518" y="1538"/>
                    <a:pt x="5167" y="3056"/>
                    <a:pt x="5042" y="3521"/>
                  </a:cubicBezTo>
                  <a:cubicBezTo>
                    <a:pt x="5004" y="3657"/>
                    <a:pt x="4970" y="3795"/>
                    <a:pt x="4935" y="3931"/>
                  </a:cubicBezTo>
                  <a:cubicBezTo>
                    <a:pt x="4195" y="6847"/>
                    <a:pt x="2549" y="9538"/>
                    <a:pt x="1542" y="10993"/>
                  </a:cubicBezTo>
                  <a:cubicBezTo>
                    <a:pt x="973" y="11823"/>
                    <a:pt x="542" y="12739"/>
                    <a:pt x="268" y="13711"/>
                  </a:cubicBezTo>
                  <a:lnTo>
                    <a:pt x="132" y="14183"/>
                  </a:lnTo>
                  <a:cubicBezTo>
                    <a:pt x="98" y="14312"/>
                    <a:pt x="53" y="14437"/>
                    <a:pt x="1" y="14558"/>
                  </a:cubicBezTo>
                  <a:cubicBezTo>
                    <a:pt x="1411" y="13357"/>
                    <a:pt x="2337" y="12121"/>
                    <a:pt x="2337" y="12121"/>
                  </a:cubicBezTo>
                  <a:cubicBezTo>
                    <a:pt x="3282" y="10934"/>
                    <a:pt x="4369" y="9080"/>
                    <a:pt x="5247" y="7469"/>
                  </a:cubicBezTo>
                  <a:cubicBezTo>
                    <a:pt x="5247" y="7465"/>
                    <a:pt x="5250" y="7461"/>
                    <a:pt x="5254" y="7461"/>
                  </a:cubicBezTo>
                  <a:cubicBezTo>
                    <a:pt x="6601" y="3722"/>
                    <a:pt x="5230" y="149"/>
                    <a:pt x="5170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2922645" y="2580094"/>
              <a:ext cx="184865" cy="282430"/>
            </a:xfrm>
            <a:custGeom>
              <a:rect b="b" l="l" r="r" t="t"/>
              <a:pathLst>
                <a:path extrusionOk="0" h="7842" w="5133">
                  <a:moveTo>
                    <a:pt x="2394" y="1"/>
                  </a:moveTo>
                  <a:cubicBezTo>
                    <a:pt x="1159" y="1"/>
                    <a:pt x="146" y="1519"/>
                    <a:pt x="146" y="1519"/>
                  </a:cubicBezTo>
                  <a:lnTo>
                    <a:pt x="1" y="1734"/>
                  </a:lnTo>
                  <a:cubicBezTo>
                    <a:pt x="362" y="1413"/>
                    <a:pt x="836" y="1109"/>
                    <a:pt x="1339" y="1109"/>
                  </a:cubicBezTo>
                  <a:cubicBezTo>
                    <a:pt x="1373" y="1109"/>
                    <a:pt x="1407" y="1110"/>
                    <a:pt x="1441" y="1113"/>
                  </a:cubicBezTo>
                  <a:cubicBezTo>
                    <a:pt x="2108" y="1165"/>
                    <a:pt x="2716" y="1773"/>
                    <a:pt x="3258" y="2929"/>
                  </a:cubicBezTo>
                  <a:cubicBezTo>
                    <a:pt x="3261" y="2939"/>
                    <a:pt x="3761" y="3936"/>
                    <a:pt x="3816" y="5363"/>
                  </a:cubicBezTo>
                  <a:cubicBezTo>
                    <a:pt x="3816" y="5377"/>
                    <a:pt x="3837" y="6300"/>
                    <a:pt x="3664" y="7842"/>
                  </a:cubicBezTo>
                  <a:cubicBezTo>
                    <a:pt x="4511" y="6026"/>
                    <a:pt x="5133" y="4516"/>
                    <a:pt x="5133" y="4516"/>
                  </a:cubicBezTo>
                  <a:cubicBezTo>
                    <a:pt x="5074" y="3002"/>
                    <a:pt x="4542" y="1967"/>
                    <a:pt x="4542" y="1967"/>
                  </a:cubicBezTo>
                  <a:cubicBezTo>
                    <a:pt x="3849" y="478"/>
                    <a:pt x="3087" y="1"/>
                    <a:pt x="2394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2562777" y="2540693"/>
              <a:ext cx="554343" cy="698619"/>
            </a:xfrm>
            <a:custGeom>
              <a:rect b="b" l="l" r="r" t="t"/>
              <a:pathLst>
                <a:path extrusionOk="0" h="19398" w="15392">
                  <a:moveTo>
                    <a:pt x="12383" y="1363"/>
                  </a:moveTo>
                  <a:cubicBezTo>
                    <a:pt x="12415" y="1363"/>
                    <a:pt x="12447" y="1364"/>
                    <a:pt x="12479" y="1367"/>
                  </a:cubicBezTo>
                  <a:cubicBezTo>
                    <a:pt x="13146" y="1415"/>
                    <a:pt x="13757" y="2024"/>
                    <a:pt x="14298" y="3183"/>
                  </a:cubicBezTo>
                  <a:cubicBezTo>
                    <a:pt x="14302" y="3193"/>
                    <a:pt x="14791" y="4162"/>
                    <a:pt x="14854" y="5561"/>
                  </a:cubicBezTo>
                  <a:cubicBezTo>
                    <a:pt x="14617" y="6137"/>
                    <a:pt x="12503" y="11193"/>
                    <a:pt x="10813" y="13613"/>
                  </a:cubicBezTo>
                  <a:cubicBezTo>
                    <a:pt x="10788" y="13651"/>
                    <a:pt x="8295" y="17383"/>
                    <a:pt x="5254" y="18372"/>
                  </a:cubicBezTo>
                  <a:cubicBezTo>
                    <a:pt x="5086" y="18426"/>
                    <a:pt x="4903" y="18453"/>
                    <a:pt x="4708" y="18453"/>
                  </a:cubicBezTo>
                  <a:cubicBezTo>
                    <a:pt x="4637" y="18453"/>
                    <a:pt x="4564" y="18450"/>
                    <a:pt x="4490" y="18442"/>
                  </a:cubicBezTo>
                  <a:cubicBezTo>
                    <a:pt x="4423" y="18436"/>
                    <a:pt x="4349" y="18432"/>
                    <a:pt x="4267" y="18432"/>
                  </a:cubicBezTo>
                  <a:cubicBezTo>
                    <a:pt x="3984" y="18432"/>
                    <a:pt x="3617" y="18482"/>
                    <a:pt x="3226" y="18668"/>
                  </a:cubicBezTo>
                  <a:cubicBezTo>
                    <a:pt x="2947" y="18801"/>
                    <a:pt x="2664" y="18867"/>
                    <a:pt x="2387" y="18867"/>
                  </a:cubicBezTo>
                  <a:cubicBezTo>
                    <a:pt x="2303" y="18867"/>
                    <a:pt x="2219" y="18861"/>
                    <a:pt x="2136" y="18848"/>
                  </a:cubicBezTo>
                  <a:cubicBezTo>
                    <a:pt x="2282" y="18661"/>
                    <a:pt x="2372" y="18439"/>
                    <a:pt x="2389" y="18202"/>
                  </a:cubicBezTo>
                  <a:cubicBezTo>
                    <a:pt x="2413" y="17856"/>
                    <a:pt x="2288" y="17515"/>
                    <a:pt x="2042" y="17265"/>
                  </a:cubicBezTo>
                  <a:lnTo>
                    <a:pt x="1407" y="16630"/>
                  </a:lnTo>
                  <a:cubicBezTo>
                    <a:pt x="1313" y="16523"/>
                    <a:pt x="1087" y="16276"/>
                    <a:pt x="813" y="16203"/>
                  </a:cubicBezTo>
                  <a:lnTo>
                    <a:pt x="1278" y="15553"/>
                  </a:lnTo>
                  <a:cubicBezTo>
                    <a:pt x="1504" y="15238"/>
                    <a:pt x="1671" y="14890"/>
                    <a:pt x="1775" y="14523"/>
                  </a:cubicBezTo>
                  <a:lnTo>
                    <a:pt x="1907" y="14050"/>
                  </a:lnTo>
                  <a:cubicBezTo>
                    <a:pt x="2174" y="13106"/>
                    <a:pt x="2591" y="12217"/>
                    <a:pt x="3146" y="11411"/>
                  </a:cubicBezTo>
                  <a:cubicBezTo>
                    <a:pt x="4105" y="10026"/>
                    <a:pt x="5820" y="7259"/>
                    <a:pt x="6576" y="4263"/>
                  </a:cubicBezTo>
                  <a:cubicBezTo>
                    <a:pt x="6611" y="4128"/>
                    <a:pt x="6646" y="3992"/>
                    <a:pt x="6684" y="3857"/>
                  </a:cubicBezTo>
                  <a:cubicBezTo>
                    <a:pt x="6733" y="3683"/>
                    <a:pt x="6816" y="3336"/>
                    <a:pt x="6882" y="2881"/>
                  </a:cubicBezTo>
                  <a:lnTo>
                    <a:pt x="6882" y="2881"/>
                  </a:lnTo>
                  <a:cubicBezTo>
                    <a:pt x="7042" y="4277"/>
                    <a:pt x="7007" y="6096"/>
                    <a:pt x="6278" y="7919"/>
                  </a:cubicBezTo>
                  <a:cubicBezTo>
                    <a:pt x="6230" y="8047"/>
                    <a:pt x="6281" y="8190"/>
                    <a:pt x="6403" y="8256"/>
                  </a:cubicBezTo>
                  <a:cubicBezTo>
                    <a:pt x="6441" y="8276"/>
                    <a:pt x="6482" y="8285"/>
                    <a:pt x="6523" y="8285"/>
                  </a:cubicBezTo>
                  <a:cubicBezTo>
                    <a:pt x="6610" y="8285"/>
                    <a:pt x="6695" y="8243"/>
                    <a:pt x="6746" y="8165"/>
                  </a:cubicBezTo>
                  <a:lnTo>
                    <a:pt x="10358" y="2763"/>
                  </a:lnTo>
                  <a:cubicBezTo>
                    <a:pt x="10367" y="2746"/>
                    <a:pt x="11305" y="1363"/>
                    <a:pt x="12383" y="1363"/>
                  </a:cubicBezTo>
                  <a:close/>
                  <a:moveTo>
                    <a:pt x="6556" y="0"/>
                  </a:moveTo>
                  <a:cubicBezTo>
                    <a:pt x="6529" y="0"/>
                    <a:pt x="6502" y="4"/>
                    <a:pt x="6475" y="13"/>
                  </a:cubicBezTo>
                  <a:cubicBezTo>
                    <a:pt x="6344" y="54"/>
                    <a:pt x="6264" y="190"/>
                    <a:pt x="6295" y="325"/>
                  </a:cubicBezTo>
                  <a:cubicBezTo>
                    <a:pt x="6632" y="1811"/>
                    <a:pt x="6285" y="3298"/>
                    <a:pt x="6170" y="3718"/>
                  </a:cubicBezTo>
                  <a:cubicBezTo>
                    <a:pt x="6132" y="3853"/>
                    <a:pt x="6097" y="3995"/>
                    <a:pt x="6063" y="4134"/>
                  </a:cubicBezTo>
                  <a:cubicBezTo>
                    <a:pt x="5323" y="7047"/>
                    <a:pt x="3646" y="9756"/>
                    <a:pt x="2709" y="11110"/>
                  </a:cubicBezTo>
                  <a:cubicBezTo>
                    <a:pt x="2118" y="11964"/>
                    <a:pt x="1677" y="12904"/>
                    <a:pt x="1397" y="13904"/>
                  </a:cubicBezTo>
                  <a:lnTo>
                    <a:pt x="1261" y="14377"/>
                  </a:lnTo>
                  <a:cubicBezTo>
                    <a:pt x="1174" y="14689"/>
                    <a:pt x="1035" y="14981"/>
                    <a:pt x="844" y="15244"/>
                  </a:cubicBezTo>
                  <a:lnTo>
                    <a:pt x="362" y="15918"/>
                  </a:lnTo>
                  <a:cubicBezTo>
                    <a:pt x="132" y="16241"/>
                    <a:pt x="11" y="16602"/>
                    <a:pt x="4" y="16977"/>
                  </a:cubicBezTo>
                  <a:cubicBezTo>
                    <a:pt x="4" y="16988"/>
                    <a:pt x="1" y="16998"/>
                    <a:pt x="4" y="17008"/>
                  </a:cubicBezTo>
                  <a:cubicBezTo>
                    <a:pt x="4" y="17189"/>
                    <a:pt x="28" y="17377"/>
                    <a:pt x="73" y="17567"/>
                  </a:cubicBezTo>
                  <a:cubicBezTo>
                    <a:pt x="243" y="18272"/>
                    <a:pt x="740" y="18862"/>
                    <a:pt x="1442" y="19189"/>
                  </a:cubicBezTo>
                  <a:cubicBezTo>
                    <a:pt x="1442" y="19189"/>
                    <a:pt x="2087" y="19397"/>
                    <a:pt x="2376" y="19397"/>
                  </a:cubicBezTo>
                  <a:cubicBezTo>
                    <a:pt x="2736" y="19397"/>
                    <a:pt x="3105" y="19314"/>
                    <a:pt x="3451" y="19151"/>
                  </a:cubicBezTo>
                  <a:cubicBezTo>
                    <a:pt x="3758" y="19006"/>
                    <a:pt x="4044" y="18964"/>
                    <a:pt x="4264" y="18964"/>
                  </a:cubicBezTo>
                  <a:cubicBezTo>
                    <a:pt x="4328" y="18964"/>
                    <a:pt x="4386" y="18968"/>
                    <a:pt x="4438" y="18973"/>
                  </a:cubicBezTo>
                  <a:cubicBezTo>
                    <a:pt x="4530" y="18982"/>
                    <a:pt x="4620" y="18987"/>
                    <a:pt x="4708" y="18987"/>
                  </a:cubicBezTo>
                  <a:cubicBezTo>
                    <a:pt x="4959" y="18987"/>
                    <a:pt x="5197" y="18950"/>
                    <a:pt x="5420" y="18877"/>
                  </a:cubicBezTo>
                  <a:cubicBezTo>
                    <a:pt x="8635" y="17831"/>
                    <a:pt x="11149" y="14068"/>
                    <a:pt x="11253" y="13911"/>
                  </a:cubicBezTo>
                  <a:cubicBezTo>
                    <a:pt x="13069" y="11315"/>
                    <a:pt x="15277" y="5940"/>
                    <a:pt x="15367" y="5711"/>
                  </a:cubicBezTo>
                  <a:cubicBezTo>
                    <a:pt x="15385" y="5676"/>
                    <a:pt x="15391" y="5637"/>
                    <a:pt x="15388" y="5599"/>
                  </a:cubicBezTo>
                  <a:cubicBezTo>
                    <a:pt x="15333" y="4048"/>
                    <a:pt x="14795" y="2985"/>
                    <a:pt x="14777" y="2947"/>
                  </a:cubicBezTo>
                  <a:cubicBezTo>
                    <a:pt x="14152" y="1614"/>
                    <a:pt x="13392" y="902"/>
                    <a:pt x="12517" y="836"/>
                  </a:cubicBezTo>
                  <a:cubicBezTo>
                    <a:pt x="12472" y="833"/>
                    <a:pt x="12427" y="831"/>
                    <a:pt x="12383" y="831"/>
                  </a:cubicBezTo>
                  <a:cubicBezTo>
                    <a:pt x="11020" y="831"/>
                    <a:pt x="9960" y="2397"/>
                    <a:pt x="9917" y="2468"/>
                  </a:cubicBezTo>
                  <a:lnTo>
                    <a:pt x="7285" y="6405"/>
                  </a:lnTo>
                  <a:cubicBezTo>
                    <a:pt x="7954" y="3117"/>
                    <a:pt x="6858" y="304"/>
                    <a:pt x="6802" y="165"/>
                  </a:cubicBezTo>
                  <a:cubicBezTo>
                    <a:pt x="6761" y="63"/>
                    <a:pt x="6662" y="0"/>
                    <a:pt x="655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2702194" y="2824351"/>
              <a:ext cx="286499" cy="334111"/>
            </a:xfrm>
            <a:custGeom>
              <a:rect b="b" l="l" r="r" t="t"/>
              <a:pathLst>
                <a:path extrusionOk="0" h="9277" w="7955">
                  <a:moveTo>
                    <a:pt x="7828" y="0"/>
                  </a:moveTo>
                  <a:cubicBezTo>
                    <a:pt x="7804" y="0"/>
                    <a:pt x="7780" y="7"/>
                    <a:pt x="7757" y="22"/>
                  </a:cubicBezTo>
                  <a:cubicBezTo>
                    <a:pt x="7684" y="67"/>
                    <a:pt x="7663" y="168"/>
                    <a:pt x="7625" y="237"/>
                  </a:cubicBezTo>
                  <a:cubicBezTo>
                    <a:pt x="7577" y="324"/>
                    <a:pt x="7528" y="414"/>
                    <a:pt x="7479" y="501"/>
                  </a:cubicBezTo>
                  <a:cubicBezTo>
                    <a:pt x="7257" y="910"/>
                    <a:pt x="7035" y="1320"/>
                    <a:pt x="6812" y="1726"/>
                  </a:cubicBezTo>
                  <a:cubicBezTo>
                    <a:pt x="6653" y="1990"/>
                    <a:pt x="6493" y="2254"/>
                    <a:pt x="6337" y="2518"/>
                  </a:cubicBezTo>
                  <a:lnTo>
                    <a:pt x="6104" y="2918"/>
                  </a:lnTo>
                  <a:cubicBezTo>
                    <a:pt x="6025" y="3049"/>
                    <a:pt x="5931" y="3174"/>
                    <a:pt x="5848" y="3299"/>
                  </a:cubicBezTo>
                  <a:lnTo>
                    <a:pt x="5341" y="4067"/>
                  </a:lnTo>
                  <a:cubicBezTo>
                    <a:pt x="5167" y="4320"/>
                    <a:pt x="4973" y="4559"/>
                    <a:pt x="4792" y="4806"/>
                  </a:cubicBezTo>
                  <a:lnTo>
                    <a:pt x="4518" y="5174"/>
                  </a:lnTo>
                  <a:cubicBezTo>
                    <a:pt x="4424" y="5296"/>
                    <a:pt x="4320" y="5410"/>
                    <a:pt x="4223" y="5528"/>
                  </a:cubicBezTo>
                  <a:lnTo>
                    <a:pt x="3928" y="5879"/>
                  </a:lnTo>
                  <a:cubicBezTo>
                    <a:pt x="3830" y="5997"/>
                    <a:pt x="3729" y="6112"/>
                    <a:pt x="3625" y="6223"/>
                  </a:cubicBezTo>
                  <a:cubicBezTo>
                    <a:pt x="3414" y="6445"/>
                    <a:pt x="3209" y="6671"/>
                    <a:pt x="2994" y="6889"/>
                  </a:cubicBezTo>
                  <a:cubicBezTo>
                    <a:pt x="2768" y="7094"/>
                    <a:pt x="2549" y="7309"/>
                    <a:pt x="2327" y="7517"/>
                  </a:cubicBezTo>
                  <a:cubicBezTo>
                    <a:pt x="2091" y="7712"/>
                    <a:pt x="1862" y="7913"/>
                    <a:pt x="1622" y="8105"/>
                  </a:cubicBezTo>
                  <a:cubicBezTo>
                    <a:pt x="1375" y="8285"/>
                    <a:pt x="1136" y="8483"/>
                    <a:pt x="875" y="8642"/>
                  </a:cubicBezTo>
                  <a:cubicBezTo>
                    <a:pt x="716" y="8740"/>
                    <a:pt x="567" y="8851"/>
                    <a:pt x="407" y="8945"/>
                  </a:cubicBezTo>
                  <a:cubicBezTo>
                    <a:pt x="300" y="9011"/>
                    <a:pt x="188" y="9070"/>
                    <a:pt x="77" y="9129"/>
                  </a:cubicBezTo>
                  <a:cubicBezTo>
                    <a:pt x="46" y="9142"/>
                    <a:pt x="0" y="9171"/>
                    <a:pt x="8" y="9212"/>
                  </a:cubicBezTo>
                  <a:cubicBezTo>
                    <a:pt x="16" y="9261"/>
                    <a:pt x="45" y="9276"/>
                    <a:pt x="80" y="9276"/>
                  </a:cubicBezTo>
                  <a:cubicBezTo>
                    <a:pt x="118" y="9276"/>
                    <a:pt x="163" y="9258"/>
                    <a:pt x="195" y="9243"/>
                  </a:cubicBezTo>
                  <a:cubicBezTo>
                    <a:pt x="310" y="9198"/>
                    <a:pt x="428" y="9147"/>
                    <a:pt x="539" y="9097"/>
                  </a:cubicBezTo>
                  <a:cubicBezTo>
                    <a:pt x="699" y="9025"/>
                    <a:pt x="851" y="8942"/>
                    <a:pt x="1008" y="8865"/>
                  </a:cubicBezTo>
                  <a:cubicBezTo>
                    <a:pt x="1292" y="8730"/>
                    <a:pt x="1553" y="8549"/>
                    <a:pt x="1824" y="8386"/>
                  </a:cubicBezTo>
                  <a:cubicBezTo>
                    <a:pt x="1959" y="8306"/>
                    <a:pt x="2080" y="8205"/>
                    <a:pt x="2209" y="8115"/>
                  </a:cubicBezTo>
                  <a:lnTo>
                    <a:pt x="2591" y="7837"/>
                  </a:lnTo>
                  <a:cubicBezTo>
                    <a:pt x="2834" y="7636"/>
                    <a:pt x="3077" y="7434"/>
                    <a:pt x="3313" y="7226"/>
                  </a:cubicBezTo>
                  <a:cubicBezTo>
                    <a:pt x="3542" y="7011"/>
                    <a:pt x="3764" y="6785"/>
                    <a:pt x="3990" y="6567"/>
                  </a:cubicBezTo>
                  <a:cubicBezTo>
                    <a:pt x="4108" y="6459"/>
                    <a:pt x="4208" y="6338"/>
                    <a:pt x="4309" y="6219"/>
                  </a:cubicBezTo>
                  <a:lnTo>
                    <a:pt x="4622" y="5862"/>
                  </a:lnTo>
                  <a:cubicBezTo>
                    <a:pt x="4723" y="5740"/>
                    <a:pt x="4827" y="5626"/>
                    <a:pt x="4931" y="5504"/>
                  </a:cubicBezTo>
                  <a:lnTo>
                    <a:pt x="5216" y="5126"/>
                  </a:lnTo>
                  <a:cubicBezTo>
                    <a:pt x="5990" y="4133"/>
                    <a:pt x="6612" y="3035"/>
                    <a:pt x="7181" y="1921"/>
                  </a:cubicBezTo>
                  <a:cubicBezTo>
                    <a:pt x="7333" y="1626"/>
                    <a:pt x="7462" y="1314"/>
                    <a:pt x="7594" y="1005"/>
                  </a:cubicBezTo>
                  <a:cubicBezTo>
                    <a:pt x="7663" y="848"/>
                    <a:pt x="7729" y="692"/>
                    <a:pt x="7799" y="532"/>
                  </a:cubicBezTo>
                  <a:cubicBezTo>
                    <a:pt x="7847" y="421"/>
                    <a:pt x="7955" y="255"/>
                    <a:pt x="7955" y="130"/>
                  </a:cubicBezTo>
                  <a:cubicBezTo>
                    <a:pt x="7952" y="51"/>
                    <a:pt x="7893" y="0"/>
                    <a:pt x="7828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2565802" y="2381900"/>
              <a:ext cx="331878" cy="447594"/>
            </a:xfrm>
            <a:custGeom>
              <a:rect b="b" l="l" r="r" t="t"/>
              <a:pathLst>
                <a:path extrusionOk="0" h="12428" w="9215">
                  <a:moveTo>
                    <a:pt x="2876" y="1"/>
                  </a:moveTo>
                  <a:cubicBezTo>
                    <a:pt x="1195" y="1"/>
                    <a:pt x="0" y="384"/>
                    <a:pt x="0" y="384"/>
                  </a:cubicBezTo>
                  <a:cubicBezTo>
                    <a:pt x="114" y="380"/>
                    <a:pt x="226" y="378"/>
                    <a:pt x="337" y="378"/>
                  </a:cubicBezTo>
                  <a:cubicBezTo>
                    <a:pt x="5424" y="378"/>
                    <a:pt x="6468" y="4668"/>
                    <a:pt x="6468" y="4668"/>
                  </a:cubicBezTo>
                  <a:cubicBezTo>
                    <a:pt x="6468" y="4668"/>
                    <a:pt x="6468" y="4672"/>
                    <a:pt x="6471" y="4675"/>
                  </a:cubicBezTo>
                  <a:cubicBezTo>
                    <a:pt x="6486" y="4717"/>
                    <a:pt x="6604" y="5019"/>
                    <a:pt x="6736" y="5512"/>
                  </a:cubicBezTo>
                  <a:cubicBezTo>
                    <a:pt x="7092" y="6852"/>
                    <a:pt x="7563" y="9602"/>
                    <a:pt x="6451" y="12401"/>
                  </a:cubicBezTo>
                  <a:lnTo>
                    <a:pt x="6451" y="12401"/>
                  </a:lnTo>
                  <a:cubicBezTo>
                    <a:pt x="8322" y="7704"/>
                    <a:pt x="9215" y="2374"/>
                    <a:pt x="9215" y="2374"/>
                  </a:cubicBezTo>
                  <a:cubicBezTo>
                    <a:pt x="8673" y="1874"/>
                    <a:pt x="8107" y="1475"/>
                    <a:pt x="7537" y="1158"/>
                  </a:cubicBezTo>
                  <a:cubicBezTo>
                    <a:pt x="5915" y="251"/>
                    <a:pt x="4236" y="1"/>
                    <a:pt x="2876" y="1"/>
                  </a:cubicBezTo>
                  <a:close/>
                  <a:moveTo>
                    <a:pt x="6451" y="12401"/>
                  </a:moveTo>
                  <a:cubicBezTo>
                    <a:pt x="6448" y="12410"/>
                    <a:pt x="6444" y="12419"/>
                    <a:pt x="6441" y="12428"/>
                  </a:cubicBezTo>
                  <a:cubicBezTo>
                    <a:pt x="6444" y="12419"/>
                    <a:pt x="6448" y="12410"/>
                    <a:pt x="6451" y="1240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2797743" y="2423570"/>
              <a:ext cx="99942" cy="405925"/>
            </a:xfrm>
            <a:custGeom>
              <a:rect b="b" l="l" r="r" t="t"/>
              <a:pathLst>
                <a:path extrusionOk="0" h="11271" w="2775">
                  <a:moveTo>
                    <a:pt x="1097" y="1"/>
                  </a:moveTo>
                  <a:cubicBezTo>
                    <a:pt x="1004" y="946"/>
                    <a:pt x="875" y="1532"/>
                    <a:pt x="872" y="1550"/>
                  </a:cubicBezTo>
                  <a:cubicBezTo>
                    <a:pt x="868" y="1574"/>
                    <a:pt x="677" y="2699"/>
                    <a:pt x="296" y="4355"/>
                  </a:cubicBezTo>
                  <a:cubicBezTo>
                    <a:pt x="652" y="5695"/>
                    <a:pt x="1123" y="8445"/>
                    <a:pt x="11" y="11244"/>
                  </a:cubicBezTo>
                  <a:lnTo>
                    <a:pt x="11" y="11244"/>
                  </a:lnTo>
                  <a:cubicBezTo>
                    <a:pt x="1882" y="6547"/>
                    <a:pt x="2775" y="1217"/>
                    <a:pt x="2775" y="1217"/>
                  </a:cubicBezTo>
                  <a:cubicBezTo>
                    <a:pt x="2233" y="717"/>
                    <a:pt x="1667" y="318"/>
                    <a:pt x="1097" y="1"/>
                  </a:cubicBezTo>
                  <a:close/>
                  <a:moveTo>
                    <a:pt x="11" y="11244"/>
                  </a:moveTo>
                  <a:cubicBezTo>
                    <a:pt x="8" y="11253"/>
                    <a:pt x="4" y="11262"/>
                    <a:pt x="1" y="11271"/>
                  </a:cubicBezTo>
                  <a:cubicBezTo>
                    <a:pt x="4" y="11262"/>
                    <a:pt x="8" y="11253"/>
                    <a:pt x="11" y="11244"/>
                  </a:cubicBezTo>
                  <a:close/>
                </a:path>
              </a:pathLst>
            </a:custGeom>
            <a:solidFill>
              <a:srgbClr val="BDA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555538" y="2372680"/>
              <a:ext cx="352155" cy="466358"/>
            </a:xfrm>
            <a:custGeom>
              <a:rect b="b" l="l" r="r" t="t"/>
              <a:pathLst>
                <a:path extrusionOk="0" h="12949" w="9778">
                  <a:moveTo>
                    <a:pt x="3150" y="530"/>
                  </a:moveTo>
                  <a:cubicBezTo>
                    <a:pt x="4911" y="530"/>
                    <a:pt x="7224" y="957"/>
                    <a:pt x="9211" y="2726"/>
                  </a:cubicBezTo>
                  <a:cubicBezTo>
                    <a:pt x="9097" y="3362"/>
                    <a:pt x="8597" y="6025"/>
                    <a:pt x="7701" y="9035"/>
                  </a:cubicBezTo>
                  <a:cubicBezTo>
                    <a:pt x="7729" y="6772"/>
                    <a:pt x="7090" y="5059"/>
                    <a:pt x="7010" y="4848"/>
                  </a:cubicBezTo>
                  <a:cubicBezTo>
                    <a:pt x="6944" y="4605"/>
                    <a:pt x="6003" y="1380"/>
                    <a:pt x="2389" y="556"/>
                  </a:cubicBezTo>
                  <a:cubicBezTo>
                    <a:pt x="2628" y="540"/>
                    <a:pt x="2882" y="530"/>
                    <a:pt x="3150" y="530"/>
                  </a:cubicBezTo>
                  <a:close/>
                  <a:moveTo>
                    <a:pt x="3151" y="1"/>
                  </a:moveTo>
                  <a:cubicBezTo>
                    <a:pt x="1446" y="1"/>
                    <a:pt x="228" y="378"/>
                    <a:pt x="202" y="386"/>
                  </a:cubicBezTo>
                  <a:cubicBezTo>
                    <a:pt x="77" y="428"/>
                    <a:pt x="0" y="556"/>
                    <a:pt x="21" y="689"/>
                  </a:cubicBezTo>
                  <a:cubicBezTo>
                    <a:pt x="45" y="815"/>
                    <a:pt x="156" y="907"/>
                    <a:pt x="288" y="907"/>
                  </a:cubicBezTo>
                  <a:cubicBezTo>
                    <a:pt x="290" y="907"/>
                    <a:pt x="293" y="907"/>
                    <a:pt x="295" y="907"/>
                  </a:cubicBezTo>
                  <a:cubicBezTo>
                    <a:pt x="407" y="903"/>
                    <a:pt x="517" y="901"/>
                    <a:pt x="625" y="901"/>
                  </a:cubicBezTo>
                  <a:cubicBezTo>
                    <a:pt x="5431" y="901"/>
                    <a:pt x="6456" y="4818"/>
                    <a:pt x="6496" y="4990"/>
                  </a:cubicBezTo>
                  <a:cubicBezTo>
                    <a:pt x="6500" y="4997"/>
                    <a:pt x="6500" y="5004"/>
                    <a:pt x="6503" y="5011"/>
                  </a:cubicBezTo>
                  <a:cubicBezTo>
                    <a:pt x="6503" y="5018"/>
                    <a:pt x="6506" y="5025"/>
                    <a:pt x="6510" y="5029"/>
                  </a:cubicBezTo>
                  <a:cubicBezTo>
                    <a:pt x="6524" y="5067"/>
                    <a:pt x="7982" y="8799"/>
                    <a:pt x="6489" y="12563"/>
                  </a:cubicBezTo>
                  <a:cubicBezTo>
                    <a:pt x="6486" y="12570"/>
                    <a:pt x="6482" y="12576"/>
                    <a:pt x="6479" y="12584"/>
                  </a:cubicBezTo>
                  <a:cubicBezTo>
                    <a:pt x="6426" y="12722"/>
                    <a:pt x="6493" y="12876"/>
                    <a:pt x="6628" y="12931"/>
                  </a:cubicBezTo>
                  <a:cubicBezTo>
                    <a:pt x="6660" y="12945"/>
                    <a:pt x="6694" y="12948"/>
                    <a:pt x="6726" y="12948"/>
                  </a:cubicBezTo>
                  <a:cubicBezTo>
                    <a:pt x="6833" y="12948"/>
                    <a:pt x="6934" y="12886"/>
                    <a:pt x="6976" y="12781"/>
                  </a:cubicBezTo>
                  <a:cubicBezTo>
                    <a:pt x="6976" y="12775"/>
                    <a:pt x="6979" y="12767"/>
                    <a:pt x="6982" y="12757"/>
                  </a:cubicBezTo>
                  <a:cubicBezTo>
                    <a:pt x="8843" y="8088"/>
                    <a:pt x="9753" y="2726"/>
                    <a:pt x="9760" y="2675"/>
                  </a:cubicBezTo>
                  <a:cubicBezTo>
                    <a:pt x="9777" y="2585"/>
                    <a:pt x="9746" y="2494"/>
                    <a:pt x="9680" y="2435"/>
                  </a:cubicBezTo>
                  <a:cubicBezTo>
                    <a:pt x="7549" y="469"/>
                    <a:pt x="5048" y="1"/>
                    <a:pt x="315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386697" y="2395478"/>
              <a:ext cx="381435" cy="98825"/>
            </a:xfrm>
            <a:custGeom>
              <a:rect b="b" l="l" r="r" t="t"/>
              <a:pathLst>
                <a:path extrusionOk="0" h="2744" w="10591">
                  <a:moveTo>
                    <a:pt x="5309" y="1"/>
                  </a:moveTo>
                  <a:cubicBezTo>
                    <a:pt x="5199" y="1"/>
                    <a:pt x="5087" y="3"/>
                    <a:pt x="4973" y="7"/>
                  </a:cubicBezTo>
                  <a:lnTo>
                    <a:pt x="2810" y="729"/>
                  </a:lnTo>
                  <a:lnTo>
                    <a:pt x="376" y="1538"/>
                  </a:lnTo>
                  <a:cubicBezTo>
                    <a:pt x="286" y="1569"/>
                    <a:pt x="206" y="1622"/>
                    <a:pt x="143" y="1691"/>
                  </a:cubicBezTo>
                  <a:cubicBezTo>
                    <a:pt x="49" y="1792"/>
                    <a:pt x="1" y="1923"/>
                    <a:pt x="1" y="2056"/>
                  </a:cubicBezTo>
                  <a:cubicBezTo>
                    <a:pt x="1" y="2170"/>
                    <a:pt x="39" y="2288"/>
                    <a:pt x="112" y="2385"/>
                  </a:cubicBezTo>
                  <a:cubicBezTo>
                    <a:pt x="286" y="2611"/>
                    <a:pt x="553" y="2743"/>
                    <a:pt x="831" y="2743"/>
                  </a:cubicBezTo>
                  <a:cubicBezTo>
                    <a:pt x="873" y="2743"/>
                    <a:pt x="914" y="2739"/>
                    <a:pt x="953" y="2732"/>
                  </a:cubicBezTo>
                  <a:cubicBezTo>
                    <a:pt x="1799" y="2614"/>
                    <a:pt x="3507" y="2343"/>
                    <a:pt x="4903" y="1920"/>
                  </a:cubicBezTo>
                  <a:cubicBezTo>
                    <a:pt x="4903" y="1920"/>
                    <a:pt x="5601" y="1691"/>
                    <a:pt x="6577" y="1601"/>
                  </a:cubicBezTo>
                  <a:cubicBezTo>
                    <a:pt x="6820" y="1578"/>
                    <a:pt x="7079" y="1564"/>
                    <a:pt x="7349" y="1564"/>
                  </a:cubicBezTo>
                  <a:cubicBezTo>
                    <a:pt x="8400" y="1564"/>
                    <a:pt x="9610" y="1780"/>
                    <a:pt x="10590" y="2545"/>
                  </a:cubicBezTo>
                  <a:cubicBezTo>
                    <a:pt x="9751" y="1358"/>
                    <a:pt x="8168" y="1"/>
                    <a:pt x="5309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487865" y="2395478"/>
              <a:ext cx="280269" cy="91658"/>
            </a:xfrm>
            <a:custGeom>
              <a:rect b="b" l="l" r="r" t="t"/>
              <a:pathLst>
                <a:path extrusionOk="0" h="2545" w="7782">
                  <a:moveTo>
                    <a:pt x="2500" y="1"/>
                  </a:moveTo>
                  <a:cubicBezTo>
                    <a:pt x="2390" y="1"/>
                    <a:pt x="2278" y="3"/>
                    <a:pt x="2164" y="7"/>
                  </a:cubicBezTo>
                  <a:lnTo>
                    <a:pt x="1" y="729"/>
                  </a:lnTo>
                  <a:cubicBezTo>
                    <a:pt x="48" y="810"/>
                    <a:pt x="134" y="861"/>
                    <a:pt x="231" y="861"/>
                  </a:cubicBezTo>
                  <a:cubicBezTo>
                    <a:pt x="234" y="861"/>
                    <a:pt x="237" y="861"/>
                    <a:pt x="240" y="861"/>
                  </a:cubicBezTo>
                  <a:cubicBezTo>
                    <a:pt x="348" y="857"/>
                    <a:pt x="454" y="855"/>
                    <a:pt x="558" y="855"/>
                  </a:cubicBezTo>
                  <a:cubicBezTo>
                    <a:pt x="1904" y="855"/>
                    <a:pt x="2952" y="1159"/>
                    <a:pt x="3768" y="1601"/>
                  </a:cubicBezTo>
                  <a:cubicBezTo>
                    <a:pt x="4011" y="1578"/>
                    <a:pt x="4270" y="1564"/>
                    <a:pt x="4540" y="1564"/>
                  </a:cubicBezTo>
                  <a:cubicBezTo>
                    <a:pt x="5591" y="1564"/>
                    <a:pt x="6801" y="1780"/>
                    <a:pt x="7781" y="2545"/>
                  </a:cubicBezTo>
                  <a:cubicBezTo>
                    <a:pt x="6942" y="1358"/>
                    <a:pt x="5359" y="1"/>
                    <a:pt x="2500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377189" y="2385970"/>
              <a:ext cx="401423" cy="117805"/>
            </a:xfrm>
            <a:custGeom>
              <a:rect b="b" l="l" r="r" t="t"/>
              <a:pathLst>
                <a:path extrusionOk="0" h="3271" w="11146">
                  <a:moveTo>
                    <a:pt x="5577" y="533"/>
                  </a:moveTo>
                  <a:cubicBezTo>
                    <a:pt x="7440" y="533"/>
                    <a:pt x="8733" y="1132"/>
                    <a:pt x="9622" y="1865"/>
                  </a:cubicBezTo>
                  <a:cubicBezTo>
                    <a:pt x="9016" y="1664"/>
                    <a:pt x="8335" y="1561"/>
                    <a:pt x="7599" y="1561"/>
                  </a:cubicBezTo>
                  <a:cubicBezTo>
                    <a:pt x="7454" y="1561"/>
                    <a:pt x="7306" y="1565"/>
                    <a:pt x="7157" y="1573"/>
                  </a:cubicBezTo>
                  <a:cubicBezTo>
                    <a:pt x="5994" y="1639"/>
                    <a:pt x="5122" y="1920"/>
                    <a:pt x="5091" y="1931"/>
                  </a:cubicBezTo>
                  <a:cubicBezTo>
                    <a:pt x="3723" y="2344"/>
                    <a:pt x="2057" y="2611"/>
                    <a:pt x="1185" y="2732"/>
                  </a:cubicBezTo>
                  <a:cubicBezTo>
                    <a:pt x="1156" y="2736"/>
                    <a:pt x="1126" y="2738"/>
                    <a:pt x="1097" y="2738"/>
                  </a:cubicBezTo>
                  <a:cubicBezTo>
                    <a:pt x="898" y="2738"/>
                    <a:pt x="709" y="2647"/>
                    <a:pt x="592" y="2490"/>
                  </a:cubicBezTo>
                  <a:cubicBezTo>
                    <a:pt x="553" y="2441"/>
                    <a:pt x="532" y="2378"/>
                    <a:pt x="532" y="2320"/>
                  </a:cubicBezTo>
                  <a:cubicBezTo>
                    <a:pt x="532" y="2250"/>
                    <a:pt x="560" y="2184"/>
                    <a:pt x="602" y="2136"/>
                  </a:cubicBezTo>
                  <a:cubicBezTo>
                    <a:pt x="637" y="2097"/>
                    <a:pt x="678" y="2070"/>
                    <a:pt x="723" y="2056"/>
                  </a:cubicBezTo>
                  <a:lnTo>
                    <a:pt x="5285" y="538"/>
                  </a:lnTo>
                  <a:cubicBezTo>
                    <a:pt x="5384" y="535"/>
                    <a:pt x="5481" y="533"/>
                    <a:pt x="5577" y="533"/>
                  </a:cubicBezTo>
                  <a:close/>
                  <a:moveTo>
                    <a:pt x="5581" y="1"/>
                  </a:moveTo>
                  <a:cubicBezTo>
                    <a:pt x="5465" y="1"/>
                    <a:pt x="5347" y="3"/>
                    <a:pt x="5226" y="7"/>
                  </a:cubicBezTo>
                  <a:cubicBezTo>
                    <a:pt x="5202" y="7"/>
                    <a:pt x="5178" y="11"/>
                    <a:pt x="5154" y="21"/>
                  </a:cubicBezTo>
                  <a:lnTo>
                    <a:pt x="553" y="1549"/>
                  </a:lnTo>
                  <a:cubicBezTo>
                    <a:pt x="425" y="1594"/>
                    <a:pt x="307" y="1670"/>
                    <a:pt x="209" y="1774"/>
                  </a:cubicBezTo>
                  <a:cubicBezTo>
                    <a:pt x="74" y="1927"/>
                    <a:pt x="1" y="2118"/>
                    <a:pt x="1" y="2320"/>
                  </a:cubicBezTo>
                  <a:cubicBezTo>
                    <a:pt x="1" y="2493"/>
                    <a:pt x="60" y="2670"/>
                    <a:pt x="164" y="2809"/>
                  </a:cubicBezTo>
                  <a:cubicBezTo>
                    <a:pt x="383" y="3101"/>
                    <a:pt x="733" y="3271"/>
                    <a:pt x="1095" y="3271"/>
                  </a:cubicBezTo>
                  <a:cubicBezTo>
                    <a:pt x="1147" y="3271"/>
                    <a:pt x="1199" y="3267"/>
                    <a:pt x="1254" y="3261"/>
                  </a:cubicBezTo>
                  <a:cubicBezTo>
                    <a:pt x="2143" y="3136"/>
                    <a:pt x="3845" y="2865"/>
                    <a:pt x="5250" y="2437"/>
                  </a:cubicBezTo>
                  <a:cubicBezTo>
                    <a:pt x="5268" y="2432"/>
                    <a:pt x="6320" y="2097"/>
                    <a:pt x="7612" y="2097"/>
                  </a:cubicBezTo>
                  <a:cubicBezTo>
                    <a:pt x="8618" y="2097"/>
                    <a:pt x="9770" y="2300"/>
                    <a:pt x="10691" y="3021"/>
                  </a:cubicBezTo>
                  <a:cubicBezTo>
                    <a:pt x="10739" y="3058"/>
                    <a:pt x="10797" y="3076"/>
                    <a:pt x="10854" y="3076"/>
                  </a:cubicBezTo>
                  <a:cubicBezTo>
                    <a:pt x="10920" y="3076"/>
                    <a:pt x="10986" y="3052"/>
                    <a:pt x="11038" y="3003"/>
                  </a:cubicBezTo>
                  <a:cubicBezTo>
                    <a:pt x="11133" y="2913"/>
                    <a:pt x="11146" y="2764"/>
                    <a:pt x="11070" y="2656"/>
                  </a:cubicBezTo>
                  <a:cubicBezTo>
                    <a:pt x="10208" y="1430"/>
                    <a:pt x="8561" y="1"/>
                    <a:pt x="558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2955312" y="2550489"/>
              <a:ext cx="352767" cy="585280"/>
            </a:xfrm>
            <a:custGeom>
              <a:rect b="b" l="l" r="r" t="t"/>
              <a:pathLst>
                <a:path extrusionOk="0" h="16251" w="9795">
                  <a:moveTo>
                    <a:pt x="2517" y="0"/>
                  </a:moveTo>
                  <a:cubicBezTo>
                    <a:pt x="1670" y="0"/>
                    <a:pt x="748" y="260"/>
                    <a:pt x="0" y="1109"/>
                  </a:cubicBezTo>
                  <a:cubicBezTo>
                    <a:pt x="10" y="1127"/>
                    <a:pt x="18" y="1143"/>
                    <a:pt x="28" y="1161"/>
                  </a:cubicBezTo>
                  <a:cubicBezTo>
                    <a:pt x="28" y="1161"/>
                    <a:pt x="66" y="1241"/>
                    <a:pt x="129" y="1387"/>
                  </a:cubicBezTo>
                  <a:cubicBezTo>
                    <a:pt x="507" y="1082"/>
                    <a:pt x="978" y="824"/>
                    <a:pt x="1487" y="824"/>
                  </a:cubicBezTo>
                  <a:cubicBezTo>
                    <a:pt x="2179" y="824"/>
                    <a:pt x="2941" y="1301"/>
                    <a:pt x="3635" y="2789"/>
                  </a:cubicBezTo>
                  <a:cubicBezTo>
                    <a:pt x="3635" y="2789"/>
                    <a:pt x="4167" y="3824"/>
                    <a:pt x="4226" y="5338"/>
                  </a:cubicBezTo>
                  <a:cubicBezTo>
                    <a:pt x="4226" y="5338"/>
                    <a:pt x="4292" y="7639"/>
                    <a:pt x="3518" y="11139"/>
                  </a:cubicBezTo>
                  <a:cubicBezTo>
                    <a:pt x="3313" y="12077"/>
                    <a:pt x="3298" y="13042"/>
                    <a:pt x="3489" y="13983"/>
                  </a:cubicBezTo>
                  <a:lnTo>
                    <a:pt x="3559" y="14334"/>
                  </a:lnTo>
                  <a:cubicBezTo>
                    <a:pt x="3677" y="14906"/>
                    <a:pt x="4072" y="15386"/>
                    <a:pt x="4611" y="15611"/>
                  </a:cubicBezTo>
                  <a:lnTo>
                    <a:pt x="5753" y="16087"/>
                  </a:lnTo>
                  <a:cubicBezTo>
                    <a:pt x="6007" y="16191"/>
                    <a:pt x="6271" y="16246"/>
                    <a:pt x="6541" y="16251"/>
                  </a:cubicBezTo>
                  <a:cubicBezTo>
                    <a:pt x="6551" y="16230"/>
                    <a:pt x="6566" y="16209"/>
                    <a:pt x="6580" y="16188"/>
                  </a:cubicBezTo>
                  <a:lnTo>
                    <a:pt x="8101" y="13733"/>
                  </a:lnTo>
                  <a:cubicBezTo>
                    <a:pt x="9250" y="11883"/>
                    <a:pt x="9795" y="9709"/>
                    <a:pt x="9617" y="7539"/>
                  </a:cubicBezTo>
                  <a:cubicBezTo>
                    <a:pt x="9471" y="5695"/>
                    <a:pt x="8955" y="3529"/>
                    <a:pt x="7569" y="1696"/>
                  </a:cubicBezTo>
                  <a:cubicBezTo>
                    <a:pt x="6753" y="1407"/>
                    <a:pt x="5687" y="1002"/>
                    <a:pt x="4979" y="633"/>
                  </a:cubicBezTo>
                  <a:cubicBezTo>
                    <a:pt x="4979" y="633"/>
                    <a:pt x="3840" y="0"/>
                    <a:pt x="2517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2927904" y="2590430"/>
              <a:ext cx="32053" cy="44298"/>
            </a:xfrm>
            <a:custGeom>
              <a:rect b="b" l="l" r="r" t="t"/>
              <a:pathLst>
                <a:path extrusionOk="0" h="1230" w="890">
                  <a:moveTo>
                    <a:pt x="761" y="0"/>
                  </a:moveTo>
                  <a:cubicBezTo>
                    <a:pt x="480" y="319"/>
                    <a:pt x="223" y="722"/>
                    <a:pt x="0" y="1229"/>
                  </a:cubicBezTo>
                  <a:cubicBezTo>
                    <a:pt x="35" y="1177"/>
                    <a:pt x="379" y="688"/>
                    <a:pt x="890" y="278"/>
                  </a:cubicBezTo>
                  <a:cubicBezTo>
                    <a:pt x="827" y="132"/>
                    <a:pt x="789" y="52"/>
                    <a:pt x="789" y="52"/>
                  </a:cubicBezTo>
                  <a:cubicBezTo>
                    <a:pt x="779" y="34"/>
                    <a:pt x="771" y="18"/>
                    <a:pt x="76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3190890" y="2611535"/>
              <a:ext cx="182812" cy="524234"/>
            </a:xfrm>
            <a:custGeom>
              <a:rect b="b" l="l" r="r" t="t"/>
              <a:pathLst>
                <a:path extrusionOk="0" h="14556" w="5076">
                  <a:moveTo>
                    <a:pt x="1028" y="1"/>
                  </a:moveTo>
                  <a:cubicBezTo>
                    <a:pt x="2414" y="1834"/>
                    <a:pt x="2930" y="4000"/>
                    <a:pt x="3076" y="5844"/>
                  </a:cubicBezTo>
                  <a:cubicBezTo>
                    <a:pt x="3254" y="8014"/>
                    <a:pt x="2709" y="10188"/>
                    <a:pt x="1560" y="12038"/>
                  </a:cubicBezTo>
                  <a:lnTo>
                    <a:pt x="39" y="14493"/>
                  </a:lnTo>
                  <a:cubicBezTo>
                    <a:pt x="25" y="14514"/>
                    <a:pt x="10" y="14535"/>
                    <a:pt x="0" y="14556"/>
                  </a:cubicBezTo>
                  <a:cubicBezTo>
                    <a:pt x="201" y="14556"/>
                    <a:pt x="406" y="14531"/>
                    <a:pt x="605" y="14472"/>
                  </a:cubicBezTo>
                  <a:lnTo>
                    <a:pt x="1247" y="14285"/>
                  </a:lnTo>
                  <a:cubicBezTo>
                    <a:pt x="1747" y="14142"/>
                    <a:pt x="2174" y="13816"/>
                    <a:pt x="2448" y="13375"/>
                  </a:cubicBezTo>
                  <a:lnTo>
                    <a:pt x="3694" y="11368"/>
                  </a:lnTo>
                  <a:cubicBezTo>
                    <a:pt x="4632" y="9854"/>
                    <a:pt x="5076" y="8080"/>
                    <a:pt x="4934" y="6306"/>
                  </a:cubicBezTo>
                  <a:cubicBezTo>
                    <a:pt x="4788" y="4518"/>
                    <a:pt x="4219" y="2351"/>
                    <a:pt x="2539" y="712"/>
                  </a:cubicBezTo>
                  <a:cubicBezTo>
                    <a:pt x="2326" y="504"/>
                    <a:pt x="2066" y="355"/>
                    <a:pt x="1789" y="261"/>
                  </a:cubicBezTo>
                  <a:cubicBezTo>
                    <a:pt x="1587" y="192"/>
                    <a:pt x="1323" y="105"/>
                    <a:pt x="102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2917171" y="2540801"/>
              <a:ext cx="466178" cy="604440"/>
            </a:xfrm>
            <a:custGeom>
              <a:rect b="b" l="l" r="r" t="t"/>
              <a:pathLst>
                <a:path extrusionOk="0" h="16783" w="12944">
                  <a:moveTo>
                    <a:pt x="3570" y="534"/>
                  </a:moveTo>
                  <a:cubicBezTo>
                    <a:pt x="4807" y="534"/>
                    <a:pt x="5898" y="1128"/>
                    <a:pt x="5916" y="1138"/>
                  </a:cubicBezTo>
                  <a:cubicBezTo>
                    <a:pt x="6926" y="1666"/>
                    <a:pt x="8621" y="2250"/>
                    <a:pt x="9301" y="2479"/>
                  </a:cubicBezTo>
                  <a:cubicBezTo>
                    <a:pt x="9559" y="2565"/>
                    <a:pt x="9777" y="2694"/>
                    <a:pt x="9954" y="2867"/>
                  </a:cubicBezTo>
                  <a:cubicBezTo>
                    <a:pt x="11305" y="4187"/>
                    <a:pt x="12083" y="6009"/>
                    <a:pt x="12267" y="8291"/>
                  </a:cubicBezTo>
                  <a:cubicBezTo>
                    <a:pt x="12405" y="9982"/>
                    <a:pt x="11979" y="11724"/>
                    <a:pt x="11065" y="13193"/>
                  </a:cubicBezTo>
                  <a:lnTo>
                    <a:pt x="9822" y="15200"/>
                  </a:lnTo>
                  <a:cubicBezTo>
                    <a:pt x="9583" y="15585"/>
                    <a:pt x="9211" y="15866"/>
                    <a:pt x="8774" y="15991"/>
                  </a:cubicBezTo>
                  <a:lnTo>
                    <a:pt x="8131" y="16179"/>
                  </a:lnTo>
                  <a:cubicBezTo>
                    <a:pt x="7965" y="16228"/>
                    <a:pt x="7794" y="16252"/>
                    <a:pt x="7623" y="16252"/>
                  </a:cubicBezTo>
                  <a:cubicBezTo>
                    <a:pt x="7381" y="16252"/>
                    <a:pt x="7140" y="16203"/>
                    <a:pt x="6916" y="16110"/>
                  </a:cubicBezTo>
                  <a:lnTo>
                    <a:pt x="5774" y="15637"/>
                  </a:lnTo>
                  <a:cubicBezTo>
                    <a:pt x="5312" y="15443"/>
                    <a:pt x="4979" y="15036"/>
                    <a:pt x="4878" y="14551"/>
                  </a:cubicBezTo>
                  <a:lnTo>
                    <a:pt x="4809" y="14200"/>
                  </a:lnTo>
                  <a:cubicBezTo>
                    <a:pt x="4625" y="13301"/>
                    <a:pt x="4635" y="12381"/>
                    <a:pt x="4836" y="11467"/>
                  </a:cubicBezTo>
                  <a:cubicBezTo>
                    <a:pt x="5607" y="7974"/>
                    <a:pt x="5551" y="5694"/>
                    <a:pt x="5548" y="5596"/>
                  </a:cubicBezTo>
                  <a:cubicBezTo>
                    <a:pt x="5493" y="4045"/>
                    <a:pt x="4955" y="2982"/>
                    <a:pt x="4937" y="2944"/>
                  </a:cubicBezTo>
                  <a:cubicBezTo>
                    <a:pt x="4316" y="1614"/>
                    <a:pt x="3559" y="902"/>
                    <a:pt x="2687" y="833"/>
                  </a:cubicBezTo>
                  <a:cubicBezTo>
                    <a:pt x="2639" y="829"/>
                    <a:pt x="2590" y="826"/>
                    <a:pt x="2545" y="826"/>
                  </a:cubicBezTo>
                  <a:cubicBezTo>
                    <a:pt x="2392" y="826"/>
                    <a:pt x="2243" y="846"/>
                    <a:pt x="2101" y="881"/>
                  </a:cubicBezTo>
                  <a:cubicBezTo>
                    <a:pt x="2233" y="812"/>
                    <a:pt x="2368" y="750"/>
                    <a:pt x="2514" y="701"/>
                  </a:cubicBezTo>
                  <a:cubicBezTo>
                    <a:pt x="2864" y="581"/>
                    <a:pt x="3223" y="534"/>
                    <a:pt x="3570" y="534"/>
                  </a:cubicBezTo>
                  <a:close/>
                  <a:moveTo>
                    <a:pt x="3581" y="1"/>
                  </a:moveTo>
                  <a:cubicBezTo>
                    <a:pt x="3179" y="1"/>
                    <a:pt x="2759" y="56"/>
                    <a:pt x="2343" y="197"/>
                  </a:cubicBezTo>
                  <a:cubicBezTo>
                    <a:pt x="1340" y="537"/>
                    <a:pt x="569" y="1312"/>
                    <a:pt x="56" y="2500"/>
                  </a:cubicBezTo>
                  <a:cubicBezTo>
                    <a:pt x="0" y="2628"/>
                    <a:pt x="52" y="2774"/>
                    <a:pt x="170" y="2840"/>
                  </a:cubicBezTo>
                  <a:cubicBezTo>
                    <a:pt x="211" y="2862"/>
                    <a:pt x="256" y="2873"/>
                    <a:pt x="300" y="2873"/>
                  </a:cubicBezTo>
                  <a:cubicBezTo>
                    <a:pt x="385" y="2873"/>
                    <a:pt x="468" y="2832"/>
                    <a:pt x="521" y="2756"/>
                  </a:cubicBezTo>
                  <a:cubicBezTo>
                    <a:pt x="561" y="2699"/>
                    <a:pt x="1481" y="1360"/>
                    <a:pt x="2545" y="1360"/>
                  </a:cubicBezTo>
                  <a:cubicBezTo>
                    <a:pt x="2577" y="1360"/>
                    <a:pt x="2610" y="1361"/>
                    <a:pt x="2642" y="1364"/>
                  </a:cubicBezTo>
                  <a:cubicBezTo>
                    <a:pt x="3309" y="1416"/>
                    <a:pt x="3920" y="2024"/>
                    <a:pt x="4458" y="3180"/>
                  </a:cubicBezTo>
                  <a:cubicBezTo>
                    <a:pt x="4462" y="3190"/>
                    <a:pt x="4965" y="4187"/>
                    <a:pt x="5017" y="5614"/>
                  </a:cubicBezTo>
                  <a:cubicBezTo>
                    <a:pt x="5017" y="5638"/>
                    <a:pt x="5072" y="7929"/>
                    <a:pt x="4316" y="11353"/>
                  </a:cubicBezTo>
                  <a:cubicBezTo>
                    <a:pt x="4101" y="12342"/>
                    <a:pt x="4090" y="13336"/>
                    <a:pt x="4288" y="14304"/>
                  </a:cubicBezTo>
                  <a:lnTo>
                    <a:pt x="4357" y="14655"/>
                  </a:lnTo>
                  <a:cubicBezTo>
                    <a:pt x="4493" y="15318"/>
                    <a:pt x="4944" y="15866"/>
                    <a:pt x="5569" y="16127"/>
                  </a:cubicBezTo>
                  <a:lnTo>
                    <a:pt x="6711" y="16603"/>
                  </a:lnTo>
                  <a:cubicBezTo>
                    <a:pt x="7000" y="16724"/>
                    <a:pt x="7309" y="16783"/>
                    <a:pt x="7621" y="16783"/>
                  </a:cubicBezTo>
                  <a:cubicBezTo>
                    <a:pt x="7843" y="16783"/>
                    <a:pt x="8062" y="16752"/>
                    <a:pt x="8277" y="16693"/>
                  </a:cubicBezTo>
                  <a:lnTo>
                    <a:pt x="8923" y="16505"/>
                  </a:lnTo>
                  <a:cubicBezTo>
                    <a:pt x="9485" y="16342"/>
                    <a:pt x="9964" y="15978"/>
                    <a:pt x="10274" y="15478"/>
                  </a:cubicBezTo>
                  <a:lnTo>
                    <a:pt x="11520" y="13474"/>
                  </a:lnTo>
                  <a:cubicBezTo>
                    <a:pt x="12488" y="11908"/>
                    <a:pt x="12943" y="10051"/>
                    <a:pt x="12798" y="8245"/>
                  </a:cubicBezTo>
                  <a:cubicBezTo>
                    <a:pt x="12607" y="5870"/>
                    <a:pt x="11753" y="3878"/>
                    <a:pt x="10326" y="2486"/>
                  </a:cubicBezTo>
                  <a:cubicBezTo>
                    <a:pt x="10093" y="2256"/>
                    <a:pt x="9805" y="2086"/>
                    <a:pt x="9472" y="1971"/>
                  </a:cubicBezTo>
                  <a:cubicBezTo>
                    <a:pt x="8801" y="1750"/>
                    <a:pt x="7139" y="1176"/>
                    <a:pt x="6166" y="670"/>
                  </a:cubicBezTo>
                  <a:cubicBezTo>
                    <a:pt x="6105" y="635"/>
                    <a:pt x="4947" y="1"/>
                    <a:pt x="358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3134633" y="2310445"/>
              <a:ext cx="145285" cy="274002"/>
            </a:xfrm>
            <a:custGeom>
              <a:rect b="b" l="l" r="r" t="t"/>
              <a:pathLst>
                <a:path extrusionOk="0" h="7608" w="4034">
                  <a:moveTo>
                    <a:pt x="444" y="0"/>
                  </a:moveTo>
                  <a:lnTo>
                    <a:pt x="444" y="0"/>
                  </a:lnTo>
                  <a:cubicBezTo>
                    <a:pt x="486" y="580"/>
                    <a:pt x="497" y="1188"/>
                    <a:pt x="476" y="1823"/>
                  </a:cubicBezTo>
                  <a:cubicBezTo>
                    <a:pt x="476" y="1823"/>
                    <a:pt x="448" y="4034"/>
                    <a:pt x="0" y="7298"/>
                  </a:cubicBezTo>
                  <a:lnTo>
                    <a:pt x="673" y="7607"/>
                  </a:lnTo>
                  <a:cubicBezTo>
                    <a:pt x="673" y="7607"/>
                    <a:pt x="1111" y="5316"/>
                    <a:pt x="1792" y="3559"/>
                  </a:cubicBezTo>
                  <a:cubicBezTo>
                    <a:pt x="2213" y="2472"/>
                    <a:pt x="2727" y="1593"/>
                    <a:pt x="3285" y="1593"/>
                  </a:cubicBezTo>
                  <a:cubicBezTo>
                    <a:pt x="3528" y="1593"/>
                    <a:pt x="3779" y="1759"/>
                    <a:pt x="4034" y="2146"/>
                  </a:cubicBezTo>
                  <a:cubicBezTo>
                    <a:pt x="4034" y="2146"/>
                    <a:pt x="3711" y="965"/>
                    <a:pt x="1962" y="615"/>
                  </a:cubicBezTo>
                  <a:cubicBezTo>
                    <a:pt x="1906" y="605"/>
                    <a:pt x="1851" y="590"/>
                    <a:pt x="1795" y="576"/>
                  </a:cubicBezTo>
                  <a:cubicBezTo>
                    <a:pt x="1316" y="462"/>
                    <a:pt x="861" y="260"/>
                    <a:pt x="44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3134633" y="2310445"/>
              <a:ext cx="66916" cy="274002"/>
            </a:xfrm>
            <a:custGeom>
              <a:rect b="b" l="l" r="r" t="t"/>
              <a:pathLst>
                <a:path extrusionOk="0" h="7608" w="1858">
                  <a:moveTo>
                    <a:pt x="444" y="0"/>
                  </a:moveTo>
                  <a:lnTo>
                    <a:pt x="444" y="0"/>
                  </a:lnTo>
                  <a:cubicBezTo>
                    <a:pt x="486" y="580"/>
                    <a:pt x="497" y="1188"/>
                    <a:pt x="476" y="1823"/>
                  </a:cubicBezTo>
                  <a:cubicBezTo>
                    <a:pt x="476" y="1823"/>
                    <a:pt x="448" y="4034"/>
                    <a:pt x="0" y="7298"/>
                  </a:cubicBezTo>
                  <a:lnTo>
                    <a:pt x="673" y="7607"/>
                  </a:lnTo>
                  <a:cubicBezTo>
                    <a:pt x="673" y="7607"/>
                    <a:pt x="1111" y="5316"/>
                    <a:pt x="1792" y="3559"/>
                  </a:cubicBezTo>
                  <a:cubicBezTo>
                    <a:pt x="1830" y="2917"/>
                    <a:pt x="1837" y="2538"/>
                    <a:pt x="1837" y="2504"/>
                  </a:cubicBezTo>
                  <a:cubicBezTo>
                    <a:pt x="1857" y="1829"/>
                    <a:pt x="1840" y="1188"/>
                    <a:pt x="1795" y="576"/>
                  </a:cubicBezTo>
                  <a:cubicBezTo>
                    <a:pt x="1316" y="462"/>
                    <a:pt x="861" y="260"/>
                    <a:pt x="444" y="0"/>
                  </a:cubicBezTo>
                  <a:close/>
                </a:path>
              </a:pathLst>
            </a:custGeom>
            <a:solidFill>
              <a:srgbClr val="BDA4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2"/>
            <p:cNvSpPr/>
            <p:nvPr/>
          </p:nvSpPr>
          <p:spPr>
            <a:xfrm>
              <a:off x="3124585" y="2300793"/>
              <a:ext cx="165849" cy="293126"/>
            </a:xfrm>
            <a:custGeom>
              <a:rect b="b" l="l" r="r" t="t"/>
              <a:pathLst>
                <a:path extrusionOk="0" h="8139" w="4605">
                  <a:moveTo>
                    <a:pt x="1015" y="737"/>
                  </a:moveTo>
                  <a:lnTo>
                    <a:pt x="1015" y="737"/>
                  </a:lnTo>
                  <a:cubicBezTo>
                    <a:pt x="1397" y="928"/>
                    <a:pt x="1789" y="1063"/>
                    <a:pt x="2188" y="1143"/>
                  </a:cubicBezTo>
                  <a:cubicBezTo>
                    <a:pt x="2706" y="1248"/>
                    <a:pt x="3084" y="1428"/>
                    <a:pt x="3362" y="1623"/>
                  </a:cubicBezTo>
                  <a:cubicBezTo>
                    <a:pt x="2005" y="1977"/>
                    <a:pt x="1053" y="6049"/>
                    <a:pt x="755" y="7493"/>
                  </a:cubicBezTo>
                  <a:lnTo>
                    <a:pt x="571" y="7406"/>
                  </a:lnTo>
                  <a:cubicBezTo>
                    <a:pt x="991" y="4271"/>
                    <a:pt x="1022" y="2115"/>
                    <a:pt x="1022" y="2102"/>
                  </a:cubicBezTo>
                  <a:cubicBezTo>
                    <a:pt x="1036" y="1636"/>
                    <a:pt x="1036" y="1181"/>
                    <a:pt x="1015" y="737"/>
                  </a:cubicBezTo>
                  <a:close/>
                  <a:moveTo>
                    <a:pt x="723" y="0"/>
                  </a:moveTo>
                  <a:cubicBezTo>
                    <a:pt x="675" y="0"/>
                    <a:pt x="627" y="13"/>
                    <a:pt x="584" y="39"/>
                  </a:cubicBezTo>
                  <a:cubicBezTo>
                    <a:pt x="501" y="91"/>
                    <a:pt x="449" y="185"/>
                    <a:pt x="456" y="285"/>
                  </a:cubicBezTo>
                  <a:cubicBezTo>
                    <a:pt x="497" y="862"/>
                    <a:pt x="508" y="1466"/>
                    <a:pt x="491" y="2087"/>
                  </a:cubicBezTo>
                  <a:cubicBezTo>
                    <a:pt x="491" y="2112"/>
                    <a:pt x="456" y="4323"/>
                    <a:pt x="15" y="7528"/>
                  </a:cubicBezTo>
                  <a:cubicBezTo>
                    <a:pt x="1" y="7646"/>
                    <a:pt x="63" y="7757"/>
                    <a:pt x="167" y="7805"/>
                  </a:cubicBezTo>
                  <a:lnTo>
                    <a:pt x="842" y="8115"/>
                  </a:lnTo>
                  <a:cubicBezTo>
                    <a:pt x="876" y="8132"/>
                    <a:pt x="914" y="8139"/>
                    <a:pt x="952" y="8139"/>
                  </a:cubicBezTo>
                  <a:cubicBezTo>
                    <a:pt x="994" y="8139"/>
                    <a:pt x="1036" y="8129"/>
                    <a:pt x="1074" y="8111"/>
                  </a:cubicBezTo>
                  <a:cubicBezTo>
                    <a:pt x="1147" y="8073"/>
                    <a:pt x="1199" y="8004"/>
                    <a:pt x="1213" y="7924"/>
                  </a:cubicBezTo>
                  <a:cubicBezTo>
                    <a:pt x="1654" y="5622"/>
                    <a:pt x="2657" y="2302"/>
                    <a:pt x="3508" y="2132"/>
                  </a:cubicBezTo>
                  <a:cubicBezTo>
                    <a:pt x="3525" y="2129"/>
                    <a:pt x="3543" y="2127"/>
                    <a:pt x="3561" y="2127"/>
                  </a:cubicBezTo>
                  <a:cubicBezTo>
                    <a:pt x="3723" y="2127"/>
                    <a:pt x="3901" y="2272"/>
                    <a:pt x="4091" y="2560"/>
                  </a:cubicBezTo>
                  <a:cubicBezTo>
                    <a:pt x="4142" y="2638"/>
                    <a:pt x="4226" y="2680"/>
                    <a:pt x="4312" y="2680"/>
                  </a:cubicBezTo>
                  <a:cubicBezTo>
                    <a:pt x="4349" y="2680"/>
                    <a:pt x="4386" y="2672"/>
                    <a:pt x="4421" y="2657"/>
                  </a:cubicBezTo>
                  <a:cubicBezTo>
                    <a:pt x="4542" y="2602"/>
                    <a:pt x="4605" y="2469"/>
                    <a:pt x="4570" y="2344"/>
                  </a:cubicBezTo>
                  <a:cubicBezTo>
                    <a:pt x="4553" y="2289"/>
                    <a:pt x="4181" y="1001"/>
                    <a:pt x="2292" y="623"/>
                  </a:cubicBezTo>
                  <a:cubicBezTo>
                    <a:pt x="1800" y="525"/>
                    <a:pt x="1321" y="327"/>
                    <a:pt x="866" y="43"/>
                  </a:cubicBezTo>
                  <a:cubicBezTo>
                    <a:pt x="822" y="14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2"/>
            <p:cNvSpPr/>
            <p:nvPr/>
          </p:nvSpPr>
          <p:spPr>
            <a:xfrm>
              <a:off x="3150264" y="2367782"/>
              <a:ext cx="200459" cy="269428"/>
            </a:xfrm>
            <a:custGeom>
              <a:rect b="b" l="l" r="r" t="t"/>
              <a:pathLst>
                <a:path extrusionOk="0" h="7481" w="5566">
                  <a:moveTo>
                    <a:pt x="2851" y="1"/>
                  </a:moveTo>
                  <a:cubicBezTo>
                    <a:pt x="1628" y="1"/>
                    <a:pt x="619" y="4225"/>
                    <a:pt x="326" y="5591"/>
                  </a:cubicBezTo>
                  <a:cubicBezTo>
                    <a:pt x="267" y="5855"/>
                    <a:pt x="239" y="6015"/>
                    <a:pt x="239" y="6015"/>
                  </a:cubicBezTo>
                  <a:lnTo>
                    <a:pt x="0" y="5904"/>
                  </a:lnTo>
                  <a:lnTo>
                    <a:pt x="0" y="5918"/>
                  </a:lnTo>
                  <a:cubicBezTo>
                    <a:pt x="87" y="5956"/>
                    <a:pt x="177" y="5998"/>
                    <a:pt x="267" y="6036"/>
                  </a:cubicBezTo>
                  <a:cubicBezTo>
                    <a:pt x="649" y="6203"/>
                    <a:pt x="1066" y="6370"/>
                    <a:pt x="1465" y="6519"/>
                  </a:cubicBezTo>
                  <a:cubicBezTo>
                    <a:pt x="2034" y="6730"/>
                    <a:pt x="2569" y="6915"/>
                    <a:pt x="2917" y="7029"/>
                  </a:cubicBezTo>
                  <a:cubicBezTo>
                    <a:pt x="3194" y="7123"/>
                    <a:pt x="3454" y="7272"/>
                    <a:pt x="3667" y="7480"/>
                  </a:cubicBezTo>
                  <a:cubicBezTo>
                    <a:pt x="3667" y="7480"/>
                    <a:pt x="5566" y="4596"/>
                    <a:pt x="3798" y="939"/>
                  </a:cubicBezTo>
                  <a:cubicBezTo>
                    <a:pt x="3739" y="814"/>
                    <a:pt x="3673" y="682"/>
                    <a:pt x="3600" y="554"/>
                  </a:cubicBezTo>
                  <a:lnTo>
                    <a:pt x="3597" y="550"/>
                  </a:lnTo>
                  <a:cubicBezTo>
                    <a:pt x="3597" y="547"/>
                    <a:pt x="3593" y="547"/>
                    <a:pt x="3593" y="543"/>
                  </a:cubicBezTo>
                  <a:cubicBezTo>
                    <a:pt x="3340" y="164"/>
                    <a:pt x="3092" y="1"/>
                    <a:pt x="2851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2"/>
            <p:cNvSpPr/>
            <p:nvPr/>
          </p:nvSpPr>
          <p:spPr>
            <a:xfrm>
              <a:off x="3159844" y="2367782"/>
              <a:ext cx="127241" cy="234782"/>
            </a:xfrm>
            <a:custGeom>
              <a:rect b="b" l="l" r="r" t="t"/>
              <a:pathLst>
                <a:path extrusionOk="0" h="6519" w="3533">
                  <a:moveTo>
                    <a:pt x="2585" y="1"/>
                  </a:moveTo>
                  <a:cubicBezTo>
                    <a:pt x="1362" y="1"/>
                    <a:pt x="353" y="4225"/>
                    <a:pt x="60" y="5591"/>
                  </a:cubicBezTo>
                  <a:cubicBezTo>
                    <a:pt x="43" y="5737"/>
                    <a:pt x="22" y="5887"/>
                    <a:pt x="1" y="6036"/>
                  </a:cubicBezTo>
                  <a:cubicBezTo>
                    <a:pt x="383" y="6203"/>
                    <a:pt x="800" y="6370"/>
                    <a:pt x="1199" y="6519"/>
                  </a:cubicBezTo>
                  <a:cubicBezTo>
                    <a:pt x="1661" y="4227"/>
                    <a:pt x="2630" y="1109"/>
                    <a:pt x="3456" y="946"/>
                  </a:cubicBezTo>
                  <a:cubicBezTo>
                    <a:pt x="3480" y="939"/>
                    <a:pt x="3508" y="939"/>
                    <a:pt x="3532" y="939"/>
                  </a:cubicBezTo>
                  <a:cubicBezTo>
                    <a:pt x="3473" y="814"/>
                    <a:pt x="3407" y="682"/>
                    <a:pt x="3334" y="554"/>
                  </a:cubicBezTo>
                  <a:lnTo>
                    <a:pt x="3331" y="550"/>
                  </a:lnTo>
                  <a:cubicBezTo>
                    <a:pt x="3331" y="547"/>
                    <a:pt x="3327" y="547"/>
                    <a:pt x="3327" y="543"/>
                  </a:cubicBezTo>
                  <a:cubicBezTo>
                    <a:pt x="3074" y="164"/>
                    <a:pt x="2826" y="1"/>
                    <a:pt x="2585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2"/>
            <p:cNvSpPr/>
            <p:nvPr/>
          </p:nvSpPr>
          <p:spPr>
            <a:xfrm>
              <a:off x="3140612" y="2358202"/>
              <a:ext cx="225130" cy="288624"/>
            </a:xfrm>
            <a:custGeom>
              <a:rect b="b" l="l" r="r" t="t"/>
              <a:pathLst>
                <a:path extrusionOk="0" h="8014" w="6251">
                  <a:moveTo>
                    <a:pt x="3116" y="533"/>
                  </a:moveTo>
                  <a:cubicBezTo>
                    <a:pt x="3276" y="533"/>
                    <a:pt x="3451" y="674"/>
                    <a:pt x="3639" y="955"/>
                  </a:cubicBezTo>
                  <a:cubicBezTo>
                    <a:pt x="5310" y="4014"/>
                    <a:pt x="4278" y="6541"/>
                    <a:pt x="3861" y="7341"/>
                  </a:cubicBezTo>
                  <a:cubicBezTo>
                    <a:pt x="3685" y="7216"/>
                    <a:pt x="3486" y="7118"/>
                    <a:pt x="3268" y="7041"/>
                  </a:cubicBezTo>
                  <a:cubicBezTo>
                    <a:pt x="2802" y="6889"/>
                    <a:pt x="1730" y="6521"/>
                    <a:pt x="806" y="6128"/>
                  </a:cubicBezTo>
                  <a:cubicBezTo>
                    <a:pt x="1268" y="3841"/>
                    <a:pt x="2240" y="705"/>
                    <a:pt x="3063" y="538"/>
                  </a:cubicBezTo>
                  <a:cubicBezTo>
                    <a:pt x="3080" y="535"/>
                    <a:pt x="3098" y="533"/>
                    <a:pt x="3116" y="533"/>
                  </a:cubicBezTo>
                  <a:close/>
                  <a:moveTo>
                    <a:pt x="3126" y="0"/>
                  </a:moveTo>
                  <a:cubicBezTo>
                    <a:pt x="3071" y="0"/>
                    <a:pt x="3015" y="6"/>
                    <a:pt x="2959" y="18"/>
                  </a:cubicBezTo>
                  <a:cubicBezTo>
                    <a:pt x="2261" y="157"/>
                    <a:pt x="1615" y="1233"/>
                    <a:pt x="977" y="3309"/>
                  </a:cubicBezTo>
                  <a:cubicBezTo>
                    <a:pt x="653" y="4357"/>
                    <a:pt x="417" y="5399"/>
                    <a:pt x="310" y="5910"/>
                  </a:cubicBezTo>
                  <a:cubicBezTo>
                    <a:pt x="298" y="5908"/>
                    <a:pt x="285" y="5907"/>
                    <a:pt x="273" y="5907"/>
                  </a:cubicBezTo>
                  <a:cubicBezTo>
                    <a:pt x="222" y="5907"/>
                    <a:pt x="170" y="5924"/>
                    <a:pt x="126" y="5955"/>
                  </a:cubicBezTo>
                  <a:cubicBezTo>
                    <a:pt x="49" y="6003"/>
                    <a:pt x="1" y="6094"/>
                    <a:pt x="1" y="6184"/>
                  </a:cubicBezTo>
                  <a:cubicBezTo>
                    <a:pt x="1" y="6288"/>
                    <a:pt x="63" y="6382"/>
                    <a:pt x="157" y="6424"/>
                  </a:cubicBezTo>
                  <a:cubicBezTo>
                    <a:pt x="1174" y="6892"/>
                    <a:pt x="2552" y="7365"/>
                    <a:pt x="3097" y="7549"/>
                  </a:cubicBezTo>
                  <a:cubicBezTo>
                    <a:pt x="3355" y="7635"/>
                    <a:pt x="3573" y="7764"/>
                    <a:pt x="3747" y="7937"/>
                  </a:cubicBezTo>
                  <a:cubicBezTo>
                    <a:pt x="3799" y="7986"/>
                    <a:pt x="3865" y="8014"/>
                    <a:pt x="3935" y="8014"/>
                  </a:cubicBezTo>
                  <a:cubicBezTo>
                    <a:pt x="3945" y="8014"/>
                    <a:pt x="3951" y="8010"/>
                    <a:pt x="3962" y="8010"/>
                  </a:cubicBezTo>
                  <a:cubicBezTo>
                    <a:pt x="4042" y="8003"/>
                    <a:pt x="4111" y="7958"/>
                    <a:pt x="4156" y="7892"/>
                  </a:cubicBezTo>
                  <a:cubicBezTo>
                    <a:pt x="4243" y="7760"/>
                    <a:pt x="6250" y="4632"/>
                    <a:pt x="4108" y="705"/>
                  </a:cubicBezTo>
                  <a:cubicBezTo>
                    <a:pt x="4101" y="688"/>
                    <a:pt x="4090" y="667"/>
                    <a:pt x="4076" y="653"/>
                  </a:cubicBezTo>
                  <a:cubicBezTo>
                    <a:pt x="3784" y="220"/>
                    <a:pt x="3466" y="0"/>
                    <a:pt x="312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2"/>
          <p:cNvGrpSpPr/>
          <p:nvPr/>
        </p:nvGrpSpPr>
        <p:grpSpPr>
          <a:xfrm rot="1324838">
            <a:off x="707592" y="2688974"/>
            <a:ext cx="1376003" cy="694303"/>
            <a:chOff x="1944425" y="4256906"/>
            <a:chExt cx="1258221" cy="634873"/>
          </a:xfrm>
        </p:grpSpPr>
        <p:sp>
          <p:nvSpPr>
            <p:cNvPr id="1854" name="Google Shape;1854;p32"/>
            <p:cNvSpPr/>
            <p:nvPr/>
          </p:nvSpPr>
          <p:spPr>
            <a:xfrm>
              <a:off x="1952528" y="4298504"/>
              <a:ext cx="1205098" cy="585028"/>
            </a:xfrm>
            <a:custGeom>
              <a:rect b="b" l="l" r="r" t="t"/>
              <a:pathLst>
                <a:path extrusionOk="0" h="16244" w="33461">
                  <a:moveTo>
                    <a:pt x="1334" y="1"/>
                  </a:moveTo>
                  <a:cubicBezTo>
                    <a:pt x="1206" y="1"/>
                    <a:pt x="1074" y="53"/>
                    <a:pt x="980" y="154"/>
                  </a:cubicBezTo>
                  <a:lnTo>
                    <a:pt x="321" y="862"/>
                  </a:lnTo>
                  <a:cubicBezTo>
                    <a:pt x="74" y="1126"/>
                    <a:pt x="1" y="1497"/>
                    <a:pt x="119" y="1827"/>
                  </a:cubicBezTo>
                  <a:cubicBezTo>
                    <a:pt x="147" y="1904"/>
                    <a:pt x="185" y="1984"/>
                    <a:pt x="238" y="2057"/>
                  </a:cubicBezTo>
                  <a:lnTo>
                    <a:pt x="1688" y="4122"/>
                  </a:lnTo>
                  <a:cubicBezTo>
                    <a:pt x="2938" y="6015"/>
                    <a:pt x="3178" y="6984"/>
                    <a:pt x="3206" y="7400"/>
                  </a:cubicBezTo>
                  <a:cubicBezTo>
                    <a:pt x="3241" y="7865"/>
                    <a:pt x="3303" y="8327"/>
                    <a:pt x="3432" y="8775"/>
                  </a:cubicBezTo>
                  <a:cubicBezTo>
                    <a:pt x="5542" y="16051"/>
                    <a:pt x="17038" y="16244"/>
                    <a:pt x="18250" y="16244"/>
                  </a:cubicBezTo>
                  <a:cubicBezTo>
                    <a:pt x="18318" y="16244"/>
                    <a:pt x="18354" y="16243"/>
                    <a:pt x="18354" y="16243"/>
                  </a:cubicBezTo>
                  <a:cubicBezTo>
                    <a:pt x="30659" y="15681"/>
                    <a:pt x="32790" y="10188"/>
                    <a:pt x="33002" y="9529"/>
                  </a:cubicBezTo>
                  <a:cubicBezTo>
                    <a:pt x="33020" y="9476"/>
                    <a:pt x="33040" y="9428"/>
                    <a:pt x="33065" y="9379"/>
                  </a:cubicBezTo>
                  <a:lnTo>
                    <a:pt x="33315" y="8841"/>
                  </a:lnTo>
                  <a:cubicBezTo>
                    <a:pt x="33329" y="8813"/>
                    <a:pt x="33343" y="8782"/>
                    <a:pt x="33353" y="8754"/>
                  </a:cubicBezTo>
                  <a:cubicBezTo>
                    <a:pt x="33444" y="8514"/>
                    <a:pt x="33460" y="8258"/>
                    <a:pt x="33405" y="8008"/>
                  </a:cubicBezTo>
                  <a:cubicBezTo>
                    <a:pt x="33346" y="7740"/>
                    <a:pt x="33204" y="7505"/>
                    <a:pt x="33002" y="7324"/>
                  </a:cubicBezTo>
                  <a:cubicBezTo>
                    <a:pt x="32940" y="7268"/>
                    <a:pt x="32874" y="7220"/>
                    <a:pt x="32801" y="7178"/>
                  </a:cubicBezTo>
                  <a:lnTo>
                    <a:pt x="32398" y="6938"/>
                  </a:lnTo>
                  <a:lnTo>
                    <a:pt x="32256" y="6859"/>
                  </a:lnTo>
                  <a:cubicBezTo>
                    <a:pt x="32057" y="6743"/>
                    <a:pt x="31831" y="6680"/>
                    <a:pt x="31603" y="6680"/>
                  </a:cubicBezTo>
                  <a:cubicBezTo>
                    <a:pt x="31557" y="6680"/>
                    <a:pt x="31511" y="6683"/>
                    <a:pt x="31465" y="6688"/>
                  </a:cubicBezTo>
                  <a:cubicBezTo>
                    <a:pt x="31129" y="6728"/>
                    <a:pt x="30798" y="6742"/>
                    <a:pt x="30487" y="6742"/>
                  </a:cubicBezTo>
                  <a:cubicBezTo>
                    <a:pt x="30280" y="6742"/>
                    <a:pt x="30082" y="6736"/>
                    <a:pt x="29898" y="6726"/>
                  </a:cubicBezTo>
                  <a:cubicBezTo>
                    <a:pt x="29789" y="6720"/>
                    <a:pt x="29680" y="6717"/>
                    <a:pt x="29571" y="6717"/>
                  </a:cubicBezTo>
                  <a:cubicBezTo>
                    <a:pt x="28924" y="6717"/>
                    <a:pt x="28282" y="6831"/>
                    <a:pt x="27673" y="7060"/>
                  </a:cubicBezTo>
                  <a:cubicBezTo>
                    <a:pt x="25923" y="7713"/>
                    <a:pt x="23690" y="8209"/>
                    <a:pt x="22204" y="8500"/>
                  </a:cubicBezTo>
                  <a:cubicBezTo>
                    <a:pt x="21096" y="8714"/>
                    <a:pt x="19969" y="8829"/>
                    <a:pt x="18844" y="8829"/>
                  </a:cubicBezTo>
                  <a:cubicBezTo>
                    <a:pt x="18764" y="8829"/>
                    <a:pt x="18684" y="8828"/>
                    <a:pt x="18604" y="8827"/>
                  </a:cubicBezTo>
                  <a:cubicBezTo>
                    <a:pt x="13316" y="8754"/>
                    <a:pt x="10184" y="7240"/>
                    <a:pt x="8858" y="6410"/>
                  </a:cubicBezTo>
                  <a:cubicBezTo>
                    <a:pt x="8553" y="6220"/>
                    <a:pt x="8230" y="6056"/>
                    <a:pt x="7900" y="5917"/>
                  </a:cubicBezTo>
                  <a:cubicBezTo>
                    <a:pt x="7566" y="5782"/>
                    <a:pt x="7223" y="5675"/>
                    <a:pt x="6872" y="5595"/>
                  </a:cubicBezTo>
                  <a:cubicBezTo>
                    <a:pt x="6459" y="5501"/>
                    <a:pt x="6060" y="5366"/>
                    <a:pt x="5678" y="5199"/>
                  </a:cubicBezTo>
                  <a:cubicBezTo>
                    <a:pt x="4348" y="4605"/>
                    <a:pt x="3241" y="3581"/>
                    <a:pt x="2567" y="2268"/>
                  </a:cubicBezTo>
                  <a:cubicBezTo>
                    <a:pt x="2137" y="1432"/>
                    <a:pt x="1883" y="675"/>
                    <a:pt x="1783" y="338"/>
                  </a:cubicBezTo>
                  <a:cubicBezTo>
                    <a:pt x="1762" y="272"/>
                    <a:pt x="1727" y="209"/>
                    <a:pt x="1682" y="158"/>
                  </a:cubicBezTo>
                  <a:cubicBezTo>
                    <a:pt x="1647" y="119"/>
                    <a:pt x="1605" y="92"/>
                    <a:pt x="1563" y="63"/>
                  </a:cubicBezTo>
                  <a:cubicBezTo>
                    <a:pt x="1491" y="26"/>
                    <a:pt x="1414" y="5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2"/>
            <p:cNvSpPr/>
            <p:nvPr/>
          </p:nvSpPr>
          <p:spPr>
            <a:xfrm>
              <a:off x="2157025" y="4485713"/>
              <a:ext cx="984110" cy="210220"/>
            </a:xfrm>
            <a:custGeom>
              <a:rect b="b" l="l" r="r" t="t"/>
              <a:pathLst>
                <a:path extrusionOk="0" h="5837" w="27325">
                  <a:moveTo>
                    <a:pt x="0" y="1"/>
                  </a:moveTo>
                  <a:lnTo>
                    <a:pt x="0" y="1"/>
                  </a:lnTo>
                  <a:cubicBezTo>
                    <a:pt x="2954" y="5572"/>
                    <a:pt x="11959" y="5837"/>
                    <a:pt x="13641" y="5837"/>
                  </a:cubicBezTo>
                  <a:cubicBezTo>
                    <a:pt x="13817" y="5837"/>
                    <a:pt x="13912" y="5834"/>
                    <a:pt x="13912" y="5834"/>
                  </a:cubicBezTo>
                  <a:cubicBezTo>
                    <a:pt x="17520" y="5206"/>
                    <a:pt x="20717" y="4417"/>
                    <a:pt x="22624" y="3275"/>
                  </a:cubicBezTo>
                  <a:cubicBezTo>
                    <a:pt x="23191" y="2936"/>
                    <a:pt x="23725" y="2890"/>
                    <a:pt x="24205" y="2890"/>
                  </a:cubicBezTo>
                  <a:cubicBezTo>
                    <a:pt x="24386" y="2890"/>
                    <a:pt x="24559" y="2896"/>
                    <a:pt x="24723" y="2896"/>
                  </a:cubicBezTo>
                  <a:cubicBezTo>
                    <a:pt x="24824" y="2896"/>
                    <a:pt x="24922" y="2894"/>
                    <a:pt x="25016" y="2886"/>
                  </a:cubicBezTo>
                  <a:cubicBezTo>
                    <a:pt x="26029" y="2799"/>
                    <a:pt x="26772" y="2507"/>
                    <a:pt x="27324" y="2126"/>
                  </a:cubicBezTo>
                  <a:cubicBezTo>
                    <a:pt x="27262" y="2070"/>
                    <a:pt x="27196" y="2022"/>
                    <a:pt x="27123" y="1980"/>
                  </a:cubicBezTo>
                  <a:lnTo>
                    <a:pt x="26720" y="1740"/>
                  </a:lnTo>
                  <a:lnTo>
                    <a:pt x="26578" y="1661"/>
                  </a:lnTo>
                  <a:cubicBezTo>
                    <a:pt x="26379" y="1545"/>
                    <a:pt x="26153" y="1482"/>
                    <a:pt x="25925" y="1482"/>
                  </a:cubicBezTo>
                  <a:cubicBezTo>
                    <a:pt x="25879" y="1482"/>
                    <a:pt x="25833" y="1485"/>
                    <a:pt x="25787" y="1490"/>
                  </a:cubicBezTo>
                  <a:cubicBezTo>
                    <a:pt x="25451" y="1530"/>
                    <a:pt x="25120" y="1544"/>
                    <a:pt x="24809" y="1544"/>
                  </a:cubicBezTo>
                  <a:cubicBezTo>
                    <a:pt x="24602" y="1544"/>
                    <a:pt x="24404" y="1538"/>
                    <a:pt x="24220" y="1528"/>
                  </a:cubicBezTo>
                  <a:cubicBezTo>
                    <a:pt x="24111" y="1522"/>
                    <a:pt x="24002" y="1519"/>
                    <a:pt x="23893" y="1519"/>
                  </a:cubicBezTo>
                  <a:cubicBezTo>
                    <a:pt x="23246" y="1519"/>
                    <a:pt x="22604" y="1633"/>
                    <a:pt x="21995" y="1862"/>
                  </a:cubicBezTo>
                  <a:cubicBezTo>
                    <a:pt x="20245" y="2515"/>
                    <a:pt x="18012" y="3011"/>
                    <a:pt x="16526" y="3302"/>
                  </a:cubicBezTo>
                  <a:cubicBezTo>
                    <a:pt x="15418" y="3516"/>
                    <a:pt x="14291" y="3631"/>
                    <a:pt x="13166" y="3631"/>
                  </a:cubicBezTo>
                  <a:cubicBezTo>
                    <a:pt x="13086" y="3631"/>
                    <a:pt x="13006" y="3630"/>
                    <a:pt x="12926" y="3629"/>
                  </a:cubicBezTo>
                  <a:cubicBezTo>
                    <a:pt x="7638" y="3556"/>
                    <a:pt x="4506" y="2042"/>
                    <a:pt x="3180" y="1212"/>
                  </a:cubicBezTo>
                  <a:cubicBezTo>
                    <a:pt x="2875" y="1022"/>
                    <a:pt x="2552" y="858"/>
                    <a:pt x="2222" y="719"/>
                  </a:cubicBezTo>
                  <a:cubicBezTo>
                    <a:pt x="1888" y="584"/>
                    <a:pt x="1545" y="477"/>
                    <a:pt x="1194" y="397"/>
                  </a:cubicBezTo>
                  <a:cubicBezTo>
                    <a:pt x="781" y="303"/>
                    <a:pt x="382" y="1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2"/>
            <p:cNvSpPr/>
            <p:nvPr/>
          </p:nvSpPr>
          <p:spPr>
            <a:xfrm>
              <a:off x="2062988" y="4532029"/>
              <a:ext cx="1094640" cy="351506"/>
            </a:xfrm>
            <a:custGeom>
              <a:rect b="b" l="l" r="r" t="t"/>
              <a:pathLst>
                <a:path extrusionOk="0" h="9760" w="30394">
                  <a:moveTo>
                    <a:pt x="20" y="1"/>
                  </a:moveTo>
                  <a:cubicBezTo>
                    <a:pt x="0" y="1"/>
                    <a:pt x="117" y="585"/>
                    <a:pt x="139" y="916"/>
                  </a:cubicBezTo>
                  <a:cubicBezTo>
                    <a:pt x="174" y="1381"/>
                    <a:pt x="236" y="1843"/>
                    <a:pt x="365" y="2291"/>
                  </a:cubicBezTo>
                  <a:cubicBezTo>
                    <a:pt x="2475" y="9567"/>
                    <a:pt x="13971" y="9760"/>
                    <a:pt x="15183" y="9760"/>
                  </a:cubicBezTo>
                  <a:cubicBezTo>
                    <a:pt x="15251" y="9760"/>
                    <a:pt x="15287" y="9759"/>
                    <a:pt x="15287" y="9759"/>
                  </a:cubicBezTo>
                  <a:cubicBezTo>
                    <a:pt x="27592" y="9197"/>
                    <a:pt x="29723" y="3704"/>
                    <a:pt x="29935" y="3045"/>
                  </a:cubicBezTo>
                  <a:cubicBezTo>
                    <a:pt x="29953" y="2992"/>
                    <a:pt x="29973" y="2944"/>
                    <a:pt x="29998" y="2895"/>
                  </a:cubicBezTo>
                  <a:lnTo>
                    <a:pt x="30248" y="2357"/>
                  </a:lnTo>
                  <a:cubicBezTo>
                    <a:pt x="30262" y="2329"/>
                    <a:pt x="30276" y="2298"/>
                    <a:pt x="30286" y="2270"/>
                  </a:cubicBezTo>
                  <a:cubicBezTo>
                    <a:pt x="30377" y="2030"/>
                    <a:pt x="30393" y="1774"/>
                    <a:pt x="30338" y="1524"/>
                  </a:cubicBezTo>
                  <a:cubicBezTo>
                    <a:pt x="30262" y="1176"/>
                    <a:pt x="30043" y="875"/>
                    <a:pt x="29734" y="694"/>
                  </a:cubicBezTo>
                  <a:lnTo>
                    <a:pt x="29720" y="687"/>
                  </a:lnTo>
                  <a:lnTo>
                    <a:pt x="29696" y="736"/>
                  </a:lnTo>
                  <a:cubicBezTo>
                    <a:pt x="29675" y="787"/>
                    <a:pt x="29654" y="836"/>
                    <a:pt x="29637" y="885"/>
                  </a:cubicBezTo>
                  <a:cubicBezTo>
                    <a:pt x="29425" y="1548"/>
                    <a:pt x="27294" y="7037"/>
                    <a:pt x="14989" y="7603"/>
                  </a:cubicBezTo>
                  <a:cubicBezTo>
                    <a:pt x="14989" y="7603"/>
                    <a:pt x="14953" y="7604"/>
                    <a:pt x="14885" y="7604"/>
                  </a:cubicBezTo>
                  <a:cubicBezTo>
                    <a:pt x="13673" y="7604"/>
                    <a:pt x="2177" y="7411"/>
                    <a:pt x="66" y="131"/>
                  </a:cubicBezTo>
                  <a:cubicBezTo>
                    <a:pt x="39" y="40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2E0409">
                <a:alpha val="2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1944425" y="4290400"/>
              <a:ext cx="1221737" cy="601378"/>
            </a:xfrm>
            <a:custGeom>
              <a:rect b="b" l="l" r="r" t="t"/>
              <a:pathLst>
                <a:path extrusionOk="0" h="16698" w="33923">
                  <a:moveTo>
                    <a:pt x="1823" y="740"/>
                  </a:moveTo>
                  <a:cubicBezTo>
                    <a:pt x="1934" y="1094"/>
                    <a:pt x="2184" y="1813"/>
                    <a:pt x="2587" y="2597"/>
                  </a:cubicBezTo>
                  <a:cubicBezTo>
                    <a:pt x="3487" y="4344"/>
                    <a:pt x="5111" y="5601"/>
                    <a:pt x="7049" y="6042"/>
                  </a:cubicBezTo>
                  <a:cubicBezTo>
                    <a:pt x="7389" y="6118"/>
                    <a:pt x="7719" y="6225"/>
                    <a:pt x="8038" y="6355"/>
                  </a:cubicBezTo>
                  <a:cubicBezTo>
                    <a:pt x="8358" y="6486"/>
                    <a:pt x="8666" y="6646"/>
                    <a:pt x="8962" y="6830"/>
                  </a:cubicBezTo>
                  <a:cubicBezTo>
                    <a:pt x="10374" y="7712"/>
                    <a:pt x="13534" y="9209"/>
                    <a:pt x="18826" y="9281"/>
                  </a:cubicBezTo>
                  <a:cubicBezTo>
                    <a:pt x="18905" y="9282"/>
                    <a:pt x="18985" y="9283"/>
                    <a:pt x="19065" y="9283"/>
                  </a:cubicBezTo>
                  <a:cubicBezTo>
                    <a:pt x="20189" y="9283"/>
                    <a:pt x="21334" y="9168"/>
                    <a:pt x="22471" y="8948"/>
                  </a:cubicBezTo>
                  <a:cubicBezTo>
                    <a:pt x="24016" y="8649"/>
                    <a:pt x="26224" y="8153"/>
                    <a:pt x="27977" y="7496"/>
                  </a:cubicBezTo>
                  <a:cubicBezTo>
                    <a:pt x="28563" y="7278"/>
                    <a:pt x="29174" y="7168"/>
                    <a:pt x="29802" y="7168"/>
                  </a:cubicBezTo>
                  <a:cubicBezTo>
                    <a:pt x="29904" y="7168"/>
                    <a:pt x="30007" y="7171"/>
                    <a:pt x="30110" y="7177"/>
                  </a:cubicBezTo>
                  <a:cubicBezTo>
                    <a:pt x="30318" y="7190"/>
                    <a:pt x="30522" y="7196"/>
                    <a:pt x="30720" y="7196"/>
                  </a:cubicBezTo>
                  <a:cubicBezTo>
                    <a:pt x="31070" y="7196"/>
                    <a:pt x="31403" y="7177"/>
                    <a:pt x="31714" y="7139"/>
                  </a:cubicBezTo>
                  <a:cubicBezTo>
                    <a:pt x="31750" y="7135"/>
                    <a:pt x="31787" y="7133"/>
                    <a:pt x="31824" y="7133"/>
                  </a:cubicBezTo>
                  <a:cubicBezTo>
                    <a:pt x="32008" y="7133"/>
                    <a:pt x="32195" y="7182"/>
                    <a:pt x="32363" y="7278"/>
                  </a:cubicBezTo>
                  <a:cubicBezTo>
                    <a:pt x="32328" y="7525"/>
                    <a:pt x="32405" y="7771"/>
                    <a:pt x="32585" y="7955"/>
                  </a:cubicBezTo>
                  <a:lnTo>
                    <a:pt x="32675" y="8049"/>
                  </a:lnTo>
                  <a:cubicBezTo>
                    <a:pt x="32724" y="8100"/>
                    <a:pt x="32759" y="8167"/>
                    <a:pt x="32773" y="8239"/>
                  </a:cubicBezTo>
                  <a:lnTo>
                    <a:pt x="32825" y="8528"/>
                  </a:lnTo>
                  <a:cubicBezTo>
                    <a:pt x="32870" y="8788"/>
                    <a:pt x="33036" y="9004"/>
                    <a:pt x="33265" y="9118"/>
                  </a:cubicBezTo>
                  <a:lnTo>
                    <a:pt x="33081" y="9507"/>
                  </a:lnTo>
                  <a:cubicBezTo>
                    <a:pt x="33054" y="9566"/>
                    <a:pt x="33033" y="9621"/>
                    <a:pt x="33012" y="9680"/>
                  </a:cubicBezTo>
                  <a:cubicBezTo>
                    <a:pt x="32815" y="10295"/>
                    <a:pt x="30741" y="15680"/>
                    <a:pt x="18572" y="16239"/>
                  </a:cubicBezTo>
                  <a:cubicBezTo>
                    <a:pt x="18562" y="16239"/>
                    <a:pt x="18526" y="16240"/>
                    <a:pt x="18467" y="16240"/>
                  </a:cubicBezTo>
                  <a:cubicBezTo>
                    <a:pt x="17883" y="16240"/>
                    <a:pt x="15032" y="16189"/>
                    <a:pt x="12004" y="15392"/>
                  </a:cubicBezTo>
                  <a:cubicBezTo>
                    <a:pt x="8913" y="14579"/>
                    <a:pt x="4996" y="12798"/>
                    <a:pt x="3875" y="8934"/>
                  </a:cubicBezTo>
                  <a:cubicBezTo>
                    <a:pt x="3767" y="8555"/>
                    <a:pt x="3698" y="8135"/>
                    <a:pt x="3660" y="7608"/>
                  </a:cubicBezTo>
                  <a:cubicBezTo>
                    <a:pt x="3622" y="7080"/>
                    <a:pt x="3320" y="6066"/>
                    <a:pt x="2104" y="4222"/>
                  </a:cubicBezTo>
                  <a:lnTo>
                    <a:pt x="671" y="2181"/>
                  </a:lnTo>
                  <a:cubicBezTo>
                    <a:pt x="708" y="2160"/>
                    <a:pt x="743" y="2132"/>
                    <a:pt x="775" y="2105"/>
                  </a:cubicBezTo>
                  <a:cubicBezTo>
                    <a:pt x="830" y="2056"/>
                    <a:pt x="875" y="2001"/>
                    <a:pt x="907" y="1934"/>
                  </a:cubicBezTo>
                  <a:lnTo>
                    <a:pt x="928" y="1900"/>
                  </a:lnTo>
                  <a:cubicBezTo>
                    <a:pt x="1056" y="1653"/>
                    <a:pt x="1157" y="1462"/>
                    <a:pt x="1341" y="1278"/>
                  </a:cubicBezTo>
                  <a:cubicBezTo>
                    <a:pt x="1463" y="1157"/>
                    <a:pt x="1583" y="1035"/>
                    <a:pt x="1702" y="913"/>
                  </a:cubicBezTo>
                  <a:cubicBezTo>
                    <a:pt x="1754" y="862"/>
                    <a:pt x="1792" y="803"/>
                    <a:pt x="1823" y="740"/>
                  </a:cubicBezTo>
                  <a:close/>
                  <a:moveTo>
                    <a:pt x="1544" y="1"/>
                  </a:moveTo>
                  <a:cubicBezTo>
                    <a:pt x="1401" y="1"/>
                    <a:pt x="1263" y="46"/>
                    <a:pt x="1150" y="129"/>
                  </a:cubicBezTo>
                  <a:cubicBezTo>
                    <a:pt x="1112" y="157"/>
                    <a:pt x="1073" y="188"/>
                    <a:pt x="1038" y="223"/>
                  </a:cubicBezTo>
                  <a:lnTo>
                    <a:pt x="379" y="931"/>
                  </a:lnTo>
                  <a:cubicBezTo>
                    <a:pt x="341" y="972"/>
                    <a:pt x="306" y="1014"/>
                    <a:pt x="275" y="1059"/>
                  </a:cubicBezTo>
                  <a:cubicBezTo>
                    <a:pt x="56" y="1368"/>
                    <a:pt x="0" y="1764"/>
                    <a:pt x="129" y="2129"/>
                  </a:cubicBezTo>
                  <a:cubicBezTo>
                    <a:pt x="163" y="2230"/>
                    <a:pt x="213" y="2323"/>
                    <a:pt x="275" y="2413"/>
                  </a:cubicBezTo>
                  <a:lnTo>
                    <a:pt x="1726" y="4480"/>
                  </a:lnTo>
                  <a:cubicBezTo>
                    <a:pt x="2948" y="6330"/>
                    <a:pt x="3177" y="7254"/>
                    <a:pt x="3205" y="7642"/>
                  </a:cubicBezTo>
                  <a:cubicBezTo>
                    <a:pt x="3243" y="8201"/>
                    <a:pt x="3320" y="8653"/>
                    <a:pt x="3437" y="9063"/>
                  </a:cubicBezTo>
                  <a:cubicBezTo>
                    <a:pt x="4372" y="12284"/>
                    <a:pt x="7299" y="14628"/>
                    <a:pt x="11895" y="15836"/>
                  </a:cubicBezTo>
                  <a:cubicBezTo>
                    <a:pt x="15029" y="16660"/>
                    <a:pt x="17969" y="16698"/>
                    <a:pt x="18498" y="16698"/>
                  </a:cubicBezTo>
                  <a:cubicBezTo>
                    <a:pt x="18551" y="16698"/>
                    <a:pt x="18579" y="16697"/>
                    <a:pt x="18582" y="16697"/>
                  </a:cubicBezTo>
                  <a:lnTo>
                    <a:pt x="18590" y="16697"/>
                  </a:lnTo>
                  <a:cubicBezTo>
                    <a:pt x="23801" y="16458"/>
                    <a:pt x="27832" y="15326"/>
                    <a:pt x="30575" y="13333"/>
                  </a:cubicBezTo>
                  <a:cubicBezTo>
                    <a:pt x="30898" y="13097"/>
                    <a:pt x="31186" y="12861"/>
                    <a:pt x="31443" y="12628"/>
                  </a:cubicBezTo>
                  <a:cubicBezTo>
                    <a:pt x="32911" y="11298"/>
                    <a:pt x="33363" y="10087"/>
                    <a:pt x="33446" y="9823"/>
                  </a:cubicBezTo>
                  <a:cubicBezTo>
                    <a:pt x="33460" y="9781"/>
                    <a:pt x="33477" y="9743"/>
                    <a:pt x="33495" y="9698"/>
                  </a:cubicBezTo>
                  <a:lnTo>
                    <a:pt x="33748" y="9163"/>
                  </a:lnTo>
                  <a:cubicBezTo>
                    <a:pt x="33762" y="9129"/>
                    <a:pt x="33776" y="9094"/>
                    <a:pt x="33790" y="9063"/>
                  </a:cubicBezTo>
                  <a:lnTo>
                    <a:pt x="33790" y="9059"/>
                  </a:lnTo>
                  <a:cubicBezTo>
                    <a:pt x="33790" y="9059"/>
                    <a:pt x="33790" y="9055"/>
                    <a:pt x="33794" y="9055"/>
                  </a:cubicBezTo>
                  <a:lnTo>
                    <a:pt x="33794" y="9052"/>
                  </a:lnTo>
                  <a:cubicBezTo>
                    <a:pt x="33898" y="8778"/>
                    <a:pt x="33922" y="8475"/>
                    <a:pt x="33852" y="8184"/>
                  </a:cubicBezTo>
                  <a:cubicBezTo>
                    <a:pt x="33762" y="7775"/>
                    <a:pt x="33502" y="7417"/>
                    <a:pt x="33140" y="7205"/>
                  </a:cubicBezTo>
                  <a:lnTo>
                    <a:pt x="32738" y="6969"/>
                  </a:lnTo>
                  <a:lnTo>
                    <a:pt x="32735" y="6965"/>
                  </a:lnTo>
                  <a:lnTo>
                    <a:pt x="32599" y="6885"/>
                  </a:lnTo>
                  <a:cubicBezTo>
                    <a:pt x="32366" y="6749"/>
                    <a:pt x="32100" y="6678"/>
                    <a:pt x="31835" y="6678"/>
                  </a:cubicBezTo>
                  <a:cubicBezTo>
                    <a:pt x="31777" y="6678"/>
                    <a:pt x="31719" y="6681"/>
                    <a:pt x="31661" y="6688"/>
                  </a:cubicBezTo>
                  <a:cubicBezTo>
                    <a:pt x="31365" y="6721"/>
                    <a:pt x="31046" y="6739"/>
                    <a:pt x="30710" y="6739"/>
                  </a:cubicBezTo>
                  <a:cubicBezTo>
                    <a:pt x="30523" y="6739"/>
                    <a:pt x="30331" y="6733"/>
                    <a:pt x="30134" y="6722"/>
                  </a:cubicBezTo>
                  <a:cubicBezTo>
                    <a:pt x="30024" y="6716"/>
                    <a:pt x="29914" y="6713"/>
                    <a:pt x="29805" y="6713"/>
                  </a:cubicBezTo>
                  <a:cubicBezTo>
                    <a:pt x="29124" y="6713"/>
                    <a:pt x="28455" y="6833"/>
                    <a:pt x="27818" y="7070"/>
                  </a:cubicBezTo>
                  <a:cubicBezTo>
                    <a:pt x="26096" y="7715"/>
                    <a:pt x="23912" y="8201"/>
                    <a:pt x="22384" y="8500"/>
                  </a:cubicBezTo>
                  <a:cubicBezTo>
                    <a:pt x="21280" y="8717"/>
                    <a:pt x="20167" y="8825"/>
                    <a:pt x="19075" y="8825"/>
                  </a:cubicBezTo>
                  <a:cubicBezTo>
                    <a:pt x="18993" y="8825"/>
                    <a:pt x="18911" y="8824"/>
                    <a:pt x="18829" y="8823"/>
                  </a:cubicBezTo>
                  <a:cubicBezTo>
                    <a:pt x="13653" y="8754"/>
                    <a:pt x="10576" y="7299"/>
                    <a:pt x="9201" y="6441"/>
                  </a:cubicBezTo>
                  <a:cubicBezTo>
                    <a:pt x="8889" y="6246"/>
                    <a:pt x="8555" y="6073"/>
                    <a:pt x="8212" y="5934"/>
                  </a:cubicBezTo>
                  <a:cubicBezTo>
                    <a:pt x="7871" y="5792"/>
                    <a:pt x="7514" y="5681"/>
                    <a:pt x="7150" y="5597"/>
                  </a:cubicBezTo>
                  <a:cubicBezTo>
                    <a:pt x="5347" y="5188"/>
                    <a:pt x="3830" y="4017"/>
                    <a:pt x="2993" y="2389"/>
                  </a:cubicBezTo>
                  <a:cubicBezTo>
                    <a:pt x="2562" y="1549"/>
                    <a:pt x="2313" y="785"/>
                    <a:pt x="2226" y="497"/>
                  </a:cubicBezTo>
                  <a:cubicBezTo>
                    <a:pt x="2195" y="400"/>
                    <a:pt x="2143" y="306"/>
                    <a:pt x="2073" y="230"/>
                  </a:cubicBezTo>
                  <a:cubicBezTo>
                    <a:pt x="2025" y="178"/>
                    <a:pt x="1966" y="129"/>
                    <a:pt x="1900" y="91"/>
                  </a:cubicBezTo>
                  <a:cubicBezTo>
                    <a:pt x="1796" y="32"/>
                    <a:pt x="1681" y="1"/>
                    <a:pt x="1563" y="1"/>
                  </a:cubicBezTo>
                  <a:cubicBezTo>
                    <a:pt x="1556" y="1"/>
                    <a:pt x="1550" y="1"/>
                    <a:pt x="1544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2353706" y="4588177"/>
              <a:ext cx="709820" cy="114636"/>
            </a:xfrm>
            <a:custGeom>
              <a:rect b="b" l="l" r="r" t="t"/>
              <a:pathLst>
                <a:path extrusionOk="0" h="3183" w="19709">
                  <a:moveTo>
                    <a:pt x="19439" y="0"/>
                  </a:moveTo>
                  <a:cubicBezTo>
                    <a:pt x="19384" y="0"/>
                    <a:pt x="19316" y="3"/>
                    <a:pt x="19235" y="10"/>
                  </a:cubicBezTo>
                  <a:cubicBezTo>
                    <a:pt x="18996" y="31"/>
                    <a:pt x="18752" y="45"/>
                    <a:pt x="18513" y="51"/>
                  </a:cubicBezTo>
                  <a:cubicBezTo>
                    <a:pt x="18267" y="58"/>
                    <a:pt x="18020" y="82"/>
                    <a:pt x="17773" y="128"/>
                  </a:cubicBezTo>
                  <a:cubicBezTo>
                    <a:pt x="17530" y="173"/>
                    <a:pt x="17288" y="236"/>
                    <a:pt x="17055" y="319"/>
                  </a:cubicBezTo>
                  <a:cubicBezTo>
                    <a:pt x="16818" y="399"/>
                    <a:pt x="16586" y="506"/>
                    <a:pt x="16371" y="607"/>
                  </a:cubicBezTo>
                  <a:cubicBezTo>
                    <a:pt x="15933" y="808"/>
                    <a:pt x="15493" y="999"/>
                    <a:pt x="15041" y="1173"/>
                  </a:cubicBezTo>
                  <a:cubicBezTo>
                    <a:pt x="13246" y="1867"/>
                    <a:pt x="11371" y="2353"/>
                    <a:pt x="9465" y="2586"/>
                  </a:cubicBezTo>
                  <a:cubicBezTo>
                    <a:pt x="8616" y="2694"/>
                    <a:pt x="7764" y="2745"/>
                    <a:pt x="6910" y="2745"/>
                  </a:cubicBezTo>
                  <a:cubicBezTo>
                    <a:pt x="6803" y="2745"/>
                    <a:pt x="6697" y="2744"/>
                    <a:pt x="6590" y="2742"/>
                  </a:cubicBezTo>
                  <a:cubicBezTo>
                    <a:pt x="5632" y="2732"/>
                    <a:pt x="4673" y="2638"/>
                    <a:pt x="3723" y="2489"/>
                  </a:cubicBezTo>
                  <a:cubicBezTo>
                    <a:pt x="2510" y="2291"/>
                    <a:pt x="1316" y="1971"/>
                    <a:pt x="153" y="1555"/>
                  </a:cubicBezTo>
                  <a:cubicBezTo>
                    <a:pt x="141" y="1551"/>
                    <a:pt x="131" y="1549"/>
                    <a:pt x="120" y="1549"/>
                  </a:cubicBezTo>
                  <a:cubicBezTo>
                    <a:pt x="38" y="1549"/>
                    <a:pt x="1" y="1675"/>
                    <a:pt x="90" y="1715"/>
                  </a:cubicBezTo>
                  <a:cubicBezTo>
                    <a:pt x="1233" y="2215"/>
                    <a:pt x="2431" y="2596"/>
                    <a:pt x="3660" y="2840"/>
                  </a:cubicBezTo>
                  <a:cubicBezTo>
                    <a:pt x="4622" y="3034"/>
                    <a:pt x="5601" y="3138"/>
                    <a:pt x="6580" y="3173"/>
                  </a:cubicBezTo>
                  <a:cubicBezTo>
                    <a:pt x="6774" y="3179"/>
                    <a:pt x="6969" y="3182"/>
                    <a:pt x="7163" y="3182"/>
                  </a:cubicBezTo>
                  <a:cubicBezTo>
                    <a:pt x="7951" y="3182"/>
                    <a:pt x="8738" y="3133"/>
                    <a:pt x="9521" y="3040"/>
                  </a:cubicBezTo>
                  <a:cubicBezTo>
                    <a:pt x="10493" y="2912"/>
                    <a:pt x="11458" y="2725"/>
                    <a:pt x="12402" y="2468"/>
                  </a:cubicBezTo>
                  <a:cubicBezTo>
                    <a:pt x="13347" y="2204"/>
                    <a:pt x="14277" y="1891"/>
                    <a:pt x="15176" y="1503"/>
                  </a:cubicBezTo>
                  <a:cubicBezTo>
                    <a:pt x="15624" y="1308"/>
                    <a:pt x="16068" y="1103"/>
                    <a:pt x="16503" y="874"/>
                  </a:cubicBezTo>
                  <a:cubicBezTo>
                    <a:pt x="16722" y="760"/>
                    <a:pt x="16923" y="652"/>
                    <a:pt x="17145" y="561"/>
                  </a:cubicBezTo>
                  <a:cubicBezTo>
                    <a:pt x="17363" y="475"/>
                    <a:pt x="17589" y="402"/>
                    <a:pt x="17822" y="346"/>
                  </a:cubicBezTo>
                  <a:cubicBezTo>
                    <a:pt x="18051" y="287"/>
                    <a:pt x="18284" y="249"/>
                    <a:pt x="18523" y="228"/>
                  </a:cubicBezTo>
                  <a:cubicBezTo>
                    <a:pt x="18767" y="204"/>
                    <a:pt x="19009" y="173"/>
                    <a:pt x="19249" y="135"/>
                  </a:cubicBezTo>
                  <a:cubicBezTo>
                    <a:pt x="19650" y="71"/>
                    <a:pt x="19708" y="0"/>
                    <a:pt x="19439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2"/>
            <p:cNvSpPr/>
            <p:nvPr/>
          </p:nvSpPr>
          <p:spPr>
            <a:xfrm>
              <a:off x="1987824" y="4265154"/>
              <a:ext cx="1206322" cy="351326"/>
            </a:xfrm>
            <a:custGeom>
              <a:rect b="b" l="l" r="r" t="t"/>
              <a:pathLst>
                <a:path extrusionOk="0" h="9755" w="33495">
                  <a:moveTo>
                    <a:pt x="1073" y="1"/>
                  </a:moveTo>
                  <a:cubicBezTo>
                    <a:pt x="847" y="1"/>
                    <a:pt x="625" y="114"/>
                    <a:pt x="493" y="316"/>
                  </a:cubicBezTo>
                  <a:lnTo>
                    <a:pt x="0" y="1080"/>
                  </a:lnTo>
                  <a:cubicBezTo>
                    <a:pt x="94" y="979"/>
                    <a:pt x="226" y="927"/>
                    <a:pt x="354" y="927"/>
                  </a:cubicBezTo>
                  <a:cubicBezTo>
                    <a:pt x="434" y="931"/>
                    <a:pt x="511" y="952"/>
                    <a:pt x="583" y="989"/>
                  </a:cubicBezTo>
                  <a:cubicBezTo>
                    <a:pt x="625" y="1018"/>
                    <a:pt x="667" y="1045"/>
                    <a:pt x="702" y="1084"/>
                  </a:cubicBezTo>
                  <a:cubicBezTo>
                    <a:pt x="723" y="1111"/>
                    <a:pt x="743" y="1139"/>
                    <a:pt x="761" y="1167"/>
                  </a:cubicBezTo>
                  <a:cubicBezTo>
                    <a:pt x="778" y="1198"/>
                    <a:pt x="792" y="1233"/>
                    <a:pt x="803" y="1264"/>
                  </a:cubicBezTo>
                  <a:cubicBezTo>
                    <a:pt x="903" y="1601"/>
                    <a:pt x="1157" y="2358"/>
                    <a:pt x="1587" y="3194"/>
                  </a:cubicBezTo>
                  <a:cubicBezTo>
                    <a:pt x="2174" y="4333"/>
                    <a:pt x="3083" y="5257"/>
                    <a:pt x="4184" y="5864"/>
                  </a:cubicBezTo>
                  <a:cubicBezTo>
                    <a:pt x="4278" y="5920"/>
                    <a:pt x="4371" y="5968"/>
                    <a:pt x="4466" y="6014"/>
                  </a:cubicBezTo>
                  <a:lnTo>
                    <a:pt x="4469" y="6014"/>
                  </a:lnTo>
                  <a:cubicBezTo>
                    <a:pt x="4552" y="6056"/>
                    <a:pt x="4639" y="6097"/>
                    <a:pt x="4729" y="6135"/>
                  </a:cubicBezTo>
                  <a:cubicBezTo>
                    <a:pt x="5101" y="6298"/>
                    <a:pt x="5490" y="6427"/>
                    <a:pt x="5892" y="6521"/>
                  </a:cubicBezTo>
                  <a:cubicBezTo>
                    <a:pt x="6243" y="6601"/>
                    <a:pt x="6586" y="6708"/>
                    <a:pt x="6920" y="6843"/>
                  </a:cubicBezTo>
                  <a:cubicBezTo>
                    <a:pt x="7250" y="6982"/>
                    <a:pt x="7573" y="7146"/>
                    <a:pt x="7878" y="7336"/>
                  </a:cubicBezTo>
                  <a:cubicBezTo>
                    <a:pt x="9204" y="8166"/>
                    <a:pt x="12336" y="9680"/>
                    <a:pt x="17624" y="9753"/>
                  </a:cubicBezTo>
                  <a:cubicBezTo>
                    <a:pt x="17704" y="9754"/>
                    <a:pt x="17784" y="9755"/>
                    <a:pt x="17864" y="9755"/>
                  </a:cubicBezTo>
                  <a:cubicBezTo>
                    <a:pt x="18989" y="9755"/>
                    <a:pt x="20116" y="9640"/>
                    <a:pt x="21224" y="9426"/>
                  </a:cubicBezTo>
                  <a:cubicBezTo>
                    <a:pt x="22710" y="9135"/>
                    <a:pt x="24943" y="8639"/>
                    <a:pt x="26693" y="7986"/>
                  </a:cubicBezTo>
                  <a:cubicBezTo>
                    <a:pt x="27309" y="7753"/>
                    <a:pt x="27961" y="7642"/>
                    <a:pt x="28618" y="7642"/>
                  </a:cubicBezTo>
                  <a:cubicBezTo>
                    <a:pt x="28628" y="7642"/>
                    <a:pt x="28638" y="7642"/>
                    <a:pt x="28647" y="7642"/>
                  </a:cubicBezTo>
                  <a:lnTo>
                    <a:pt x="29589" y="7014"/>
                  </a:lnTo>
                  <a:cubicBezTo>
                    <a:pt x="30658" y="6298"/>
                    <a:pt x="31512" y="5309"/>
                    <a:pt x="32064" y="4146"/>
                  </a:cubicBezTo>
                  <a:lnTo>
                    <a:pt x="32554" y="3114"/>
                  </a:lnTo>
                  <a:cubicBezTo>
                    <a:pt x="32637" y="2941"/>
                    <a:pt x="32748" y="2785"/>
                    <a:pt x="32884" y="2653"/>
                  </a:cubicBezTo>
                  <a:lnTo>
                    <a:pt x="33005" y="2535"/>
                  </a:lnTo>
                  <a:cubicBezTo>
                    <a:pt x="33214" y="2330"/>
                    <a:pt x="33359" y="2080"/>
                    <a:pt x="33435" y="1806"/>
                  </a:cubicBezTo>
                  <a:cubicBezTo>
                    <a:pt x="33477" y="1653"/>
                    <a:pt x="33494" y="1494"/>
                    <a:pt x="33491" y="1334"/>
                  </a:cubicBezTo>
                  <a:cubicBezTo>
                    <a:pt x="33491" y="1309"/>
                    <a:pt x="33491" y="1285"/>
                    <a:pt x="33488" y="1260"/>
                  </a:cubicBezTo>
                  <a:cubicBezTo>
                    <a:pt x="33467" y="994"/>
                    <a:pt x="33359" y="747"/>
                    <a:pt x="33182" y="552"/>
                  </a:cubicBezTo>
                  <a:cubicBezTo>
                    <a:pt x="33147" y="514"/>
                    <a:pt x="33113" y="479"/>
                    <a:pt x="33074" y="444"/>
                  </a:cubicBezTo>
                  <a:cubicBezTo>
                    <a:pt x="32855" y="260"/>
                    <a:pt x="32602" y="132"/>
                    <a:pt x="32331" y="66"/>
                  </a:cubicBezTo>
                  <a:cubicBezTo>
                    <a:pt x="32286" y="52"/>
                    <a:pt x="32238" y="42"/>
                    <a:pt x="32185" y="35"/>
                  </a:cubicBezTo>
                  <a:cubicBezTo>
                    <a:pt x="32094" y="21"/>
                    <a:pt x="32001" y="14"/>
                    <a:pt x="31907" y="14"/>
                  </a:cubicBezTo>
                  <a:cubicBezTo>
                    <a:pt x="31772" y="14"/>
                    <a:pt x="31636" y="29"/>
                    <a:pt x="31501" y="59"/>
                  </a:cubicBezTo>
                  <a:lnTo>
                    <a:pt x="31304" y="101"/>
                  </a:lnTo>
                  <a:cubicBezTo>
                    <a:pt x="31189" y="129"/>
                    <a:pt x="31075" y="146"/>
                    <a:pt x="30956" y="153"/>
                  </a:cubicBezTo>
                  <a:lnTo>
                    <a:pt x="29245" y="264"/>
                  </a:lnTo>
                  <a:cubicBezTo>
                    <a:pt x="28526" y="309"/>
                    <a:pt x="27828" y="504"/>
                    <a:pt x="27186" y="834"/>
                  </a:cubicBezTo>
                  <a:cubicBezTo>
                    <a:pt x="25318" y="1792"/>
                    <a:pt x="20874" y="3878"/>
                    <a:pt x="16228" y="4577"/>
                  </a:cubicBezTo>
                  <a:cubicBezTo>
                    <a:pt x="15350" y="4707"/>
                    <a:pt x="14462" y="4770"/>
                    <a:pt x="13574" y="4770"/>
                  </a:cubicBezTo>
                  <a:cubicBezTo>
                    <a:pt x="12809" y="4770"/>
                    <a:pt x="12044" y="4723"/>
                    <a:pt x="11284" y="4632"/>
                  </a:cubicBezTo>
                  <a:lnTo>
                    <a:pt x="7365" y="4163"/>
                  </a:lnTo>
                  <a:cubicBezTo>
                    <a:pt x="7233" y="4148"/>
                    <a:pt x="7100" y="4138"/>
                    <a:pt x="6967" y="4138"/>
                  </a:cubicBezTo>
                  <a:cubicBezTo>
                    <a:pt x="6944" y="4138"/>
                    <a:pt x="6921" y="4139"/>
                    <a:pt x="6899" y="4139"/>
                  </a:cubicBezTo>
                  <a:cubicBezTo>
                    <a:pt x="6889" y="4139"/>
                    <a:pt x="6879" y="4139"/>
                    <a:pt x="6870" y="4139"/>
                  </a:cubicBezTo>
                  <a:cubicBezTo>
                    <a:pt x="6453" y="4139"/>
                    <a:pt x="6043" y="4069"/>
                    <a:pt x="5656" y="3931"/>
                  </a:cubicBezTo>
                  <a:cubicBezTo>
                    <a:pt x="5261" y="3788"/>
                    <a:pt x="4889" y="3577"/>
                    <a:pt x="4562" y="3302"/>
                  </a:cubicBezTo>
                  <a:lnTo>
                    <a:pt x="2708" y="1743"/>
                  </a:lnTo>
                  <a:cubicBezTo>
                    <a:pt x="2452" y="1528"/>
                    <a:pt x="2237" y="1268"/>
                    <a:pt x="2070" y="976"/>
                  </a:cubicBezTo>
                  <a:lnTo>
                    <a:pt x="1732" y="379"/>
                  </a:lnTo>
                  <a:cubicBezTo>
                    <a:pt x="1660" y="247"/>
                    <a:pt x="1545" y="143"/>
                    <a:pt x="1410" y="84"/>
                  </a:cubicBezTo>
                  <a:lnTo>
                    <a:pt x="1354" y="59"/>
                  </a:lnTo>
                  <a:cubicBezTo>
                    <a:pt x="1292" y="31"/>
                    <a:pt x="1229" y="14"/>
                    <a:pt x="1163" y="7"/>
                  </a:cubicBezTo>
                  <a:cubicBezTo>
                    <a:pt x="1133" y="3"/>
                    <a:pt x="1103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2"/>
            <p:cNvSpPr/>
            <p:nvPr/>
          </p:nvSpPr>
          <p:spPr>
            <a:xfrm>
              <a:off x="1987824" y="4265154"/>
              <a:ext cx="1206322" cy="227399"/>
            </a:xfrm>
            <a:custGeom>
              <a:rect b="b" l="l" r="r" t="t"/>
              <a:pathLst>
                <a:path extrusionOk="0" h="6314" w="33495">
                  <a:moveTo>
                    <a:pt x="1073" y="1"/>
                  </a:moveTo>
                  <a:cubicBezTo>
                    <a:pt x="847" y="1"/>
                    <a:pt x="625" y="114"/>
                    <a:pt x="493" y="316"/>
                  </a:cubicBezTo>
                  <a:lnTo>
                    <a:pt x="0" y="1080"/>
                  </a:lnTo>
                  <a:cubicBezTo>
                    <a:pt x="94" y="979"/>
                    <a:pt x="226" y="927"/>
                    <a:pt x="354" y="927"/>
                  </a:cubicBezTo>
                  <a:cubicBezTo>
                    <a:pt x="434" y="931"/>
                    <a:pt x="511" y="952"/>
                    <a:pt x="583" y="989"/>
                  </a:cubicBezTo>
                  <a:cubicBezTo>
                    <a:pt x="625" y="1018"/>
                    <a:pt x="667" y="1045"/>
                    <a:pt x="702" y="1084"/>
                  </a:cubicBezTo>
                  <a:cubicBezTo>
                    <a:pt x="723" y="1111"/>
                    <a:pt x="743" y="1139"/>
                    <a:pt x="761" y="1167"/>
                  </a:cubicBezTo>
                  <a:cubicBezTo>
                    <a:pt x="778" y="1198"/>
                    <a:pt x="792" y="1233"/>
                    <a:pt x="803" y="1264"/>
                  </a:cubicBezTo>
                  <a:cubicBezTo>
                    <a:pt x="830" y="1361"/>
                    <a:pt x="875" y="1494"/>
                    <a:pt x="928" y="1653"/>
                  </a:cubicBezTo>
                  <a:cubicBezTo>
                    <a:pt x="931" y="1650"/>
                    <a:pt x="936" y="1649"/>
                    <a:pt x="943" y="1649"/>
                  </a:cubicBezTo>
                  <a:cubicBezTo>
                    <a:pt x="1155" y="1649"/>
                    <a:pt x="2685" y="3075"/>
                    <a:pt x="2934" y="3288"/>
                  </a:cubicBezTo>
                  <a:lnTo>
                    <a:pt x="4791" y="4843"/>
                  </a:lnTo>
                  <a:cubicBezTo>
                    <a:pt x="5118" y="5118"/>
                    <a:pt x="5490" y="5330"/>
                    <a:pt x="5886" y="5472"/>
                  </a:cubicBezTo>
                  <a:cubicBezTo>
                    <a:pt x="6265" y="5608"/>
                    <a:pt x="6666" y="5681"/>
                    <a:pt x="7074" y="5681"/>
                  </a:cubicBezTo>
                  <a:cubicBezTo>
                    <a:pt x="7092" y="5681"/>
                    <a:pt x="7110" y="5681"/>
                    <a:pt x="7128" y="5681"/>
                  </a:cubicBezTo>
                  <a:cubicBezTo>
                    <a:pt x="7285" y="5681"/>
                    <a:pt x="7440" y="5687"/>
                    <a:pt x="7594" y="5708"/>
                  </a:cubicBezTo>
                  <a:lnTo>
                    <a:pt x="11510" y="6173"/>
                  </a:lnTo>
                  <a:cubicBezTo>
                    <a:pt x="12275" y="6265"/>
                    <a:pt x="13044" y="6313"/>
                    <a:pt x="13813" y="6313"/>
                  </a:cubicBezTo>
                  <a:cubicBezTo>
                    <a:pt x="14698" y="6313"/>
                    <a:pt x="15582" y="6250"/>
                    <a:pt x="16457" y="6118"/>
                  </a:cubicBezTo>
                  <a:cubicBezTo>
                    <a:pt x="21099" y="5420"/>
                    <a:pt x="25548" y="3337"/>
                    <a:pt x="27415" y="2375"/>
                  </a:cubicBezTo>
                  <a:cubicBezTo>
                    <a:pt x="28054" y="2045"/>
                    <a:pt x="28756" y="1854"/>
                    <a:pt x="29474" y="1806"/>
                  </a:cubicBezTo>
                  <a:lnTo>
                    <a:pt x="31185" y="1698"/>
                  </a:lnTo>
                  <a:cubicBezTo>
                    <a:pt x="31300" y="1688"/>
                    <a:pt x="31418" y="1670"/>
                    <a:pt x="31533" y="1646"/>
                  </a:cubicBezTo>
                  <a:lnTo>
                    <a:pt x="31727" y="1601"/>
                  </a:lnTo>
                  <a:cubicBezTo>
                    <a:pt x="31859" y="1571"/>
                    <a:pt x="31992" y="1556"/>
                    <a:pt x="32124" y="1556"/>
                  </a:cubicBezTo>
                  <a:cubicBezTo>
                    <a:pt x="32222" y="1556"/>
                    <a:pt x="32319" y="1564"/>
                    <a:pt x="32415" y="1580"/>
                  </a:cubicBezTo>
                  <a:cubicBezTo>
                    <a:pt x="32464" y="1587"/>
                    <a:pt x="32512" y="1598"/>
                    <a:pt x="32560" y="1608"/>
                  </a:cubicBezTo>
                  <a:cubicBezTo>
                    <a:pt x="32831" y="1673"/>
                    <a:pt x="33084" y="1802"/>
                    <a:pt x="33300" y="1986"/>
                  </a:cubicBezTo>
                  <a:cubicBezTo>
                    <a:pt x="33318" y="2003"/>
                    <a:pt x="33334" y="2018"/>
                    <a:pt x="33352" y="2035"/>
                  </a:cubicBezTo>
                  <a:cubicBezTo>
                    <a:pt x="33387" y="1962"/>
                    <a:pt x="33411" y="1885"/>
                    <a:pt x="33435" y="1806"/>
                  </a:cubicBezTo>
                  <a:cubicBezTo>
                    <a:pt x="33477" y="1653"/>
                    <a:pt x="33494" y="1494"/>
                    <a:pt x="33491" y="1334"/>
                  </a:cubicBezTo>
                  <a:cubicBezTo>
                    <a:pt x="33491" y="1309"/>
                    <a:pt x="33491" y="1285"/>
                    <a:pt x="33488" y="1260"/>
                  </a:cubicBezTo>
                  <a:cubicBezTo>
                    <a:pt x="33467" y="994"/>
                    <a:pt x="33359" y="747"/>
                    <a:pt x="33182" y="552"/>
                  </a:cubicBezTo>
                  <a:cubicBezTo>
                    <a:pt x="33147" y="514"/>
                    <a:pt x="33113" y="479"/>
                    <a:pt x="33074" y="444"/>
                  </a:cubicBezTo>
                  <a:cubicBezTo>
                    <a:pt x="32855" y="260"/>
                    <a:pt x="32602" y="132"/>
                    <a:pt x="32331" y="66"/>
                  </a:cubicBezTo>
                  <a:cubicBezTo>
                    <a:pt x="32286" y="52"/>
                    <a:pt x="32238" y="42"/>
                    <a:pt x="32185" y="35"/>
                  </a:cubicBezTo>
                  <a:cubicBezTo>
                    <a:pt x="32094" y="21"/>
                    <a:pt x="32001" y="14"/>
                    <a:pt x="31907" y="14"/>
                  </a:cubicBezTo>
                  <a:cubicBezTo>
                    <a:pt x="31772" y="14"/>
                    <a:pt x="31636" y="29"/>
                    <a:pt x="31501" y="59"/>
                  </a:cubicBezTo>
                  <a:lnTo>
                    <a:pt x="31304" y="101"/>
                  </a:lnTo>
                  <a:cubicBezTo>
                    <a:pt x="31189" y="129"/>
                    <a:pt x="31075" y="146"/>
                    <a:pt x="30956" y="153"/>
                  </a:cubicBezTo>
                  <a:lnTo>
                    <a:pt x="29245" y="264"/>
                  </a:lnTo>
                  <a:cubicBezTo>
                    <a:pt x="28526" y="309"/>
                    <a:pt x="27828" y="504"/>
                    <a:pt x="27186" y="834"/>
                  </a:cubicBezTo>
                  <a:cubicBezTo>
                    <a:pt x="25318" y="1792"/>
                    <a:pt x="20874" y="3878"/>
                    <a:pt x="16228" y="4577"/>
                  </a:cubicBezTo>
                  <a:cubicBezTo>
                    <a:pt x="15350" y="4707"/>
                    <a:pt x="14462" y="4770"/>
                    <a:pt x="13574" y="4770"/>
                  </a:cubicBezTo>
                  <a:cubicBezTo>
                    <a:pt x="12809" y="4770"/>
                    <a:pt x="12044" y="4723"/>
                    <a:pt x="11284" y="4632"/>
                  </a:cubicBezTo>
                  <a:lnTo>
                    <a:pt x="7365" y="4163"/>
                  </a:lnTo>
                  <a:cubicBezTo>
                    <a:pt x="7233" y="4148"/>
                    <a:pt x="7100" y="4138"/>
                    <a:pt x="6967" y="4138"/>
                  </a:cubicBezTo>
                  <a:cubicBezTo>
                    <a:pt x="6944" y="4138"/>
                    <a:pt x="6921" y="4139"/>
                    <a:pt x="6899" y="4139"/>
                  </a:cubicBezTo>
                  <a:cubicBezTo>
                    <a:pt x="6889" y="4139"/>
                    <a:pt x="6879" y="4139"/>
                    <a:pt x="6870" y="4139"/>
                  </a:cubicBezTo>
                  <a:cubicBezTo>
                    <a:pt x="6453" y="4139"/>
                    <a:pt x="6043" y="4069"/>
                    <a:pt x="5656" y="3931"/>
                  </a:cubicBezTo>
                  <a:cubicBezTo>
                    <a:pt x="5261" y="3788"/>
                    <a:pt x="4889" y="3577"/>
                    <a:pt x="4562" y="3302"/>
                  </a:cubicBezTo>
                  <a:lnTo>
                    <a:pt x="2708" y="1743"/>
                  </a:lnTo>
                  <a:cubicBezTo>
                    <a:pt x="2452" y="1528"/>
                    <a:pt x="2237" y="1268"/>
                    <a:pt x="2070" y="976"/>
                  </a:cubicBezTo>
                  <a:lnTo>
                    <a:pt x="1732" y="379"/>
                  </a:lnTo>
                  <a:cubicBezTo>
                    <a:pt x="1660" y="247"/>
                    <a:pt x="1545" y="143"/>
                    <a:pt x="1410" y="84"/>
                  </a:cubicBezTo>
                  <a:lnTo>
                    <a:pt x="1354" y="59"/>
                  </a:lnTo>
                  <a:cubicBezTo>
                    <a:pt x="1292" y="31"/>
                    <a:pt x="1229" y="14"/>
                    <a:pt x="1163" y="7"/>
                  </a:cubicBezTo>
                  <a:cubicBezTo>
                    <a:pt x="1133" y="3"/>
                    <a:pt x="110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2269646" y="4313162"/>
              <a:ext cx="924505" cy="303318"/>
            </a:xfrm>
            <a:custGeom>
              <a:rect b="b" l="l" r="r" t="t"/>
              <a:pathLst>
                <a:path extrusionOk="0" h="8422" w="25670">
                  <a:moveTo>
                    <a:pt x="25666" y="1"/>
                  </a:moveTo>
                  <a:lnTo>
                    <a:pt x="25235" y="299"/>
                  </a:lnTo>
                  <a:cubicBezTo>
                    <a:pt x="24530" y="441"/>
                    <a:pt x="23843" y="802"/>
                    <a:pt x="23201" y="1132"/>
                  </a:cubicBezTo>
                  <a:cubicBezTo>
                    <a:pt x="22041" y="1726"/>
                    <a:pt x="17253" y="4834"/>
                    <a:pt x="12747" y="6153"/>
                  </a:cubicBezTo>
                  <a:cubicBezTo>
                    <a:pt x="11156" y="6614"/>
                    <a:pt x="9511" y="6851"/>
                    <a:pt x="7855" y="6878"/>
                  </a:cubicBezTo>
                  <a:lnTo>
                    <a:pt x="3907" y="6941"/>
                  </a:lnTo>
                  <a:cubicBezTo>
                    <a:pt x="3751" y="6944"/>
                    <a:pt x="3598" y="6958"/>
                    <a:pt x="3445" y="6979"/>
                  </a:cubicBezTo>
                  <a:cubicBezTo>
                    <a:pt x="3271" y="7005"/>
                    <a:pt x="3095" y="7018"/>
                    <a:pt x="2921" y="7018"/>
                  </a:cubicBezTo>
                  <a:cubicBezTo>
                    <a:pt x="2673" y="7018"/>
                    <a:pt x="2426" y="6992"/>
                    <a:pt x="2185" y="6941"/>
                  </a:cubicBezTo>
                  <a:cubicBezTo>
                    <a:pt x="1772" y="6851"/>
                    <a:pt x="1376" y="6694"/>
                    <a:pt x="1015" y="6465"/>
                  </a:cubicBezTo>
                  <a:cubicBezTo>
                    <a:pt x="1015" y="6465"/>
                    <a:pt x="51" y="5968"/>
                    <a:pt x="7" y="5968"/>
                  </a:cubicBezTo>
                  <a:cubicBezTo>
                    <a:pt x="1" y="5968"/>
                    <a:pt x="14" y="5979"/>
                    <a:pt x="53" y="6003"/>
                  </a:cubicBezTo>
                  <a:cubicBezTo>
                    <a:pt x="1379" y="6833"/>
                    <a:pt x="4511" y="8347"/>
                    <a:pt x="9799" y="8420"/>
                  </a:cubicBezTo>
                  <a:cubicBezTo>
                    <a:pt x="9879" y="8421"/>
                    <a:pt x="9959" y="8422"/>
                    <a:pt x="10039" y="8422"/>
                  </a:cubicBezTo>
                  <a:cubicBezTo>
                    <a:pt x="11164" y="8422"/>
                    <a:pt x="12291" y="8307"/>
                    <a:pt x="13399" y="8093"/>
                  </a:cubicBezTo>
                  <a:cubicBezTo>
                    <a:pt x="14885" y="7802"/>
                    <a:pt x="17118" y="7306"/>
                    <a:pt x="18868" y="6653"/>
                  </a:cubicBezTo>
                  <a:cubicBezTo>
                    <a:pt x="19484" y="6420"/>
                    <a:pt x="20136" y="6309"/>
                    <a:pt x="20793" y="6309"/>
                  </a:cubicBezTo>
                  <a:cubicBezTo>
                    <a:pt x="20803" y="6309"/>
                    <a:pt x="20813" y="6309"/>
                    <a:pt x="20822" y="6309"/>
                  </a:cubicBezTo>
                  <a:lnTo>
                    <a:pt x="21764" y="5681"/>
                  </a:lnTo>
                  <a:cubicBezTo>
                    <a:pt x="22833" y="4965"/>
                    <a:pt x="23687" y="3976"/>
                    <a:pt x="24239" y="2813"/>
                  </a:cubicBezTo>
                  <a:lnTo>
                    <a:pt x="24729" y="1781"/>
                  </a:lnTo>
                  <a:cubicBezTo>
                    <a:pt x="24812" y="1608"/>
                    <a:pt x="24923" y="1452"/>
                    <a:pt x="25059" y="1320"/>
                  </a:cubicBezTo>
                  <a:lnTo>
                    <a:pt x="25180" y="1202"/>
                  </a:lnTo>
                  <a:cubicBezTo>
                    <a:pt x="25389" y="997"/>
                    <a:pt x="25534" y="747"/>
                    <a:pt x="25610" y="473"/>
                  </a:cubicBezTo>
                  <a:cubicBezTo>
                    <a:pt x="25652" y="320"/>
                    <a:pt x="25669" y="161"/>
                    <a:pt x="25666" y="1"/>
                  </a:cubicBezTo>
                  <a:close/>
                </a:path>
              </a:pathLst>
            </a:custGeom>
            <a:solidFill>
              <a:srgbClr val="2E0409">
                <a:alpha val="2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1978676" y="4256906"/>
              <a:ext cx="1223970" cy="367821"/>
            </a:xfrm>
            <a:custGeom>
              <a:rect b="b" l="l" r="r" t="t"/>
              <a:pathLst>
                <a:path extrusionOk="0" h="10213" w="33985">
                  <a:moveTo>
                    <a:pt x="32156" y="471"/>
                  </a:moveTo>
                  <a:cubicBezTo>
                    <a:pt x="32181" y="471"/>
                    <a:pt x="32206" y="471"/>
                    <a:pt x="32231" y="473"/>
                  </a:cubicBezTo>
                  <a:cubicBezTo>
                    <a:pt x="32259" y="632"/>
                    <a:pt x="32314" y="788"/>
                    <a:pt x="32394" y="931"/>
                  </a:cubicBezTo>
                  <a:lnTo>
                    <a:pt x="32721" y="1497"/>
                  </a:lnTo>
                  <a:cubicBezTo>
                    <a:pt x="32829" y="1677"/>
                    <a:pt x="32978" y="1837"/>
                    <a:pt x="33151" y="1952"/>
                  </a:cubicBezTo>
                  <a:lnTo>
                    <a:pt x="33415" y="2128"/>
                  </a:lnTo>
                  <a:cubicBezTo>
                    <a:pt x="33346" y="2306"/>
                    <a:pt x="33239" y="2465"/>
                    <a:pt x="33103" y="2601"/>
                  </a:cubicBezTo>
                  <a:lnTo>
                    <a:pt x="32978" y="2715"/>
                  </a:lnTo>
                  <a:cubicBezTo>
                    <a:pt x="32822" y="2872"/>
                    <a:pt x="32697" y="3048"/>
                    <a:pt x="32603" y="3243"/>
                  </a:cubicBezTo>
                  <a:lnTo>
                    <a:pt x="32114" y="4277"/>
                  </a:lnTo>
                  <a:cubicBezTo>
                    <a:pt x="31579" y="5402"/>
                    <a:pt x="30749" y="6361"/>
                    <a:pt x="29714" y="7055"/>
                  </a:cubicBezTo>
                  <a:lnTo>
                    <a:pt x="28832" y="7642"/>
                  </a:lnTo>
                  <a:cubicBezTo>
                    <a:pt x="28156" y="7645"/>
                    <a:pt x="27496" y="7767"/>
                    <a:pt x="26867" y="8000"/>
                  </a:cubicBezTo>
                  <a:cubicBezTo>
                    <a:pt x="25145" y="8645"/>
                    <a:pt x="22961" y="9131"/>
                    <a:pt x="21433" y="9430"/>
                  </a:cubicBezTo>
                  <a:cubicBezTo>
                    <a:pt x="20329" y="9647"/>
                    <a:pt x="19216" y="9755"/>
                    <a:pt x="18124" y="9755"/>
                  </a:cubicBezTo>
                  <a:cubicBezTo>
                    <a:pt x="18042" y="9755"/>
                    <a:pt x="17960" y="9754"/>
                    <a:pt x="17878" y="9753"/>
                  </a:cubicBezTo>
                  <a:cubicBezTo>
                    <a:pt x="12702" y="9684"/>
                    <a:pt x="9625" y="8229"/>
                    <a:pt x="8250" y="7371"/>
                  </a:cubicBezTo>
                  <a:cubicBezTo>
                    <a:pt x="7938" y="7176"/>
                    <a:pt x="7604" y="7003"/>
                    <a:pt x="7261" y="6864"/>
                  </a:cubicBezTo>
                  <a:cubicBezTo>
                    <a:pt x="6920" y="6722"/>
                    <a:pt x="6563" y="6611"/>
                    <a:pt x="6199" y="6527"/>
                  </a:cubicBezTo>
                  <a:cubicBezTo>
                    <a:pt x="4396" y="6118"/>
                    <a:pt x="2879" y="4947"/>
                    <a:pt x="2042" y="3319"/>
                  </a:cubicBezTo>
                  <a:cubicBezTo>
                    <a:pt x="1611" y="2479"/>
                    <a:pt x="1362" y="1715"/>
                    <a:pt x="1275" y="1427"/>
                  </a:cubicBezTo>
                  <a:cubicBezTo>
                    <a:pt x="1272" y="1423"/>
                    <a:pt x="1268" y="1417"/>
                    <a:pt x="1268" y="1410"/>
                  </a:cubicBezTo>
                  <a:lnTo>
                    <a:pt x="1400" y="1173"/>
                  </a:lnTo>
                  <a:cubicBezTo>
                    <a:pt x="1507" y="979"/>
                    <a:pt x="1581" y="764"/>
                    <a:pt x="1616" y="545"/>
                  </a:cubicBezTo>
                  <a:cubicBezTo>
                    <a:pt x="1688" y="587"/>
                    <a:pt x="1747" y="646"/>
                    <a:pt x="1789" y="718"/>
                  </a:cubicBezTo>
                  <a:lnTo>
                    <a:pt x="2126" y="1319"/>
                  </a:lnTo>
                  <a:cubicBezTo>
                    <a:pt x="2306" y="1635"/>
                    <a:pt x="2536" y="1917"/>
                    <a:pt x="2813" y="2149"/>
                  </a:cubicBezTo>
                  <a:lnTo>
                    <a:pt x="4670" y="3705"/>
                  </a:lnTo>
                  <a:cubicBezTo>
                    <a:pt x="5015" y="3997"/>
                    <a:pt x="5407" y="4222"/>
                    <a:pt x="5834" y="4375"/>
                  </a:cubicBezTo>
                  <a:cubicBezTo>
                    <a:pt x="6248" y="4524"/>
                    <a:pt x="6686" y="4597"/>
                    <a:pt x="7128" y="4597"/>
                  </a:cubicBezTo>
                  <a:cubicBezTo>
                    <a:pt x="7137" y="4597"/>
                    <a:pt x="7147" y="4597"/>
                    <a:pt x="7157" y="4597"/>
                  </a:cubicBezTo>
                  <a:cubicBezTo>
                    <a:pt x="7179" y="4597"/>
                    <a:pt x="7200" y="4596"/>
                    <a:pt x="7221" y="4596"/>
                  </a:cubicBezTo>
                  <a:cubicBezTo>
                    <a:pt x="7348" y="4596"/>
                    <a:pt x="7472" y="4607"/>
                    <a:pt x="7590" y="4621"/>
                  </a:cubicBezTo>
                  <a:lnTo>
                    <a:pt x="11511" y="5090"/>
                  </a:lnTo>
                  <a:cubicBezTo>
                    <a:pt x="12288" y="5182"/>
                    <a:pt x="13061" y="5228"/>
                    <a:pt x="13827" y="5228"/>
                  </a:cubicBezTo>
                  <a:cubicBezTo>
                    <a:pt x="14737" y="5228"/>
                    <a:pt x="15636" y="5163"/>
                    <a:pt x="16517" y="5031"/>
                  </a:cubicBezTo>
                  <a:cubicBezTo>
                    <a:pt x="21246" y="4319"/>
                    <a:pt x="25805" y="2160"/>
                    <a:pt x="27544" y="1264"/>
                  </a:cubicBezTo>
                  <a:cubicBezTo>
                    <a:pt x="28159" y="948"/>
                    <a:pt x="28822" y="768"/>
                    <a:pt x="29516" y="723"/>
                  </a:cubicBezTo>
                  <a:lnTo>
                    <a:pt x="31224" y="611"/>
                  </a:lnTo>
                  <a:cubicBezTo>
                    <a:pt x="31353" y="601"/>
                    <a:pt x="31481" y="583"/>
                    <a:pt x="31609" y="556"/>
                  </a:cubicBezTo>
                  <a:lnTo>
                    <a:pt x="31804" y="510"/>
                  </a:lnTo>
                  <a:cubicBezTo>
                    <a:pt x="31922" y="485"/>
                    <a:pt x="32038" y="471"/>
                    <a:pt x="32156" y="471"/>
                  </a:cubicBezTo>
                  <a:close/>
                  <a:moveTo>
                    <a:pt x="1338" y="1"/>
                  </a:moveTo>
                  <a:cubicBezTo>
                    <a:pt x="1287" y="1"/>
                    <a:pt x="1237" y="4"/>
                    <a:pt x="1188" y="10"/>
                  </a:cubicBezTo>
                  <a:cubicBezTo>
                    <a:pt x="977" y="45"/>
                    <a:pt x="778" y="153"/>
                    <a:pt x="637" y="316"/>
                  </a:cubicBezTo>
                  <a:cubicBezTo>
                    <a:pt x="605" y="351"/>
                    <a:pt x="581" y="385"/>
                    <a:pt x="557" y="420"/>
                  </a:cubicBezTo>
                  <a:lnTo>
                    <a:pt x="63" y="1184"/>
                  </a:lnTo>
                  <a:cubicBezTo>
                    <a:pt x="1" y="1285"/>
                    <a:pt x="22" y="1417"/>
                    <a:pt x="116" y="1489"/>
                  </a:cubicBezTo>
                  <a:cubicBezTo>
                    <a:pt x="156" y="1521"/>
                    <a:pt x="206" y="1537"/>
                    <a:pt x="255" y="1537"/>
                  </a:cubicBezTo>
                  <a:cubicBezTo>
                    <a:pt x="303" y="1537"/>
                    <a:pt x="351" y="1522"/>
                    <a:pt x="390" y="1493"/>
                  </a:cubicBezTo>
                  <a:cubicBezTo>
                    <a:pt x="400" y="1486"/>
                    <a:pt x="411" y="1476"/>
                    <a:pt x="421" y="1465"/>
                  </a:cubicBezTo>
                  <a:cubicBezTo>
                    <a:pt x="470" y="1413"/>
                    <a:pt x="536" y="1385"/>
                    <a:pt x="605" y="1385"/>
                  </a:cubicBezTo>
                  <a:cubicBezTo>
                    <a:pt x="647" y="1385"/>
                    <a:pt x="688" y="1396"/>
                    <a:pt x="723" y="1417"/>
                  </a:cubicBezTo>
                  <a:cubicBezTo>
                    <a:pt x="747" y="1431"/>
                    <a:pt x="768" y="1448"/>
                    <a:pt x="786" y="1468"/>
                  </a:cubicBezTo>
                  <a:cubicBezTo>
                    <a:pt x="796" y="1479"/>
                    <a:pt x="807" y="1493"/>
                    <a:pt x="813" y="1510"/>
                  </a:cubicBezTo>
                  <a:cubicBezTo>
                    <a:pt x="824" y="1524"/>
                    <a:pt x="831" y="1545"/>
                    <a:pt x="837" y="1566"/>
                  </a:cubicBezTo>
                  <a:cubicBezTo>
                    <a:pt x="928" y="1861"/>
                    <a:pt x="1188" y="2652"/>
                    <a:pt x="1636" y="3527"/>
                  </a:cubicBezTo>
                  <a:cubicBezTo>
                    <a:pt x="2536" y="5274"/>
                    <a:pt x="4160" y="6531"/>
                    <a:pt x="6098" y="6972"/>
                  </a:cubicBezTo>
                  <a:cubicBezTo>
                    <a:pt x="6438" y="7048"/>
                    <a:pt x="6768" y="7155"/>
                    <a:pt x="7087" y="7285"/>
                  </a:cubicBezTo>
                  <a:cubicBezTo>
                    <a:pt x="7407" y="7416"/>
                    <a:pt x="7715" y="7576"/>
                    <a:pt x="8011" y="7760"/>
                  </a:cubicBezTo>
                  <a:cubicBezTo>
                    <a:pt x="9423" y="8642"/>
                    <a:pt x="12583" y="10139"/>
                    <a:pt x="17875" y="10211"/>
                  </a:cubicBezTo>
                  <a:cubicBezTo>
                    <a:pt x="17954" y="10212"/>
                    <a:pt x="18034" y="10213"/>
                    <a:pt x="18114" y="10213"/>
                  </a:cubicBezTo>
                  <a:cubicBezTo>
                    <a:pt x="19238" y="10213"/>
                    <a:pt x="20383" y="10098"/>
                    <a:pt x="21520" y="9878"/>
                  </a:cubicBezTo>
                  <a:cubicBezTo>
                    <a:pt x="23065" y="9579"/>
                    <a:pt x="25273" y="9083"/>
                    <a:pt x="27026" y="8426"/>
                  </a:cubicBezTo>
                  <a:cubicBezTo>
                    <a:pt x="27605" y="8212"/>
                    <a:pt x="28213" y="8100"/>
                    <a:pt x="28840" y="8100"/>
                  </a:cubicBezTo>
                  <a:cubicBezTo>
                    <a:pt x="28860" y="8100"/>
                    <a:pt x="28881" y="8100"/>
                    <a:pt x="28901" y="8100"/>
                  </a:cubicBezTo>
                  <a:cubicBezTo>
                    <a:pt x="28947" y="8100"/>
                    <a:pt x="28992" y="8086"/>
                    <a:pt x="29030" y="8062"/>
                  </a:cubicBezTo>
                  <a:lnTo>
                    <a:pt x="29968" y="7434"/>
                  </a:lnTo>
                  <a:cubicBezTo>
                    <a:pt x="30266" y="7235"/>
                    <a:pt x="30547" y="7014"/>
                    <a:pt x="30811" y="6777"/>
                  </a:cubicBezTo>
                  <a:cubicBezTo>
                    <a:pt x="31526" y="6131"/>
                    <a:pt x="32109" y="5351"/>
                    <a:pt x="32523" y="4472"/>
                  </a:cubicBezTo>
                  <a:lnTo>
                    <a:pt x="33013" y="3441"/>
                  </a:lnTo>
                  <a:cubicBezTo>
                    <a:pt x="33085" y="3292"/>
                    <a:pt x="33179" y="3160"/>
                    <a:pt x="33297" y="3045"/>
                  </a:cubicBezTo>
                  <a:lnTo>
                    <a:pt x="33418" y="2927"/>
                  </a:lnTo>
                  <a:cubicBezTo>
                    <a:pt x="33651" y="2697"/>
                    <a:pt x="33822" y="2413"/>
                    <a:pt x="33908" y="2097"/>
                  </a:cubicBezTo>
                  <a:cubicBezTo>
                    <a:pt x="33963" y="1892"/>
                    <a:pt x="33984" y="1681"/>
                    <a:pt x="33968" y="1473"/>
                  </a:cubicBezTo>
                  <a:cubicBezTo>
                    <a:pt x="33943" y="1160"/>
                    <a:pt x="33814" y="861"/>
                    <a:pt x="33606" y="628"/>
                  </a:cubicBezTo>
                  <a:cubicBezTo>
                    <a:pt x="33564" y="583"/>
                    <a:pt x="33523" y="542"/>
                    <a:pt x="33478" y="503"/>
                  </a:cubicBezTo>
                  <a:cubicBezTo>
                    <a:pt x="33234" y="295"/>
                    <a:pt x="32947" y="146"/>
                    <a:pt x="32641" y="73"/>
                  </a:cubicBezTo>
                  <a:cubicBezTo>
                    <a:pt x="32579" y="56"/>
                    <a:pt x="32523" y="45"/>
                    <a:pt x="32471" y="38"/>
                  </a:cubicBezTo>
                  <a:cubicBezTo>
                    <a:pt x="32369" y="21"/>
                    <a:pt x="32266" y="13"/>
                    <a:pt x="32161" y="13"/>
                  </a:cubicBezTo>
                  <a:cubicBezTo>
                    <a:pt x="32009" y="13"/>
                    <a:pt x="31856" y="31"/>
                    <a:pt x="31704" y="66"/>
                  </a:cubicBezTo>
                  <a:lnTo>
                    <a:pt x="31509" y="108"/>
                  </a:lnTo>
                  <a:cubicBezTo>
                    <a:pt x="31401" y="132"/>
                    <a:pt x="31297" y="149"/>
                    <a:pt x="31197" y="156"/>
                  </a:cubicBezTo>
                  <a:lnTo>
                    <a:pt x="29485" y="264"/>
                  </a:lnTo>
                  <a:cubicBezTo>
                    <a:pt x="28731" y="316"/>
                    <a:pt x="28006" y="514"/>
                    <a:pt x="27336" y="858"/>
                  </a:cubicBezTo>
                  <a:cubicBezTo>
                    <a:pt x="25617" y="1743"/>
                    <a:pt x="21110" y="3878"/>
                    <a:pt x="16448" y="4580"/>
                  </a:cubicBezTo>
                  <a:cubicBezTo>
                    <a:pt x="15592" y="4708"/>
                    <a:pt x="14718" y="4771"/>
                    <a:pt x="13832" y="4771"/>
                  </a:cubicBezTo>
                  <a:cubicBezTo>
                    <a:pt x="13082" y="4771"/>
                    <a:pt x="12325" y="4726"/>
                    <a:pt x="11562" y="4635"/>
                  </a:cubicBezTo>
                  <a:lnTo>
                    <a:pt x="7646" y="4167"/>
                  </a:lnTo>
                  <a:cubicBezTo>
                    <a:pt x="7490" y="4146"/>
                    <a:pt x="7324" y="4139"/>
                    <a:pt x="7153" y="4139"/>
                  </a:cubicBezTo>
                  <a:cubicBezTo>
                    <a:pt x="7143" y="4139"/>
                    <a:pt x="7133" y="4139"/>
                    <a:pt x="7123" y="4139"/>
                  </a:cubicBezTo>
                  <a:cubicBezTo>
                    <a:pt x="6734" y="4139"/>
                    <a:pt x="6352" y="4076"/>
                    <a:pt x="5986" y="3944"/>
                  </a:cubicBezTo>
                  <a:cubicBezTo>
                    <a:pt x="5611" y="3809"/>
                    <a:pt x="5268" y="3611"/>
                    <a:pt x="4962" y="3357"/>
                  </a:cubicBezTo>
                  <a:lnTo>
                    <a:pt x="3108" y="1798"/>
                  </a:lnTo>
                  <a:cubicBezTo>
                    <a:pt x="2872" y="1601"/>
                    <a:pt x="2674" y="1364"/>
                    <a:pt x="2525" y="1093"/>
                  </a:cubicBezTo>
                  <a:lnTo>
                    <a:pt x="2185" y="493"/>
                  </a:lnTo>
                  <a:cubicBezTo>
                    <a:pt x="2091" y="323"/>
                    <a:pt x="1938" y="184"/>
                    <a:pt x="1757" y="104"/>
                  </a:cubicBezTo>
                  <a:lnTo>
                    <a:pt x="1702" y="80"/>
                  </a:lnTo>
                  <a:cubicBezTo>
                    <a:pt x="1619" y="45"/>
                    <a:pt x="1536" y="21"/>
                    <a:pt x="1449" y="7"/>
                  </a:cubicBezTo>
                  <a:cubicBezTo>
                    <a:pt x="1412" y="3"/>
                    <a:pt x="1375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2"/>
            <p:cNvSpPr/>
            <p:nvPr/>
          </p:nvSpPr>
          <p:spPr>
            <a:xfrm>
              <a:off x="2515525" y="4364665"/>
              <a:ext cx="571234" cy="202764"/>
            </a:xfrm>
            <a:custGeom>
              <a:rect b="b" l="l" r="r" t="t"/>
              <a:pathLst>
                <a:path extrusionOk="0" h="5630" w="15861">
                  <a:moveTo>
                    <a:pt x="15791" y="1"/>
                  </a:moveTo>
                  <a:cubicBezTo>
                    <a:pt x="15748" y="1"/>
                    <a:pt x="15653" y="31"/>
                    <a:pt x="15509" y="98"/>
                  </a:cubicBezTo>
                  <a:cubicBezTo>
                    <a:pt x="15128" y="268"/>
                    <a:pt x="14745" y="455"/>
                    <a:pt x="14381" y="671"/>
                  </a:cubicBezTo>
                  <a:cubicBezTo>
                    <a:pt x="13669" y="1122"/>
                    <a:pt x="12958" y="1546"/>
                    <a:pt x="12221" y="1945"/>
                  </a:cubicBezTo>
                  <a:cubicBezTo>
                    <a:pt x="10756" y="2734"/>
                    <a:pt x="9242" y="3434"/>
                    <a:pt x="7677" y="3990"/>
                  </a:cubicBezTo>
                  <a:cubicBezTo>
                    <a:pt x="6896" y="4272"/>
                    <a:pt x="6100" y="4518"/>
                    <a:pt x="5295" y="4719"/>
                  </a:cubicBezTo>
                  <a:cubicBezTo>
                    <a:pt x="4493" y="4928"/>
                    <a:pt x="3677" y="5084"/>
                    <a:pt x="2854" y="5198"/>
                  </a:cubicBezTo>
                  <a:cubicBezTo>
                    <a:pt x="2028" y="5314"/>
                    <a:pt x="1193" y="5373"/>
                    <a:pt x="354" y="5373"/>
                  </a:cubicBezTo>
                  <a:cubicBezTo>
                    <a:pt x="283" y="5373"/>
                    <a:pt x="213" y="5373"/>
                    <a:pt x="142" y="5372"/>
                  </a:cubicBezTo>
                  <a:cubicBezTo>
                    <a:pt x="7" y="5372"/>
                    <a:pt x="0" y="5570"/>
                    <a:pt x="135" y="5580"/>
                  </a:cubicBezTo>
                  <a:cubicBezTo>
                    <a:pt x="537" y="5614"/>
                    <a:pt x="940" y="5630"/>
                    <a:pt x="1344" y="5630"/>
                  </a:cubicBezTo>
                  <a:cubicBezTo>
                    <a:pt x="1862" y="5630"/>
                    <a:pt x="2381" y="5603"/>
                    <a:pt x="2896" y="5553"/>
                  </a:cubicBezTo>
                  <a:cubicBezTo>
                    <a:pt x="3739" y="5476"/>
                    <a:pt x="4573" y="5327"/>
                    <a:pt x="5399" y="5139"/>
                  </a:cubicBezTo>
                  <a:cubicBezTo>
                    <a:pt x="6222" y="4945"/>
                    <a:pt x="7031" y="4698"/>
                    <a:pt x="7829" y="4418"/>
                  </a:cubicBezTo>
                  <a:cubicBezTo>
                    <a:pt x="8625" y="4129"/>
                    <a:pt x="9406" y="3806"/>
                    <a:pt x="10166" y="3445"/>
                  </a:cubicBezTo>
                  <a:cubicBezTo>
                    <a:pt x="10926" y="3080"/>
                    <a:pt x="11676" y="2689"/>
                    <a:pt x="12399" y="2254"/>
                  </a:cubicBezTo>
                  <a:cubicBezTo>
                    <a:pt x="12760" y="2035"/>
                    <a:pt x="13117" y="1814"/>
                    <a:pt x="13468" y="1580"/>
                  </a:cubicBezTo>
                  <a:cubicBezTo>
                    <a:pt x="13645" y="1463"/>
                    <a:pt x="13819" y="1344"/>
                    <a:pt x="13989" y="1223"/>
                  </a:cubicBezTo>
                  <a:cubicBezTo>
                    <a:pt x="14162" y="1101"/>
                    <a:pt x="14333" y="976"/>
                    <a:pt x="14503" y="862"/>
                  </a:cubicBezTo>
                  <a:cubicBezTo>
                    <a:pt x="14673" y="740"/>
                    <a:pt x="14846" y="630"/>
                    <a:pt x="15024" y="522"/>
                  </a:cubicBezTo>
                  <a:cubicBezTo>
                    <a:pt x="15200" y="414"/>
                    <a:pt x="15384" y="314"/>
                    <a:pt x="15565" y="210"/>
                  </a:cubicBezTo>
                  <a:cubicBezTo>
                    <a:pt x="15791" y="80"/>
                    <a:pt x="15861" y="1"/>
                    <a:pt x="1579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4" name="Google Shape;1864;p32"/>
          <p:cNvGrpSpPr/>
          <p:nvPr/>
        </p:nvGrpSpPr>
        <p:grpSpPr>
          <a:xfrm flipH="1" rot="-1324838">
            <a:off x="4072180" y="891199"/>
            <a:ext cx="1376003" cy="694303"/>
            <a:chOff x="1944425" y="4256906"/>
            <a:chExt cx="1258221" cy="634873"/>
          </a:xfrm>
        </p:grpSpPr>
        <p:sp>
          <p:nvSpPr>
            <p:cNvPr id="1865" name="Google Shape;1865;p32"/>
            <p:cNvSpPr/>
            <p:nvPr/>
          </p:nvSpPr>
          <p:spPr>
            <a:xfrm>
              <a:off x="1952528" y="4298504"/>
              <a:ext cx="1205098" cy="585028"/>
            </a:xfrm>
            <a:custGeom>
              <a:rect b="b" l="l" r="r" t="t"/>
              <a:pathLst>
                <a:path extrusionOk="0" h="16244" w="33461">
                  <a:moveTo>
                    <a:pt x="1334" y="1"/>
                  </a:moveTo>
                  <a:cubicBezTo>
                    <a:pt x="1206" y="1"/>
                    <a:pt x="1074" y="53"/>
                    <a:pt x="980" y="154"/>
                  </a:cubicBezTo>
                  <a:lnTo>
                    <a:pt x="321" y="862"/>
                  </a:lnTo>
                  <a:cubicBezTo>
                    <a:pt x="74" y="1126"/>
                    <a:pt x="1" y="1497"/>
                    <a:pt x="119" y="1827"/>
                  </a:cubicBezTo>
                  <a:cubicBezTo>
                    <a:pt x="147" y="1904"/>
                    <a:pt x="185" y="1984"/>
                    <a:pt x="238" y="2057"/>
                  </a:cubicBezTo>
                  <a:lnTo>
                    <a:pt x="1688" y="4122"/>
                  </a:lnTo>
                  <a:cubicBezTo>
                    <a:pt x="2938" y="6015"/>
                    <a:pt x="3178" y="6984"/>
                    <a:pt x="3206" y="7400"/>
                  </a:cubicBezTo>
                  <a:cubicBezTo>
                    <a:pt x="3241" y="7865"/>
                    <a:pt x="3303" y="8327"/>
                    <a:pt x="3432" y="8775"/>
                  </a:cubicBezTo>
                  <a:cubicBezTo>
                    <a:pt x="5542" y="16051"/>
                    <a:pt x="17038" y="16244"/>
                    <a:pt x="18250" y="16244"/>
                  </a:cubicBezTo>
                  <a:cubicBezTo>
                    <a:pt x="18318" y="16244"/>
                    <a:pt x="18354" y="16243"/>
                    <a:pt x="18354" y="16243"/>
                  </a:cubicBezTo>
                  <a:cubicBezTo>
                    <a:pt x="30659" y="15681"/>
                    <a:pt x="32790" y="10188"/>
                    <a:pt x="33002" y="9529"/>
                  </a:cubicBezTo>
                  <a:cubicBezTo>
                    <a:pt x="33020" y="9476"/>
                    <a:pt x="33040" y="9428"/>
                    <a:pt x="33065" y="9379"/>
                  </a:cubicBezTo>
                  <a:lnTo>
                    <a:pt x="33315" y="8841"/>
                  </a:lnTo>
                  <a:cubicBezTo>
                    <a:pt x="33329" y="8813"/>
                    <a:pt x="33343" y="8782"/>
                    <a:pt x="33353" y="8754"/>
                  </a:cubicBezTo>
                  <a:cubicBezTo>
                    <a:pt x="33444" y="8514"/>
                    <a:pt x="33460" y="8258"/>
                    <a:pt x="33405" y="8008"/>
                  </a:cubicBezTo>
                  <a:cubicBezTo>
                    <a:pt x="33346" y="7740"/>
                    <a:pt x="33204" y="7505"/>
                    <a:pt x="33002" y="7324"/>
                  </a:cubicBezTo>
                  <a:cubicBezTo>
                    <a:pt x="32940" y="7268"/>
                    <a:pt x="32874" y="7220"/>
                    <a:pt x="32801" y="7178"/>
                  </a:cubicBezTo>
                  <a:lnTo>
                    <a:pt x="32398" y="6938"/>
                  </a:lnTo>
                  <a:lnTo>
                    <a:pt x="32256" y="6859"/>
                  </a:lnTo>
                  <a:cubicBezTo>
                    <a:pt x="32057" y="6743"/>
                    <a:pt x="31831" y="6680"/>
                    <a:pt x="31603" y="6680"/>
                  </a:cubicBezTo>
                  <a:cubicBezTo>
                    <a:pt x="31557" y="6680"/>
                    <a:pt x="31511" y="6683"/>
                    <a:pt x="31465" y="6688"/>
                  </a:cubicBezTo>
                  <a:cubicBezTo>
                    <a:pt x="31129" y="6728"/>
                    <a:pt x="30798" y="6742"/>
                    <a:pt x="30487" y="6742"/>
                  </a:cubicBezTo>
                  <a:cubicBezTo>
                    <a:pt x="30280" y="6742"/>
                    <a:pt x="30082" y="6736"/>
                    <a:pt x="29898" y="6726"/>
                  </a:cubicBezTo>
                  <a:cubicBezTo>
                    <a:pt x="29789" y="6720"/>
                    <a:pt x="29680" y="6717"/>
                    <a:pt x="29571" y="6717"/>
                  </a:cubicBezTo>
                  <a:cubicBezTo>
                    <a:pt x="28924" y="6717"/>
                    <a:pt x="28282" y="6831"/>
                    <a:pt x="27673" y="7060"/>
                  </a:cubicBezTo>
                  <a:cubicBezTo>
                    <a:pt x="25923" y="7713"/>
                    <a:pt x="23690" y="8209"/>
                    <a:pt x="22204" y="8500"/>
                  </a:cubicBezTo>
                  <a:cubicBezTo>
                    <a:pt x="21096" y="8714"/>
                    <a:pt x="19969" y="8829"/>
                    <a:pt x="18844" y="8829"/>
                  </a:cubicBezTo>
                  <a:cubicBezTo>
                    <a:pt x="18764" y="8829"/>
                    <a:pt x="18684" y="8828"/>
                    <a:pt x="18604" y="8827"/>
                  </a:cubicBezTo>
                  <a:cubicBezTo>
                    <a:pt x="13316" y="8754"/>
                    <a:pt x="10184" y="7240"/>
                    <a:pt x="8858" y="6410"/>
                  </a:cubicBezTo>
                  <a:cubicBezTo>
                    <a:pt x="8553" y="6220"/>
                    <a:pt x="8230" y="6056"/>
                    <a:pt x="7900" y="5917"/>
                  </a:cubicBezTo>
                  <a:cubicBezTo>
                    <a:pt x="7566" y="5782"/>
                    <a:pt x="7223" y="5675"/>
                    <a:pt x="6872" y="5595"/>
                  </a:cubicBezTo>
                  <a:cubicBezTo>
                    <a:pt x="6459" y="5501"/>
                    <a:pt x="6060" y="5366"/>
                    <a:pt x="5678" y="5199"/>
                  </a:cubicBezTo>
                  <a:cubicBezTo>
                    <a:pt x="4348" y="4605"/>
                    <a:pt x="3241" y="3581"/>
                    <a:pt x="2567" y="2268"/>
                  </a:cubicBezTo>
                  <a:cubicBezTo>
                    <a:pt x="2137" y="1432"/>
                    <a:pt x="1883" y="675"/>
                    <a:pt x="1783" y="338"/>
                  </a:cubicBezTo>
                  <a:cubicBezTo>
                    <a:pt x="1762" y="272"/>
                    <a:pt x="1727" y="209"/>
                    <a:pt x="1682" y="158"/>
                  </a:cubicBezTo>
                  <a:cubicBezTo>
                    <a:pt x="1647" y="119"/>
                    <a:pt x="1605" y="92"/>
                    <a:pt x="1563" y="63"/>
                  </a:cubicBezTo>
                  <a:cubicBezTo>
                    <a:pt x="1491" y="26"/>
                    <a:pt x="1414" y="5"/>
                    <a:pt x="1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2157025" y="4485713"/>
              <a:ext cx="984110" cy="210220"/>
            </a:xfrm>
            <a:custGeom>
              <a:rect b="b" l="l" r="r" t="t"/>
              <a:pathLst>
                <a:path extrusionOk="0" h="5837" w="27325">
                  <a:moveTo>
                    <a:pt x="0" y="1"/>
                  </a:moveTo>
                  <a:lnTo>
                    <a:pt x="0" y="1"/>
                  </a:lnTo>
                  <a:cubicBezTo>
                    <a:pt x="2954" y="5572"/>
                    <a:pt x="11959" y="5837"/>
                    <a:pt x="13641" y="5837"/>
                  </a:cubicBezTo>
                  <a:cubicBezTo>
                    <a:pt x="13817" y="5837"/>
                    <a:pt x="13912" y="5834"/>
                    <a:pt x="13912" y="5834"/>
                  </a:cubicBezTo>
                  <a:cubicBezTo>
                    <a:pt x="17520" y="5206"/>
                    <a:pt x="20717" y="4417"/>
                    <a:pt x="22624" y="3275"/>
                  </a:cubicBezTo>
                  <a:cubicBezTo>
                    <a:pt x="23191" y="2936"/>
                    <a:pt x="23725" y="2890"/>
                    <a:pt x="24205" y="2890"/>
                  </a:cubicBezTo>
                  <a:cubicBezTo>
                    <a:pt x="24386" y="2890"/>
                    <a:pt x="24559" y="2896"/>
                    <a:pt x="24723" y="2896"/>
                  </a:cubicBezTo>
                  <a:cubicBezTo>
                    <a:pt x="24824" y="2896"/>
                    <a:pt x="24922" y="2894"/>
                    <a:pt x="25016" y="2886"/>
                  </a:cubicBezTo>
                  <a:cubicBezTo>
                    <a:pt x="26029" y="2799"/>
                    <a:pt x="26772" y="2507"/>
                    <a:pt x="27324" y="2126"/>
                  </a:cubicBezTo>
                  <a:cubicBezTo>
                    <a:pt x="27262" y="2070"/>
                    <a:pt x="27196" y="2022"/>
                    <a:pt x="27123" y="1980"/>
                  </a:cubicBezTo>
                  <a:lnTo>
                    <a:pt x="26720" y="1740"/>
                  </a:lnTo>
                  <a:lnTo>
                    <a:pt x="26578" y="1661"/>
                  </a:lnTo>
                  <a:cubicBezTo>
                    <a:pt x="26379" y="1545"/>
                    <a:pt x="26153" y="1482"/>
                    <a:pt x="25925" y="1482"/>
                  </a:cubicBezTo>
                  <a:cubicBezTo>
                    <a:pt x="25879" y="1482"/>
                    <a:pt x="25833" y="1485"/>
                    <a:pt x="25787" y="1490"/>
                  </a:cubicBezTo>
                  <a:cubicBezTo>
                    <a:pt x="25451" y="1530"/>
                    <a:pt x="25120" y="1544"/>
                    <a:pt x="24809" y="1544"/>
                  </a:cubicBezTo>
                  <a:cubicBezTo>
                    <a:pt x="24602" y="1544"/>
                    <a:pt x="24404" y="1538"/>
                    <a:pt x="24220" y="1528"/>
                  </a:cubicBezTo>
                  <a:cubicBezTo>
                    <a:pt x="24111" y="1522"/>
                    <a:pt x="24002" y="1519"/>
                    <a:pt x="23893" y="1519"/>
                  </a:cubicBezTo>
                  <a:cubicBezTo>
                    <a:pt x="23246" y="1519"/>
                    <a:pt x="22604" y="1633"/>
                    <a:pt x="21995" y="1862"/>
                  </a:cubicBezTo>
                  <a:cubicBezTo>
                    <a:pt x="20245" y="2515"/>
                    <a:pt x="18012" y="3011"/>
                    <a:pt x="16526" y="3302"/>
                  </a:cubicBezTo>
                  <a:cubicBezTo>
                    <a:pt x="15418" y="3516"/>
                    <a:pt x="14291" y="3631"/>
                    <a:pt x="13166" y="3631"/>
                  </a:cubicBezTo>
                  <a:cubicBezTo>
                    <a:pt x="13086" y="3631"/>
                    <a:pt x="13006" y="3630"/>
                    <a:pt x="12926" y="3629"/>
                  </a:cubicBezTo>
                  <a:cubicBezTo>
                    <a:pt x="7638" y="3556"/>
                    <a:pt x="4506" y="2042"/>
                    <a:pt x="3180" y="1212"/>
                  </a:cubicBezTo>
                  <a:cubicBezTo>
                    <a:pt x="2875" y="1022"/>
                    <a:pt x="2552" y="858"/>
                    <a:pt x="2222" y="719"/>
                  </a:cubicBezTo>
                  <a:cubicBezTo>
                    <a:pt x="1888" y="584"/>
                    <a:pt x="1545" y="477"/>
                    <a:pt x="1194" y="397"/>
                  </a:cubicBezTo>
                  <a:cubicBezTo>
                    <a:pt x="781" y="303"/>
                    <a:pt x="382" y="16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2062988" y="4532029"/>
              <a:ext cx="1094640" cy="351506"/>
            </a:xfrm>
            <a:custGeom>
              <a:rect b="b" l="l" r="r" t="t"/>
              <a:pathLst>
                <a:path extrusionOk="0" h="9760" w="30394">
                  <a:moveTo>
                    <a:pt x="20" y="1"/>
                  </a:moveTo>
                  <a:cubicBezTo>
                    <a:pt x="0" y="1"/>
                    <a:pt x="117" y="585"/>
                    <a:pt x="139" y="916"/>
                  </a:cubicBezTo>
                  <a:cubicBezTo>
                    <a:pt x="174" y="1381"/>
                    <a:pt x="236" y="1843"/>
                    <a:pt x="365" y="2291"/>
                  </a:cubicBezTo>
                  <a:cubicBezTo>
                    <a:pt x="2475" y="9567"/>
                    <a:pt x="13971" y="9760"/>
                    <a:pt x="15183" y="9760"/>
                  </a:cubicBezTo>
                  <a:cubicBezTo>
                    <a:pt x="15251" y="9760"/>
                    <a:pt x="15287" y="9759"/>
                    <a:pt x="15287" y="9759"/>
                  </a:cubicBezTo>
                  <a:cubicBezTo>
                    <a:pt x="27592" y="9197"/>
                    <a:pt x="29723" y="3704"/>
                    <a:pt x="29935" y="3045"/>
                  </a:cubicBezTo>
                  <a:cubicBezTo>
                    <a:pt x="29953" y="2992"/>
                    <a:pt x="29973" y="2944"/>
                    <a:pt x="29998" y="2895"/>
                  </a:cubicBezTo>
                  <a:lnTo>
                    <a:pt x="30248" y="2357"/>
                  </a:lnTo>
                  <a:cubicBezTo>
                    <a:pt x="30262" y="2329"/>
                    <a:pt x="30276" y="2298"/>
                    <a:pt x="30286" y="2270"/>
                  </a:cubicBezTo>
                  <a:cubicBezTo>
                    <a:pt x="30377" y="2030"/>
                    <a:pt x="30393" y="1774"/>
                    <a:pt x="30338" y="1524"/>
                  </a:cubicBezTo>
                  <a:cubicBezTo>
                    <a:pt x="30262" y="1176"/>
                    <a:pt x="30043" y="875"/>
                    <a:pt x="29734" y="694"/>
                  </a:cubicBezTo>
                  <a:lnTo>
                    <a:pt x="29720" y="687"/>
                  </a:lnTo>
                  <a:lnTo>
                    <a:pt x="29696" y="736"/>
                  </a:lnTo>
                  <a:cubicBezTo>
                    <a:pt x="29675" y="787"/>
                    <a:pt x="29654" y="836"/>
                    <a:pt x="29637" y="885"/>
                  </a:cubicBezTo>
                  <a:cubicBezTo>
                    <a:pt x="29425" y="1548"/>
                    <a:pt x="27294" y="7037"/>
                    <a:pt x="14989" y="7603"/>
                  </a:cubicBezTo>
                  <a:cubicBezTo>
                    <a:pt x="14989" y="7603"/>
                    <a:pt x="14953" y="7604"/>
                    <a:pt x="14885" y="7604"/>
                  </a:cubicBezTo>
                  <a:cubicBezTo>
                    <a:pt x="13673" y="7604"/>
                    <a:pt x="2177" y="7411"/>
                    <a:pt x="66" y="131"/>
                  </a:cubicBezTo>
                  <a:cubicBezTo>
                    <a:pt x="39" y="40"/>
                    <a:pt x="25" y="1"/>
                    <a:pt x="20" y="1"/>
                  </a:cubicBezTo>
                  <a:close/>
                </a:path>
              </a:pathLst>
            </a:custGeom>
            <a:solidFill>
              <a:srgbClr val="2E0409">
                <a:alpha val="2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1944425" y="4290400"/>
              <a:ext cx="1221737" cy="601378"/>
            </a:xfrm>
            <a:custGeom>
              <a:rect b="b" l="l" r="r" t="t"/>
              <a:pathLst>
                <a:path extrusionOk="0" h="16698" w="33923">
                  <a:moveTo>
                    <a:pt x="1823" y="740"/>
                  </a:moveTo>
                  <a:cubicBezTo>
                    <a:pt x="1934" y="1094"/>
                    <a:pt x="2184" y="1813"/>
                    <a:pt x="2587" y="2597"/>
                  </a:cubicBezTo>
                  <a:cubicBezTo>
                    <a:pt x="3487" y="4344"/>
                    <a:pt x="5111" y="5601"/>
                    <a:pt x="7049" y="6042"/>
                  </a:cubicBezTo>
                  <a:cubicBezTo>
                    <a:pt x="7389" y="6118"/>
                    <a:pt x="7719" y="6225"/>
                    <a:pt x="8038" y="6355"/>
                  </a:cubicBezTo>
                  <a:cubicBezTo>
                    <a:pt x="8358" y="6486"/>
                    <a:pt x="8666" y="6646"/>
                    <a:pt x="8962" y="6830"/>
                  </a:cubicBezTo>
                  <a:cubicBezTo>
                    <a:pt x="10374" y="7712"/>
                    <a:pt x="13534" y="9209"/>
                    <a:pt x="18826" y="9281"/>
                  </a:cubicBezTo>
                  <a:cubicBezTo>
                    <a:pt x="18905" y="9282"/>
                    <a:pt x="18985" y="9283"/>
                    <a:pt x="19065" y="9283"/>
                  </a:cubicBezTo>
                  <a:cubicBezTo>
                    <a:pt x="20189" y="9283"/>
                    <a:pt x="21334" y="9168"/>
                    <a:pt x="22471" y="8948"/>
                  </a:cubicBezTo>
                  <a:cubicBezTo>
                    <a:pt x="24016" y="8649"/>
                    <a:pt x="26224" y="8153"/>
                    <a:pt x="27977" y="7496"/>
                  </a:cubicBezTo>
                  <a:cubicBezTo>
                    <a:pt x="28563" y="7278"/>
                    <a:pt x="29174" y="7168"/>
                    <a:pt x="29802" y="7168"/>
                  </a:cubicBezTo>
                  <a:cubicBezTo>
                    <a:pt x="29904" y="7168"/>
                    <a:pt x="30007" y="7171"/>
                    <a:pt x="30110" y="7177"/>
                  </a:cubicBezTo>
                  <a:cubicBezTo>
                    <a:pt x="30318" y="7190"/>
                    <a:pt x="30522" y="7196"/>
                    <a:pt x="30720" y="7196"/>
                  </a:cubicBezTo>
                  <a:cubicBezTo>
                    <a:pt x="31070" y="7196"/>
                    <a:pt x="31403" y="7177"/>
                    <a:pt x="31714" y="7139"/>
                  </a:cubicBezTo>
                  <a:cubicBezTo>
                    <a:pt x="31750" y="7135"/>
                    <a:pt x="31787" y="7133"/>
                    <a:pt x="31824" y="7133"/>
                  </a:cubicBezTo>
                  <a:cubicBezTo>
                    <a:pt x="32008" y="7133"/>
                    <a:pt x="32195" y="7182"/>
                    <a:pt x="32363" y="7278"/>
                  </a:cubicBezTo>
                  <a:cubicBezTo>
                    <a:pt x="32328" y="7525"/>
                    <a:pt x="32405" y="7771"/>
                    <a:pt x="32585" y="7955"/>
                  </a:cubicBezTo>
                  <a:lnTo>
                    <a:pt x="32675" y="8049"/>
                  </a:lnTo>
                  <a:cubicBezTo>
                    <a:pt x="32724" y="8100"/>
                    <a:pt x="32759" y="8167"/>
                    <a:pt x="32773" y="8239"/>
                  </a:cubicBezTo>
                  <a:lnTo>
                    <a:pt x="32825" y="8528"/>
                  </a:lnTo>
                  <a:cubicBezTo>
                    <a:pt x="32870" y="8788"/>
                    <a:pt x="33036" y="9004"/>
                    <a:pt x="33265" y="9118"/>
                  </a:cubicBezTo>
                  <a:lnTo>
                    <a:pt x="33081" y="9507"/>
                  </a:lnTo>
                  <a:cubicBezTo>
                    <a:pt x="33054" y="9566"/>
                    <a:pt x="33033" y="9621"/>
                    <a:pt x="33012" y="9680"/>
                  </a:cubicBezTo>
                  <a:cubicBezTo>
                    <a:pt x="32815" y="10295"/>
                    <a:pt x="30741" y="15680"/>
                    <a:pt x="18572" y="16239"/>
                  </a:cubicBezTo>
                  <a:cubicBezTo>
                    <a:pt x="18562" y="16239"/>
                    <a:pt x="18526" y="16240"/>
                    <a:pt x="18467" y="16240"/>
                  </a:cubicBezTo>
                  <a:cubicBezTo>
                    <a:pt x="17883" y="16240"/>
                    <a:pt x="15032" y="16189"/>
                    <a:pt x="12004" y="15392"/>
                  </a:cubicBezTo>
                  <a:cubicBezTo>
                    <a:pt x="8913" y="14579"/>
                    <a:pt x="4996" y="12798"/>
                    <a:pt x="3875" y="8934"/>
                  </a:cubicBezTo>
                  <a:cubicBezTo>
                    <a:pt x="3767" y="8555"/>
                    <a:pt x="3698" y="8135"/>
                    <a:pt x="3660" y="7608"/>
                  </a:cubicBezTo>
                  <a:cubicBezTo>
                    <a:pt x="3622" y="7080"/>
                    <a:pt x="3320" y="6066"/>
                    <a:pt x="2104" y="4222"/>
                  </a:cubicBezTo>
                  <a:lnTo>
                    <a:pt x="671" y="2181"/>
                  </a:lnTo>
                  <a:cubicBezTo>
                    <a:pt x="708" y="2160"/>
                    <a:pt x="743" y="2132"/>
                    <a:pt x="775" y="2105"/>
                  </a:cubicBezTo>
                  <a:cubicBezTo>
                    <a:pt x="830" y="2056"/>
                    <a:pt x="875" y="2001"/>
                    <a:pt x="907" y="1934"/>
                  </a:cubicBezTo>
                  <a:lnTo>
                    <a:pt x="928" y="1900"/>
                  </a:lnTo>
                  <a:cubicBezTo>
                    <a:pt x="1056" y="1653"/>
                    <a:pt x="1157" y="1462"/>
                    <a:pt x="1341" y="1278"/>
                  </a:cubicBezTo>
                  <a:cubicBezTo>
                    <a:pt x="1463" y="1157"/>
                    <a:pt x="1583" y="1035"/>
                    <a:pt x="1702" y="913"/>
                  </a:cubicBezTo>
                  <a:cubicBezTo>
                    <a:pt x="1754" y="862"/>
                    <a:pt x="1792" y="803"/>
                    <a:pt x="1823" y="740"/>
                  </a:cubicBezTo>
                  <a:close/>
                  <a:moveTo>
                    <a:pt x="1544" y="1"/>
                  </a:moveTo>
                  <a:cubicBezTo>
                    <a:pt x="1401" y="1"/>
                    <a:pt x="1263" y="46"/>
                    <a:pt x="1150" y="129"/>
                  </a:cubicBezTo>
                  <a:cubicBezTo>
                    <a:pt x="1112" y="157"/>
                    <a:pt x="1073" y="188"/>
                    <a:pt x="1038" y="223"/>
                  </a:cubicBezTo>
                  <a:lnTo>
                    <a:pt x="379" y="931"/>
                  </a:lnTo>
                  <a:cubicBezTo>
                    <a:pt x="341" y="972"/>
                    <a:pt x="306" y="1014"/>
                    <a:pt x="275" y="1059"/>
                  </a:cubicBezTo>
                  <a:cubicBezTo>
                    <a:pt x="56" y="1368"/>
                    <a:pt x="0" y="1764"/>
                    <a:pt x="129" y="2129"/>
                  </a:cubicBezTo>
                  <a:cubicBezTo>
                    <a:pt x="163" y="2230"/>
                    <a:pt x="213" y="2323"/>
                    <a:pt x="275" y="2413"/>
                  </a:cubicBezTo>
                  <a:lnTo>
                    <a:pt x="1726" y="4480"/>
                  </a:lnTo>
                  <a:cubicBezTo>
                    <a:pt x="2948" y="6330"/>
                    <a:pt x="3177" y="7254"/>
                    <a:pt x="3205" y="7642"/>
                  </a:cubicBezTo>
                  <a:cubicBezTo>
                    <a:pt x="3243" y="8201"/>
                    <a:pt x="3320" y="8653"/>
                    <a:pt x="3437" y="9063"/>
                  </a:cubicBezTo>
                  <a:cubicBezTo>
                    <a:pt x="4372" y="12284"/>
                    <a:pt x="7299" y="14628"/>
                    <a:pt x="11895" y="15836"/>
                  </a:cubicBezTo>
                  <a:cubicBezTo>
                    <a:pt x="15029" y="16660"/>
                    <a:pt x="17969" y="16698"/>
                    <a:pt x="18498" y="16698"/>
                  </a:cubicBezTo>
                  <a:cubicBezTo>
                    <a:pt x="18551" y="16698"/>
                    <a:pt x="18579" y="16697"/>
                    <a:pt x="18582" y="16697"/>
                  </a:cubicBezTo>
                  <a:lnTo>
                    <a:pt x="18590" y="16697"/>
                  </a:lnTo>
                  <a:cubicBezTo>
                    <a:pt x="23801" y="16458"/>
                    <a:pt x="27832" y="15326"/>
                    <a:pt x="30575" y="13333"/>
                  </a:cubicBezTo>
                  <a:cubicBezTo>
                    <a:pt x="30898" y="13097"/>
                    <a:pt x="31186" y="12861"/>
                    <a:pt x="31443" y="12628"/>
                  </a:cubicBezTo>
                  <a:cubicBezTo>
                    <a:pt x="32911" y="11298"/>
                    <a:pt x="33363" y="10087"/>
                    <a:pt x="33446" y="9823"/>
                  </a:cubicBezTo>
                  <a:cubicBezTo>
                    <a:pt x="33460" y="9781"/>
                    <a:pt x="33477" y="9743"/>
                    <a:pt x="33495" y="9698"/>
                  </a:cubicBezTo>
                  <a:lnTo>
                    <a:pt x="33748" y="9163"/>
                  </a:lnTo>
                  <a:cubicBezTo>
                    <a:pt x="33762" y="9129"/>
                    <a:pt x="33776" y="9094"/>
                    <a:pt x="33790" y="9063"/>
                  </a:cubicBezTo>
                  <a:lnTo>
                    <a:pt x="33790" y="9059"/>
                  </a:lnTo>
                  <a:cubicBezTo>
                    <a:pt x="33790" y="9059"/>
                    <a:pt x="33790" y="9055"/>
                    <a:pt x="33794" y="9055"/>
                  </a:cubicBezTo>
                  <a:lnTo>
                    <a:pt x="33794" y="9052"/>
                  </a:lnTo>
                  <a:cubicBezTo>
                    <a:pt x="33898" y="8778"/>
                    <a:pt x="33922" y="8475"/>
                    <a:pt x="33852" y="8184"/>
                  </a:cubicBezTo>
                  <a:cubicBezTo>
                    <a:pt x="33762" y="7775"/>
                    <a:pt x="33502" y="7417"/>
                    <a:pt x="33140" y="7205"/>
                  </a:cubicBezTo>
                  <a:lnTo>
                    <a:pt x="32738" y="6969"/>
                  </a:lnTo>
                  <a:lnTo>
                    <a:pt x="32735" y="6965"/>
                  </a:lnTo>
                  <a:lnTo>
                    <a:pt x="32599" y="6885"/>
                  </a:lnTo>
                  <a:cubicBezTo>
                    <a:pt x="32366" y="6749"/>
                    <a:pt x="32100" y="6678"/>
                    <a:pt x="31835" y="6678"/>
                  </a:cubicBezTo>
                  <a:cubicBezTo>
                    <a:pt x="31777" y="6678"/>
                    <a:pt x="31719" y="6681"/>
                    <a:pt x="31661" y="6688"/>
                  </a:cubicBezTo>
                  <a:cubicBezTo>
                    <a:pt x="31365" y="6721"/>
                    <a:pt x="31046" y="6739"/>
                    <a:pt x="30710" y="6739"/>
                  </a:cubicBezTo>
                  <a:cubicBezTo>
                    <a:pt x="30523" y="6739"/>
                    <a:pt x="30331" y="6733"/>
                    <a:pt x="30134" y="6722"/>
                  </a:cubicBezTo>
                  <a:cubicBezTo>
                    <a:pt x="30024" y="6716"/>
                    <a:pt x="29914" y="6713"/>
                    <a:pt x="29805" y="6713"/>
                  </a:cubicBezTo>
                  <a:cubicBezTo>
                    <a:pt x="29124" y="6713"/>
                    <a:pt x="28455" y="6833"/>
                    <a:pt x="27818" y="7070"/>
                  </a:cubicBezTo>
                  <a:cubicBezTo>
                    <a:pt x="26096" y="7715"/>
                    <a:pt x="23912" y="8201"/>
                    <a:pt x="22384" y="8500"/>
                  </a:cubicBezTo>
                  <a:cubicBezTo>
                    <a:pt x="21280" y="8717"/>
                    <a:pt x="20167" y="8825"/>
                    <a:pt x="19075" y="8825"/>
                  </a:cubicBezTo>
                  <a:cubicBezTo>
                    <a:pt x="18993" y="8825"/>
                    <a:pt x="18911" y="8824"/>
                    <a:pt x="18829" y="8823"/>
                  </a:cubicBezTo>
                  <a:cubicBezTo>
                    <a:pt x="13653" y="8754"/>
                    <a:pt x="10576" y="7299"/>
                    <a:pt x="9201" y="6441"/>
                  </a:cubicBezTo>
                  <a:cubicBezTo>
                    <a:pt x="8889" y="6246"/>
                    <a:pt x="8555" y="6073"/>
                    <a:pt x="8212" y="5934"/>
                  </a:cubicBezTo>
                  <a:cubicBezTo>
                    <a:pt x="7871" y="5792"/>
                    <a:pt x="7514" y="5681"/>
                    <a:pt x="7150" y="5597"/>
                  </a:cubicBezTo>
                  <a:cubicBezTo>
                    <a:pt x="5347" y="5188"/>
                    <a:pt x="3830" y="4017"/>
                    <a:pt x="2993" y="2389"/>
                  </a:cubicBezTo>
                  <a:cubicBezTo>
                    <a:pt x="2562" y="1549"/>
                    <a:pt x="2313" y="785"/>
                    <a:pt x="2226" y="497"/>
                  </a:cubicBezTo>
                  <a:cubicBezTo>
                    <a:pt x="2195" y="400"/>
                    <a:pt x="2143" y="306"/>
                    <a:pt x="2073" y="230"/>
                  </a:cubicBezTo>
                  <a:cubicBezTo>
                    <a:pt x="2025" y="178"/>
                    <a:pt x="1966" y="129"/>
                    <a:pt x="1900" y="91"/>
                  </a:cubicBezTo>
                  <a:cubicBezTo>
                    <a:pt x="1796" y="32"/>
                    <a:pt x="1681" y="1"/>
                    <a:pt x="1563" y="1"/>
                  </a:cubicBezTo>
                  <a:cubicBezTo>
                    <a:pt x="1556" y="1"/>
                    <a:pt x="1550" y="1"/>
                    <a:pt x="1544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2353706" y="4588177"/>
              <a:ext cx="709820" cy="114636"/>
            </a:xfrm>
            <a:custGeom>
              <a:rect b="b" l="l" r="r" t="t"/>
              <a:pathLst>
                <a:path extrusionOk="0" h="3183" w="19709">
                  <a:moveTo>
                    <a:pt x="19439" y="0"/>
                  </a:moveTo>
                  <a:cubicBezTo>
                    <a:pt x="19384" y="0"/>
                    <a:pt x="19316" y="3"/>
                    <a:pt x="19235" y="10"/>
                  </a:cubicBezTo>
                  <a:cubicBezTo>
                    <a:pt x="18996" y="31"/>
                    <a:pt x="18752" y="45"/>
                    <a:pt x="18513" y="51"/>
                  </a:cubicBezTo>
                  <a:cubicBezTo>
                    <a:pt x="18267" y="58"/>
                    <a:pt x="18020" y="82"/>
                    <a:pt x="17773" y="128"/>
                  </a:cubicBezTo>
                  <a:cubicBezTo>
                    <a:pt x="17530" y="173"/>
                    <a:pt x="17288" y="236"/>
                    <a:pt x="17055" y="319"/>
                  </a:cubicBezTo>
                  <a:cubicBezTo>
                    <a:pt x="16818" y="399"/>
                    <a:pt x="16586" y="506"/>
                    <a:pt x="16371" y="607"/>
                  </a:cubicBezTo>
                  <a:cubicBezTo>
                    <a:pt x="15933" y="808"/>
                    <a:pt x="15493" y="999"/>
                    <a:pt x="15041" y="1173"/>
                  </a:cubicBezTo>
                  <a:cubicBezTo>
                    <a:pt x="13246" y="1867"/>
                    <a:pt x="11371" y="2353"/>
                    <a:pt x="9465" y="2586"/>
                  </a:cubicBezTo>
                  <a:cubicBezTo>
                    <a:pt x="8616" y="2694"/>
                    <a:pt x="7764" y="2745"/>
                    <a:pt x="6910" y="2745"/>
                  </a:cubicBezTo>
                  <a:cubicBezTo>
                    <a:pt x="6803" y="2745"/>
                    <a:pt x="6697" y="2744"/>
                    <a:pt x="6590" y="2742"/>
                  </a:cubicBezTo>
                  <a:cubicBezTo>
                    <a:pt x="5632" y="2732"/>
                    <a:pt x="4673" y="2638"/>
                    <a:pt x="3723" y="2489"/>
                  </a:cubicBezTo>
                  <a:cubicBezTo>
                    <a:pt x="2510" y="2291"/>
                    <a:pt x="1316" y="1971"/>
                    <a:pt x="153" y="1555"/>
                  </a:cubicBezTo>
                  <a:cubicBezTo>
                    <a:pt x="141" y="1551"/>
                    <a:pt x="131" y="1549"/>
                    <a:pt x="120" y="1549"/>
                  </a:cubicBezTo>
                  <a:cubicBezTo>
                    <a:pt x="38" y="1549"/>
                    <a:pt x="1" y="1675"/>
                    <a:pt x="90" y="1715"/>
                  </a:cubicBezTo>
                  <a:cubicBezTo>
                    <a:pt x="1233" y="2215"/>
                    <a:pt x="2431" y="2596"/>
                    <a:pt x="3660" y="2840"/>
                  </a:cubicBezTo>
                  <a:cubicBezTo>
                    <a:pt x="4622" y="3034"/>
                    <a:pt x="5601" y="3138"/>
                    <a:pt x="6580" y="3173"/>
                  </a:cubicBezTo>
                  <a:cubicBezTo>
                    <a:pt x="6774" y="3179"/>
                    <a:pt x="6969" y="3182"/>
                    <a:pt x="7163" y="3182"/>
                  </a:cubicBezTo>
                  <a:cubicBezTo>
                    <a:pt x="7951" y="3182"/>
                    <a:pt x="8738" y="3133"/>
                    <a:pt x="9521" y="3040"/>
                  </a:cubicBezTo>
                  <a:cubicBezTo>
                    <a:pt x="10493" y="2912"/>
                    <a:pt x="11458" y="2725"/>
                    <a:pt x="12402" y="2468"/>
                  </a:cubicBezTo>
                  <a:cubicBezTo>
                    <a:pt x="13347" y="2204"/>
                    <a:pt x="14277" y="1891"/>
                    <a:pt x="15176" y="1503"/>
                  </a:cubicBezTo>
                  <a:cubicBezTo>
                    <a:pt x="15624" y="1308"/>
                    <a:pt x="16068" y="1103"/>
                    <a:pt x="16503" y="874"/>
                  </a:cubicBezTo>
                  <a:cubicBezTo>
                    <a:pt x="16722" y="760"/>
                    <a:pt x="16923" y="652"/>
                    <a:pt x="17145" y="561"/>
                  </a:cubicBezTo>
                  <a:cubicBezTo>
                    <a:pt x="17363" y="475"/>
                    <a:pt x="17589" y="402"/>
                    <a:pt x="17822" y="346"/>
                  </a:cubicBezTo>
                  <a:cubicBezTo>
                    <a:pt x="18051" y="287"/>
                    <a:pt x="18284" y="249"/>
                    <a:pt x="18523" y="228"/>
                  </a:cubicBezTo>
                  <a:cubicBezTo>
                    <a:pt x="18767" y="204"/>
                    <a:pt x="19009" y="173"/>
                    <a:pt x="19249" y="135"/>
                  </a:cubicBezTo>
                  <a:cubicBezTo>
                    <a:pt x="19650" y="71"/>
                    <a:pt x="19708" y="0"/>
                    <a:pt x="19439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1987824" y="4265154"/>
              <a:ext cx="1206322" cy="351326"/>
            </a:xfrm>
            <a:custGeom>
              <a:rect b="b" l="l" r="r" t="t"/>
              <a:pathLst>
                <a:path extrusionOk="0" h="9755" w="33495">
                  <a:moveTo>
                    <a:pt x="1073" y="1"/>
                  </a:moveTo>
                  <a:cubicBezTo>
                    <a:pt x="847" y="1"/>
                    <a:pt x="625" y="114"/>
                    <a:pt x="493" y="316"/>
                  </a:cubicBezTo>
                  <a:lnTo>
                    <a:pt x="0" y="1080"/>
                  </a:lnTo>
                  <a:cubicBezTo>
                    <a:pt x="94" y="979"/>
                    <a:pt x="226" y="927"/>
                    <a:pt x="354" y="927"/>
                  </a:cubicBezTo>
                  <a:cubicBezTo>
                    <a:pt x="434" y="931"/>
                    <a:pt x="511" y="952"/>
                    <a:pt x="583" y="989"/>
                  </a:cubicBezTo>
                  <a:cubicBezTo>
                    <a:pt x="625" y="1018"/>
                    <a:pt x="667" y="1045"/>
                    <a:pt x="702" y="1084"/>
                  </a:cubicBezTo>
                  <a:cubicBezTo>
                    <a:pt x="723" y="1111"/>
                    <a:pt x="743" y="1139"/>
                    <a:pt x="761" y="1167"/>
                  </a:cubicBezTo>
                  <a:cubicBezTo>
                    <a:pt x="778" y="1198"/>
                    <a:pt x="792" y="1233"/>
                    <a:pt x="803" y="1264"/>
                  </a:cubicBezTo>
                  <a:cubicBezTo>
                    <a:pt x="903" y="1601"/>
                    <a:pt x="1157" y="2358"/>
                    <a:pt x="1587" y="3194"/>
                  </a:cubicBezTo>
                  <a:cubicBezTo>
                    <a:pt x="2174" y="4333"/>
                    <a:pt x="3083" y="5257"/>
                    <a:pt x="4184" y="5864"/>
                  </a:cubicBezTo>
                  <a:cubicBezTo>
                    <a:pt x="4278" y="5920"/>
                    <a:pt x="4371" y="5968"/>
                    <a:pt x="4466" y="6014"/>
                  </a:cubicBezTo>
                  <a:lnTo>
                    <a:pt x="4469" y="6014"/>
                  </a:lnTo>
                  <a:cubicBezTo>
                    <a:pt x="4552" y="6056"/>
                    <a:pt x="4639" y="6097"/>
                    <a:pt x="4729" y="6135"/>
                  </a:cubicBezTo>
                  <a:cubicBezTo>
                    <a:pt x="5101" y="6298"/>
                    <a:pt x="5490" y="6427"/>
                    <a:pt x="5892" y="6521"/>
                  </a:cubicBezTo>
                  <a:cubicBezTo>
                    <a:pt x="6243" y="6601"/>
                    <a:pt x="6586" y="6708"/>
                    <a:pt x="6920" y="6843"/>
                  </a:cubicBezTo>
                  <a:cubicBezTo>
                    <a:pt x="7250" y="6982"/>
                    <a:pt x="7573" y="7146"/>
                    <a:pt x="7878" y="7336"/>
                  </a:cubicBezTo>
                  <a:cubicBezTo>
                    <a:pt x="9204" y="8166"/>
                    <a:pt x="12336" y="9680"/>
                    <a:pt x="17624" y="9753"/>
                  </a:cubicBezTo>
                  <a:cubicBezTo>
                    <a:pt x="17704" y="9754"/>
                    <a:pt x="17784" y="9755"/>
                    <a:pt x="17864" y="9755"/>
                  </a:cubicBezTo>
                  <a:cubicBezTo>
                    <a:pt x="18989" y="9755"/>
                    <a:pt x="20116" y="9640"/>
                    <a:pt x="21224" y="9426"/>
                  </a:cubicBezTo>
                  <a:cubicBezTo>
                    <a:pt x="22710" y="9135"/>
                    <a:pt x="24943" y="8639"/>
                    <a:pt x="26693" y="7986"/>
                  </a:cubicBezTo>
                  <a:cubicBezTo>
                    <a:pt x="27309" y="7753"/>
                    <a:pt x="27961" y="7642"/>
                    <a:pt x="28618" y="7642"/>
                  </a:cubicBezTo>
                  <a:cubicBezTo>
                    <a:pt x="28628" y="7642"/>
                    <a:pt x="28638" y="7642"/>
                    <a:pt x="28647" y="7642"/>
                  </a:cubicBezTo>
                  <a:lnTo>
                    <a:pt x="29589" y="7014"/>
                  </a:lnTo>
                  <a:cubicBezTo>
                    <a:pt x="30658" y="6298"/>
                    <a:pt x="31512" y="5309"/>
                    <a:pt x="32064" y="4146"/>
                  </a:cubicBezTo>
                  <a:lnTo>
                    <a:pt x="32554" y="3114"/>
                  </a:lnTo>
                  <a:cubicBezTo>
                    <a:pt x="32637" y="2941"/>
                    <a:pt x="32748" y="2785"/>
                    <a:pt x="32884" y="2653"/>
                  </a:cubicBezTo>
                  <a:lnTo>
                    <a:pt x="33005" y="2535"/>
                  </a:lnTo>
                  <a:cubicBezTo>
                    <a:pt x="33214" y="2330"/>
                    <a:pt x="33359" y="2080"/>
                    <a:pt x="33435" y="1806"/>
                  </a:cubicBezTo>
                  <a:cubicBezTo>
                    <a:pt x="33477" y="1653"/>
                    <a:pt x="33494" y="1494"/>
                    <a:pt x="33491" y="1334"/>
                  </a:cubicBezTo>
                  <a:cubicBezTo>
                    <a:pt x="33491" y="1309"/>
                    <a:pt x="33491" y="1285"/>
                    <a:pt x="33488" y="1260"/>
                  </a:cubicBezTo>
                  <a:cubicBezTo>
                    <a:pt x="33467" y="994"/>
                    <a:pt x="33359" y="747"/>
                    <a:pt x="33182" y="552"/>
                  </a:cubicBezTo>
                  <a:cubicBezTo>
                    <a:pt x="33147" y="514"/>
                    <a:pt x="33113" y="479"/>
                    <a:pt x="33074" y="444"/>
                  </a:cubicBezTo>
                  <a:cubicBezTo>
                    <a:pt x="32855" y="260"/>
                    <a:pt x="32602" y="132"/>
                    <a:pt x="32331" y="66"/>
                  </a:cubicBezTo>
                  <a:cubicBezTo>
                    <a:pt x="32286" y="52"/>
                    <a:pt x="32238" y="42"/>
                    <a:pt x="32185" y="35"/>
                  </a:cubicBezTo>
                  <a:cubicBezTo>
                    <a:pt x="32094" y="21"/>
                    <a:pt x="32001" y="14"/>
                    <a:pt x="31907" y="14"/>
                  </a:cubicBezTo>
                  <a:cubicBezTo>
                    <a:pt x="31772" y="14"/>
                    <a:pt x="31636" y="29"/>
                    <a:pt x="31501" y="59"/>
                  </a:cubicBezTo>
                  <a:lnTo>
                    <a:pt x="31304" y="101"/>
                  </a:lnTo>
                  <a:cubicBezTo>
                    <a:pt x="31189" y="129"/>
                    <a:pt x="31075" y="146"/>
                    <a:pt x="30956" y="153"/>
                  </a:cubicBezTo>
                  <a:lnTo>
                    <a:pt x="29245" y="264"/>
                  </a:lnTo>
                  <a:cubicBezTo>
                    <a:pt x="28526" y="309"/>
                    <a:pt x="27828" y="504"/>
                    <a:pt x="27186" y="834"/>
                  </a:cubicBezTo>
                  <a:cubicBezTo>
                    <a:pt x="25318" y="1792"/>
                    <a:pt x="20874" y="3878"/>
                    <a:pt x="16228" y="4577"/>
                  </a:cubicBezTo>
                  <a:cubicBezTo>
                    <a:pt x="15350" y="4707"/>
                    <a:pt x="14462" y="4770"/>
                    <a:pt x="13574" y="4770"/>
                  </a:cubicBezTo>
                  <a:cubicBezTo>
                    <a:pt x="12809" y="4770"/>
                    <a:pt x="12044" y="4723"/>
                    <a:pt x="11284" y="4632"/>
                  </a:cubicBezTo>
                  <a:lnTo>
                    <a:pt x="7365" y="4163"/>
                  </a:lnTo>
                  <a:cubicBezTo>
                    <a:pt x="7233" y="4148"/>
                    <a:pt x="7100" y="4138"/>
                    <a:pt x="6967" y="4138"/>
                  </a:cubicBezTo>
                  <a:cubicBezTo>
                    <a:pt x="6944" y="4138"/>
                    <a:pt x="6921" y="4139"/>
                    <a:pt x="6899" y="4139"/>
                  </a:cubicBezTo>
                  <a:cubicBezTo>
                    <a:pt x="6889" y="4139"/>
                    <a:pt x="6879" y="4139"/>
                    <a:pt x="6870" y="4139"/>
                  </a:cubicBezTo>
                  <a:cubicBezTo>
                    <a:pt x="6453" y="4139"/>
                    <a:pt x="6043" y="4069"/>
                    <a:pt x="5656" y="3931"/>
                  </a:cubicBezTo>
                  <a:cubicBezTo>
                    <a:pt x="5261" y="3788"/>
                    <a:pt x="4889" y="3577"/>
                    <a:pt x="4562" y="3302"/>
                  </a:cubicBezTo>
                  <a:lnTo>
                    <a:pt x="2708" y="1743"/>
                  </a:lnTo>
                  <a:cubicBezTo>
                    <a:pt x="2452" y="1528"/>
                    <a:pt x="2237" y="1268"/>
                    <a:pt x="2070" y="976"/>
                  </a:cubicBezTo>
                  <a:lnTo>
                    <a:pt x="1732" y="379"/>
                  </a:lnTo>
                  <a:cubicBezTo>
                    <a:pt x="1660" y="247"/>
                    <a:pt x="1545" y="143"/>
                    <a:pt x="1410" y="84"/>
                  </a:cubicBezTo>
                  <a:lnTo>
                    <a:pt x="1354" y="59"/>
                  </a:lnTo>
                  <a:cubicBezTo>
                    <a:pt x="1292" y="31"/>
                    <a:pt x="1229" y="14"/>
                    <a:pt x="1163" y="7"/>
                  </a:cubicBezTo>
                  <a:cubicBezTo>
                    <a:pt x="1133" y="3"/>
                    <a:pt x="1103" y="1"/>
                    <a:pt x="10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1987824" y="4265154"/>
              <a:ext cx="1206322" cy="227399"/>
            </a:xfrm>
            <a:custGeom>
              <a:rect b="b" l="l" r="r" t="t"/>
              <a:pathLst>
                <a:path extrusionOk="0" h="6314" w="33495">
                  <a:moveTo>
                    <a:pt x="1073" y="1"/>
                  </a:moveTo>
                  <a:cubicBezTo>
                    <a:pt x="847" y="1"/>
                    <a:pt x="625" y="114"/>
                    <a:pt x="493" y="316"/>
                  </a:cubicBezTo>
                  <a:lnTo>
                    <a:pt x="0" y="1080"/>
                  </a:lnTo>
                  <a:cubicBezTo>
                    <a:pt x="94" y="979"/>
                    <a:pt x="226" y="927"/>
                    <a:pt x="354" y="927"/>
                  </a:cubicBezTo>
                  <a:cubicBezTo>
                    <a:pt x="434" y="931"/>
                    <a:pt x="511" y="952"/>
                    <a:pt x="583" y="989"/>
                  </a:cubicBezTo>
                  <a:cubicBezTo>
                    <a:pt x="625" y="1018"/>
                    <a:pt x="667" y="1045"/>
                    <a:pt x="702" y="1084"/>
                  </a:cubicBezTo>
                  <a:cubicBezTo>
                    <a:pt x="723" y="1111"/>
                    <a:pt x="743" y="1139"/>
                    <a:pt x="761" y="1167"/>
                  </a:cubicBezTo>
                  <a:cubicBezTo>
                    <a:pt x="778" y="1198"/>
                    <a:pt x="792" y="1233"/>
                    <a:pt x="803" y="1264"/>
                  </a:cubicBezTo>
                  <a:cubicBezTo>
                    <a:pt x="830" y="1361"/>
                    <a:pt x="875" y="1494"/>
                    <a:pt x="928" y="1653"/>
                  </a:cubicBezTo>
                  <a:cubicBezTo>
                    <a:pt x="931" y="1650"/>
                    <a:pt x="936" y="1649"/>
                    <a:pt x="943" y="1649"/>
                  </a:cubicBezTo>
                  <a:cubicBezTo>
                    <a:pt x="1155" y="1649"/>
                    <a:pt x="2685" y="3075"/>
                    <a:pt x="2934" y="3288"/>
                  </a:cubicBezTo>
                  <a:lnTo>
                    <a:pt x="4791" y="4843"/>
                  </a:lnTo>
                  <a:cubicBezTo>
                    <a:pt x="5118" y="5118"/>
                    <a:pt x="5490" y="5330"/>
                    <a:pt x="5886" y="5472"/>
                  </a:cubicBezTo>
                  <a:cubicBezTo>
                    <a:pt x="6265" y="5608"/>
                    <a:pt x="6666" y="5681"/>
                    <a:pt x="7074" y="5681"/>
                  </a:cubicBezTo>
                  <a:cubicBezTo>
                    <a:pt x="7092" y="5681"/>
                    <a:pt x="7110" y="5681"/>
                    <a:pt x="7128" y="5681"/>
                  </a:cubicBezTo>
                  <a:cubicBezTo>
                    <a:pt x="7285" y="5681"/>
                    <a:pt x="7440" y="5687"/>
                    <a:pt x="7594" y="5708"/>
                  </a:cubicBezTo>
                  <a:lnTo>
                    <a:pt x="11510" y="6173"/>
                  </a:lnTo>
                  <a:cubicBezTo>
                    <a:pt x="12275" y="6265"/>
                    <a:pt x="13044" y="6313"/>
                    <a:pt x="13813" y="6313"/>
                  </a:cubicBezTo>
                  <a:cubicBezTo>
                    <a:pt x="14698" y="6313"/>
                    <a:pt x="15582" y="6250"/>
                    <a:pt x="16457" y="6118"/>
                  </a:cubicBezTo>
                  <a:cubicBezTo>
                    <a:pt x="21099" y="5420"/>
                    <a:pt x="25548" y="3337"/>
                    <a:pt x="27415" y="2375"/>
                  </a:cubicBezTo>
                  <a:cubicBezTo>
                    <a:pt x="28054" y="2045"/>
                    <a:pt x="28756" y="1854"/>
                    <a:pt x="29474" y="1806"/>
                  </a:cubicBezTo>
                  <a:lnTo>
                    <a:pt x="31185" y="1698"/>
                  </a:lnTo>
                  <a:cubicBezTo>
                    <a:pt x="31300" y="1688"/>
                    <a:pt x="31418" y="1670"/>
                    <a:pt x="31533" y="1646"/>
                  </a:cubicBezTo>
                  <a:lnTo>
                    <a:pt x="31727" y="1601"/>
                  </a:lnTo>
                  <a:cubicBezTo>
                    <a:pt x="31859" y="1571"/>
                    <a:pt x="31992" y="1556"/>
                    <a:pt x="32124" y="1556"/>
                  </a:cubicBezTo>
                  <a:cubicBezTo>
                    <a:pt x="32222" y="1556"/>
                    <a:pt x="32319" y="1564"/>
                    <a:pt x="32415" y="1580"/>
                  </a:cubicBezTo>
                  <a:cubicBezTo>
                    <a:pt x="32464" y="1587"/>
                    <a:pt x="32512" y="1598"/>
                    <a:pt x="32560" y="1608"/>
                  </a:cubicBezTo>
                  <a:cubicBezTo>
                    <a:pt x="32831" y="1673"/>
                    <a:pt x="33084" y="1802"/>
                    <a:pt x="33300" y="1986"/>
                  </a:cubicBezTo>
                  <a:cubicBezTo>
                    <a:pt x="33318" y="2003"/>
                    <a:pt x="33334" y="2018"/>
                    <a:pt x="33352" y="2035"/>
                  </a:cubicBezTo>
                  <a:cubicBezTo>
                    <a:pt x="33387" y="1962"/>
                    <a:pt x="33411" y="1885"/>
                    <a:pt x="33435" y="1806"/>
                  </a:cubicBezTo>
                  <a:cubicBezTo>
                    <a:pt x="33477" y="1653"/>
                    <a:pt x="33494" y="1494"/>
                    <a:pt x="33491" y="1334"/>
                  </a:cubicBezTo>
                  <a:cubicBezTo>
                    <a:pt x="33491" y="1309"/>
                    <a:pt x="33491" y="1285"/>
                    <a:pt x="33488" y="1260"/>
                  </a:cubicBezTo>
                  <a:cubicBezTo>
                    <a:pt x="33467" y="994"/>
                    <a:pt x="33359" y="747"/>
                    <a:pt x="33182" y="552"/>
                  </a:cubicBezTo>
                  <a:cubicBezTo>
                    <a:pt x="33147" y="514"/>
                    <a:pt x="33113" y="479"/>
                    <a:pt x="33074" y="444"/>
                  </a:cubicBezTo>
                  <a:cubicBezTo>
                    <a:pt x="32855" y="260"/>
                    <a:pt x="32602" y="132"/>
                    <a:pt x="32331" y="66"/>
                  </a:cubicBezTo>
                  <a:cubicBezTo>
                    <a:pt x="32286" y="52"/>
                    <a:pt x="32238" y="42"/>
                    <a:pt x="32185" y="35"/>
                  </a:cubicBezTo>
                  <a:cubicBezTo>
                    <a:pt x="32094" y="21"/>
                    <a:pt x="32001" y="14"/>
                    <a:pt x="31907" y="14"/>
                  </a:cubicBezTo>
                  <a:cubicBezTo>
                    <a:pt x="31772" y="14"/>
                    <a:pt x="31636" y="29"/>
                    <a:pt x="31501" y="59"/>
                  </a:cubicBezTo>
                  <a:lnTo>
                    <a:pt x="31304" y="101"/>
                  </a:lnTo>
                  <a:cubicBezTo>
                    <a:pt x="31189" y="129"/>
                    <a:pt x="31075" y="146"/>
                    <a:pt x="30956" y="153"/>
                  </a:cubicBezTo>
                  <a:lnTo>
                    <a:pt x="29245" y="264"/>
                  </a:lnTo>
                  <a:cubicBezTo>
                    <a:pt x="28526" y="309"/>
                    <a:pt x="27828" y="504"/>
                    <a:pt x="27186" y="834"/>
                  </a:cubicBezTo>
                  <a:cubicBezTo>
                    <a:pt x="25318" y="1792"/>
                    <a:pt x="20874" y="3878"/>
                    <a:pt x="16228" y="4577"/>
                  </a:cubicBezTo>
                  <a:cubicBezTo>
                    <a:pt x="15350" y="4707"/>
                    <a:pt x="14462" y="4770"/>
                    <a:pt x="13574" y="4770"/>
                  </a:cubicBezTo>
                  <a:cubicBezTo>
                    <a:pt x="12809" y="4770"/>
                    <a:pt x="12044" y="4723"/>
                    <a:pt x="11284" y="4632"/>
                  </a:cubicBezTo>
                  <a:lnTo>
                    <a:pt x="7365" y="4163"/>
                  </a:lnTo>
                  <a:cubicBezTo>
                    <a:pt x="7233" y="4148"/>
                    <a:pt x="7100" y="4138"/>
                    <a:pt x="6967" y="4138"/>
                  </a:cubicBezTo>
                  <a:cubicBezTo>
                    <a:pt x="6944" y="4138"/>
                    <a:pt x="6921" y="4139"/>
                    <a:pt x="6899" y="4139"/>
                  </a:cubicBezTo>
                  <a:cubicBezTo>
                    <a:pt x="6889" y="4139"/>
                    <a:pt x="6879" y="4139"/>
                    <a:pt x="6870" y="4139"/>
                  </a:cubicBezTo>
                  <a:cubicBezTo>
                    <a:pt x="6453" y="4139"/>
                    <a:pt x="6043" y="4069"/>
                    <a:pt x="5656" y="3931"/>
                  </a:cubicBezTo>
                  <a:cubicBezTo>
                    <a:pt x="5261" y="3788"/>
                    <a:pt x="4889" y="3577"/>
                    <a:pt x="4562" y="3302"/>
                  </a:cubicBezTo>
                  <a:lnTo>
                    <a:pt x="2708" y="1743"/>
                  </a:lnTo>
                  <a:cubicBezTo>
                    <a:pt x="2452" y="1528"/>
                    <a:pt x="2237" y="1268"/>
                    <a:pt x="2070" y="976"/>
                  </a:cubicBezTo>
                  <a:lnTo>
                    <a:pt x="1732" y="379"/>
                  </a:lnTo>
                  <a:cubicBezTo>
                    <a:pt x="1660" y="247"/>
                    <a:pt x="1545" y="143"/>
                    <a:pt x="1410" y="84"/>
                  </a:cubicBezTo>
                  <a:lnTo>
                    <a:pt x="1354" y="59"/>
                  </a:lnTo>
                  <a:cubicBezTo>
                    <a:pt x="1292" y="31"/>
                    <a:pt x="1229" y="14"/>
                    <a:pt x="1163" y="7"/>
                  </a:cubicBezTo>
                  <a:cubicBezTo>
                    <a:pt x="1133" y="3"/>
                    <a:pt x="1103" y="1"/>
                    <a:pt x="1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2269646" y="4313162"/>
              <a:ext cx="924505" cy="303318"/>
            </a:xfrm>
            <a:custGeom>
              <a:rect b="b" l="l" r="r" t="t"/>
              <a:pathLst>
                <a:path extrusionOk="0" h="8422" w="25670">
                  <a:moveTo>
                    <a:pt x="25666" y="1"/>
                  </a:moveTo>
                  <a:lnTo>
                    <a:pt x="25235" y="299"/>
                  </a:lnTo>
                  <a:cubicBezTo>
                    <a:pt x="24530" y="441"/>
                    <a:pt x="23843" y="802"/>
                    <a:pt x="23201" y="1132"/>
                  </a:cubicBezTo>
                  <a:cubicBezTo>
                    <a:pt x="22041" y="1726"/>
                    <a:pt x="17253" y="4834"/>
                    <a:pt x="12747" y="6153"/>
                  </a:cubicBezTo>
                  <a:cubicBezTo>
                    <a:pt x="11156" y="6614"/>
                    <a:pt x="9511" y="6851"/>
                    <a:pt x="7855" y="6878"/>
                  </a:cubicBezTo>
                  <a:lnTo>
                    <a:pt x="3907" y="6941"/>
                  </a:lnTo>
                  <a:cubicBezTo>
                    <a:pt x="3751" y="6944"/>
                    <a:pt x="3598" y="6958"/>
                    <a:pt x="3445" y="6979"/>
                  </a:cubicBezTo>
                  <a:cubicBezTo>
                    <a:pt x="3271" y="7005"/>
                    <a:pt x="3095" y="7018"/>
                    <a:pt x="2921" y="7018"/>
                  </a:cubicBezTo>
                  <a:cubicBezTo>
                    <a:pt x="2673" y="7018"/>
                    <a:pt x="2426" y="6992"/>
                    <a:pt x="2185" y="6941"/>
                  </a:cubicBezTo>
                  <a:cubicBezTo>
                    <a:pt x="1772" y="6851"/>
                    <a:pt x="1376" y="6694"/>
                    <a:pt x="1015" y="6465"/>
                  </a:cubicBezTo>
                  <a:cubicBezTo>
                    <a:pt x="1015" y="6465"/>
                    <a:pt x="51" y="5968"/>
                    <a:pt x="7" y="5968"/>
                  </a:cubicBezTo>
                  <a:cubicBezTo>
                    <a:pt x="1" y="5968"/>
                    <a:pt x="14" y="5979"/>
                    <a:pt x="53" y="6003"/>
                  </a:cubicBezTo>
                  <a:cubicBezTo>
                    <a:pt x="1379" y="6833"/>
                    <a:pt x="4511" y="8347"/>
                    <a:pt x="9799" y="8420"/>
                  </a:cubicBezTo>
                  <a:cubicBezTo>
                    <a:pt x="9879" y="8421"/>
                    <a:pt x="9959" y="8422"/>
                    <a:pt x="10039" y="8422"/>
                  </a:cubicBezTo>
                  <a:cubicBezTo>
                    <a:pt x="11164" y="8422"/>
                    <a:pt x="12291" y="8307"/>
                    <a:pt x="13399" y="8093"/>
                  </a:cubicBezTo>
                  <a:cubicBezTo>
                    <a:pt x="14885" y="7802"/>
                    <a:pt x="17118" y="7306"/>
                    <a:pt x="18868" y="6653"/>
                  </a:cubicBezTo>
                  <a:cubicBezTo>
                    <a:pt x="19484" y="6420"/>
                    <a:pt x="20136" y="6309"/>
                    <a:pt x="20793" y="6309"/>
                  </a:cubicBezTo>
                  <a:cubicBezTo>
                    <a:pt x="20803" y="6309"/>
                    <a:pt x="20813" y="6309"/>
                    <a:pt x="20822" y="6309"/>
                  </a:cubicBezTo>
                  <a:lnTo>
                    <a:pt x="21764" y="5681"/>
                  </a:lnTo>
                  <a:cubicBezTo>
                    <a:pt x="22833" y="4965"/>
                    <a:pt x="23687" y="3976"/>
                    <a:pt x="24239" y="2813"/>
                  </a:cubicBezTo>
                  <a:lnTo>
                    <a:pt x="24729" y="1781"/>
                  </a:lnTo>
                  <a:cubicBezTo>
                    <a:pt x="24812" y="1608"/>
                    <a:pt x="24923" y="1452"/>
                    <a:pt x="25059" y="1320"/>
                  </a:cubicBezTo>
                  <a:lnTo>
                    <a:pt x="25180" y="1202"/>
                  </a:lnTo>
                  <a:cubicBezTo>
                    <a:pt x="25389" y="997"/>
                    <a:pt x="25534" y="747"/>
                    <a:pt x="25610" y="473"/>
                  </a:cubicBezTo>
                  <a:cubicBezTo>
                    <a:pt x="25652" y="320"/>
                    <a:pt x="25669" y="161"/>
                    <a:pt x="25666" y="1"/>
                  </a:cubicBezTo>
                  <a:close/>
                </a:path>
              </a:pathLst>
            </a:custGeom>
            <a:solidFill>
              <a:srgbClr val="2E0409">
                <a:alpha val="252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1978676" y="4256906"/>
              <a:ext cx="1223970" cy="367821"/>
            </a:xfrm>
            <a:custGeom>
              <a:rect b="b" l="l" r="r" t="t"/>
              <a:pathLst>
                <a:path extrusionOk="0" h="10213" w="33985">
                  <a:moveTo>
                    <a:pt x="32156" y="471"/>
                  </a:moveTo>
                  <a:cubicBezTo>
                    <a:pt x="32181" y="471"/>
                    <a:pt x="32206" y="471"/>
                    <a:pt x="32231" y="473"/>
                  </a:cubicBezTo>
                  <a:cubicBezTo>
                    <a:pt x="32259" y="632"/>
                    <a:pt x="32314" y="788"/>
                    <a:pt x="32394" y="931"/>
                  </a:cubicBezTo>
                  <a:lnTo>
                    <a:pt x="32721" y="1497"/>
                  </a:lnTo>
                  <a:cubicBezTo>
                    <a:pt x="32829" y="1677"/>
                    <a:pt x="32978" y="1837"/>
                    <a:pt x="33151" y="1952"/>
                  </a:cubicBezTo>
                  <a:lnTo>
                    <a:pt x="33415" y="2128"/>
                  </a:lnTo>
                  <a:cubicBezTo>
                    <a:pt x="33346" y="2306"/>
                    <a:pt x="33239" y="2465"/>
                    <a:pt x="33103" y="2601"/>
                  </a:cubicBezTo>
                  <a:lnTo>
                    <a:pt x="32978" y="2715"/>
                  </a:lnTo>
                  <a:cubicBezTo>
                    <a:pt x="32822" y="2872"/>
                    <a:pt x="32697" y="3048"/>
                    <a:pt x="32603" y="3243"/>
                  </a:cubicBezTo>
                  <a:lnTo>
                    <a:pt x="32114" y="4277"/>
                  </a:lnTo>
                  <a:cubicBezTo>
                    <a:pt x="31579" y="5402"/>
                    <a:pt x="30749" y="6361"/>
                    <a:pt x="29714" y="7055"/>
                  </a:cubicBezTo>
                  <a:lnTo>
                    <a:pt x="28832" y="7642"/>
                  </a:lnTo>
                  <a:cubicBezTo>
                    <a:pt x="28156" y="7645"/>
                    <a:pt x="27496" y="7767"/>
                    <a:pt x="26867" y="8000"/>
                  </a:cubicBezTo>
                  <a:cubicBezTo>
                    <a:pt x="25145" y="8645"/>
                    <a:pt x="22961" y="9131"/>
                    <a:pt x="21433" y="9430"/>
                  </a:cubicBezTo>
                  <a:cubicBezTo>
                    <a:pt x="20329" y="9647"/>
                    <a:pt x="19216" y="9755"/>
                    <a:pt x="18124" y="9755"/>
                  </a:cubicBezTo>
                  <a:cubicBezTo>
                    <a:pt x="18042" y="9755"/>
                    <a:pt x="17960" y="9754"/>
                    <a:pt x="17878" y="9753"/>
                  </a:cubicBezTo>
                  <a:cubicBezTo>
                    <a:pt x="12702" y="9684"/>
                    <a:pt x="9625" y="8229"/>
                    <a:pt x="8250" y="7371"/>
                  </a:cubicBezTo>
                  <a:cubicBezTo>
                    <a:pt x="7938" y="7176"/>
                    <a:pt x="7604" y="7003"/>
                    <a:pt x="7261" y="6864"/>
                  </a:cubicBezTo>
                  <a:cubicBezTo>
                    <a:pt x="6920" y="6722"/>
                    <a:pt x="6563" y="6611"/>
                    <a:pt x="6199" y="6527"/>
                  </a:cubicBezTo>
                  <a:cubicBezTo>
                    <a:pt x="4396" y="6118"/>
                    <a:pt x="2879" y="4947"/>
                    <a:pt x="2042" y="3319"/>
                  </a:cubicBezTo>
                  <a:cubicBezTo>
                    <a:pt x="1611" y="2479"/>
                    <a:pt x="1362" y="1715"/>
                    <a:pt x="1275" y="1427"/>
                  </a:cubicBezTo>
                  <a:cubicBezTo>
                    <a:pt x="1272" y="1423"/>
                    <a:pt x="1268" y="1417"/>
                    <a:pt x="1268" y="1410"/>
                  </a:cubicBezTo>
                  <a:lnTo>
                    <a:pt x="1400" y="1173"/>
                  </a:lnTo>
                  <a:cubicBezTo>
                    <a:pt x="1507" y="979"/>
                    <a:pt x="1581" y="764"/>
                    <a:pt x="1616" y="545"/>
                  </a:cubicBezTo>
                  <a:cubicBezTo>
                    <a:pt x="1688" y="587"/>
                    <a:pt x="1747" y="646"/>
                    <a:pt x="1789" y="718"/>
                  </a:cubicBezTo>
                  <a:lnTo>
                    <a:pt x="2126" y="1319"/>
                  </a:lnTo>
                  <a:cubicBezTo>
                    <a:pt x="2306" y="1635"/>
                    <a:pt x="2536" y="1917"/>
                    <a:pt x="2813" y="2149"/>
                  </a:cubicBezTo>
                  <a:lnTo>
                    <a:pt x="4670" y="3705"/>
                  </a:lnTo>
                  <a:cubicBezTo>
                    <a:pt x="5015" y="3997"/>
                    <a:pt x="5407" y="4222"/>
                    <a:pt x="5834" y="4375"/>
                  </a:cubicBezTo>
                  <a:cubicBezTo>
                    <a:pt x="6248" y="4524"/>
                    <a:pt x="6686" y="4597"/>
                    <a:pt x="7128" y="4597"/>
                  </a:cubicBezTo>
                  <a:cubicBezTo>
                    <a:pt x="7137" y="4597"/>
                    <a:pt x="7147" y="4597"/>
                    <a:pt x="7157" y="4597"/>
                  </a:cubicBezTo>
                  <a:cubicBezTo>
                    <a:pt x="7179" y="4597"/>
                    <a:pt x="7200" y="4596"/>
                    <a:pt x="7221" y="4596"/>
                  </a:cubicBezTo>
                  <a:cubicBezTo>
                    <a:pt x="7348" y="4596"/>
                    <a:pt x="7472" y="4607"/>
                    <a:pt x="7590" y="4621"/>
                  </a:cubicBezTo>
                  <a:lnTo>
                    <a:pt x="11511" y="5090"/>
                  </a:lnTo>
                  <a:cubicBezTo>
                    <a:pt x="12288" y="5182"/>
                    <a:pt x="13061" y="5228"/>
                    <a:pt x="13827" y="5228"/>
                  </a:cubicBezTo>
                  <a:cubicBezTo>
                    <a:pt x="14737" y="5228"/>
                    <a:pt x="15636" y="5163"/>
                    <a:pt x="16517" y="5031"/>
                  </a:cubicBezTo>
                  <a:cubicBezTo>
                    <a:pt x="21246" y="4319"/>
                    <a:pt x="25805" y="2160"/>
                    <a:pt x="27544" y="1264"/>
                  </a:cubicBezTo>
                  <a:cubicBezTo>
                    <a:pt x="28159" y="948"/>
                    <a:pt x="28822" y="768"/>
                    <a:pt x="29516" y="723"/>
                  </a:cubicBezTo>
                  <a:lnTo>
                    <a:pt x="31224" y="611"/>
                  </a:lnTo>
                  <a:cubicBezTo>
                    <a:pt x="31353" y="601"/>
                    <a:pt x="31481" y="583"/>
                    <a:pt x="31609" y="556"/>
                  </a:cubicBezTo>
                  <a:lnTo>
                    <a:pt x="31804" y="510"/>
                  </a:lnTo>
                  <a:cubicBezTo>
                    <a:pt x="31922" y="485"/>
                    <a:pt x="32038" y="471"/>
                    <a:pt x="32156" y="471"/>
                  </a:cubicBezTo>
                  <a:close/>
                  <a:moveTo>
                    <a:pt x="1338" y="1"/>
                  </a:moveTo>
                  <a:cubicBezTo>
                    <a:pt x="1287" y="1"/>
                    <a:pt x="1237" y="4"/>
                    <a:pt x="1188" y="10"/>
                  </a:cubicBezTo>
                  <a:cubicBezTo>
                    <a:pt x="977" y="45"/>
                    <a:pt x="778" y="153"/>
                    <a:pt x="637" y="316"/>
                  </a:cubicBezTo>
                  <a:cubicBezTo>
                    <a:pt x="605" y="351"/>
                    <a:pt x="581" y="385"/>
                    <a:pt x="557" y="420"/>
                  </a:cubicBezTo>
                  <a:lnTo>
                    <a:pt x="63" y="1184"/>
                  </a:lnTo>
                  <a:cubicBezTo>
                    <a:pt x="1" y="1285"/>
                    <a:pt x="22" y="1417"/>
                    <a:pt x="116" y="1489"/>
                  </a:cubicBezTo>
                  <a:cubicBezTo>
                    <a:pt x="156" y="1521"/>
                    <a:pt x="206" y="1537"/>
                    <a:pt x="255" y="1537"/>
                  </a:cubicBezTo>
                  <a:cubicBezTo>
                    <a:pt x="303" y="1537"/>
                    <a:pt x="351" y="1522"/>
                    <a:pt x="390" y="1493"/>
                  </a:cubicBezTo>
                  <a:cubicBezTo>
                    <a:pt x="400" y="1486"/>
                    <a:pt x="411" y="1476"/>
                    <a:pt x="421" y="1465"/>
                  </a:cubicBezTo>
                  <a:cubicBezTo>
                    <a:pt x="470" y="1413"/>
                    <a:pt x="536" y="1385"/>
                    <a:pt x="605" y="1385"/>
                  </a:cubicBezTo>
                  <a:cubicBezTo>
                    <a:pt x="647" y="1385"/>
                    <a:pt x="688" y="1396"/>
                    <a:pt x="723" y="1417"/>
                  </a:cubicBezTo>
                  <a:cubicBezTo>
                    <a:pt x="747" y="1431"/>
                    <a:pt x="768" y="1448"/>
                    <a:pt x="786" y="1468"/>
                  </a:cubicBezTo>
                  <a:cubicBezTo>
                    <a:pt x="796" y="1479"/>
                    <a:pt x="807" y="1493"/>
                    <a:pt x="813" y="1510"/>
                  </a:cubicBezTo>
                  <a:cubicBezTo>
                    <a:pt x="824" y="1524"/>
                    <a:pt x="831" y="1545"/>
                    <a:pt x="837" y="1566"/>
                  </a:cubicBezTo>
                  <a:cubicBezTo>
                    <a:pt x="928" y="1861"/>
                    <a:pt x="1188" y="2652"/>
                    <a:pt x="1636" y="3527"/>
                  </a:cubicBezTo>
                  <a:cubicBezTo>
                    <a:pt x="2536" y="5274"/>
                    <a:pt x="4160" y="6531"/>
                    <a:pt x="6098" y="6972"/>
                  </a:cubicBezTo>
                  <a:cubicBezTo>
                    <a:pt x="6438" y="7048"/>
                    <a:pt x="6768" y="7155"/>
                    <a:pt x="7087" y="7285"/>
                  </a:cubicBezTo>
                  <a:cubicBezTo>
                    <a:pt x="7407" y="7416"/>
                    <a:pt x="7715" y="7576"/>
                    <a:pt x="8011" y="7760"/>
                  </a:cubicBezTo>
                  <a:cubicBezTo>
                    <a:pt x="9423" y="8642"/>
                    <a:pt x="12583" y="10139"/>
                    <a:pt x="17875" y="10211"/>
                  </a:cubicBezTo>
                  <a:cubicBezTo>
                    <a:pt x="17954" y="10212"/>
                    <a:pt x="18034" y="10213"/>
                    <a:pt x="18114" y="10213"/>
                  </a:cubicBezTo>
                  <a:cubicBezTo>
                    <a:pt x="19238" y="10213"/>
                    <a:pt x="20383" y="10098"/>
                    <a:pt x="21520" y="9878"/>
                  </a:cubicBezTo>
                  <a:cubicBezTo>
                    <a:pt x="23065" y="9579"/>
                    <a:pt x="25273" y="9083"/>
                    <a:pt x="27026" y="8426"/>
                  </a:cubicBezTo>
                  <a:cubicBezTo>
                    <a:pt x="27605" y="8212"/>
                    <a:pt x="28213" y="8100"/>
                    <a:pt x="28840" y="8100"/>
                  </a:cubicBezTo>
                  <a:cubicBezTo>
                    <a:pt x="28860" y="8100"/>
                    <a:pt x="28881" y="8100"/>
                    <a:pt x="28901" y="8100"/>
                  </a:cubicBezTo>
                  <a:cubicBezTo>
                    <a:pt x="28947" y="8100"/>
                    <a:pt x="28992" y="8086"/>
                    <a:pt x="29030" y="8062"/>
                  </a:cubicBezTo>
                  <a:lnTo>
                    <a:pt x="29968" y="7434"/>
                  </a:lnTo>
                  <a:cubicBezTo>
                    <a:pt x="30266" y="7235"/>
                    <a:pt x="30547" y="7014"/>
                    <a:pt x="30811" y="6777"/>
                  </a:cubicBezTo>
                  <a:cubicBezTo>
                    <a:pt x="31526" y="6131"/>
                    <a:pt x="32109" y="5351"/>
                    <a:pt x="32523" y="4472"/>
                  </a:cubicBezTo>
                  <a:lnTo>
                    <a:pt x="33013" y="3441"/>
                  </a:lnTo>
                  <a:cubicBezTo>
                    <a:pt x="33085" y="3292"/>
                    <a:pt x="33179" y="3160"/>
                    <a:pt x="33297" y="3045"/>
                  </a:cubicBezTo>
                  <a:lnTo>
                    <a:pt x="33418" y="2927"/>
                  </a:lnTo>
                  <a:cubicBezTo>
                    <a:pt x="33651" y="2697"/>
                    <a:pt x="33822" y="2413"/>
                    <a:pt x="33908" y="2097"/>
                  </a:cubicBezTo>
                  <a:cubicBezTo>
                    <a:pt x="33963" y="1892"/>
                    <a:pt x="33984" y="1681"/>
                    <a:pt x="33968" y="1473"/>
                  </a:cubicBezTo>
                  <a:cubicBezTo>
                    <a:pt x="33943" y="1160"/>
                    <a:pt x="33814" y="861"/>
                    <a:pt x="33606" y="628"/>
                  </a:cubicBezTo>
                  <a:cubicBezTo>
                    <a:pt x="33564" y="583"/>
                    <a:pt x="33523" y="542"/>
                    <a:pt x="33478" y="503"/>
                  </a:cubicBezTo>
                  <a:cubicBezTo>
                    <a:pt x="33234" y="295"/>
                    <a:pt x="32947" y="146"/>
                    <a:pt x="32641" y="73"/>
                  </a:cubicBezTo>
                  <a:cubicBezTo>
                    <a:pt x="32579" y="56"/>
                    <a:pt x="32523" y="45"/>
                    <a:pt x="32471" y="38"/>
                  </a:cubicBezTo>
                  <a:cubicBezTo>
                    <a:pt x="32369" y="21"/>
                    <a:pt x="32266" y="13"/>
                    <a:pt x="32161" y="13"/>
                  </a:cubicBezTo>
                  <a:cubicBezTo>
                    <a:pt x="32009" y="13"/>
                    <a:pt x="31856" y="31"/>
                    <a:pt x="31704" y="66"/>
                  </a:cubicBezTo>
                  <a:lnTo>
                    <a:pt x="31509" y="108"/>
                  </a:lnTo>
                  <a:cubicBezTo>
                    <a:pt x="31401" y="132"/>
                    <a:pt x="31297" y="149"/>
                    <a:pt x="31197" y="156"/>
                  </a:cubicBezTo>
                  <a:lnTo>
                    <a:pt x="29485" y="264"/>
                  </a:lnTo>
                  <a:cubicBezTo>
                    <a:pt x="28731" y="316"/>
                    <a:pt x="28006" y="514"/>
                    <a:pt x="27336" y="858"/>
                  </a:cubicBezTo>
                  <a:cubicBezTo>
                    <a:pt x="25617" y="1743"/>
                    <a:pt x="21110" y="3878"/>
                    <a:pt x="16448" y="4580"/>
                  </a:cubicBezTo>
                  <a:cubicBezTo>
                    <a:pt x="15592" y="4708"/>
                    <a:pt x="14718" y="4771"/>
                    <a:pt x="13832" y="4771"/>
                  </a:cubicBezTo>
                  <a:cubicBezTo>
                    <a:pt x="13082" y="4771"/>
                    <a:pt x="12325" y="4726"/>
                    <a:pt x="11562" y="4635"/>
                  </a:cubicBezTo>
                  <a:lnTo>
                    <a:pt x="7646" y="4167"/>
                  </a:lnTo>
                  <a:cubicBezTo>
                    <a:pt x="7490" y="4146"/>
                    <a:pt x="7324" y="4139"/>
                    <a:pt x="7153" y="4139"/>
                  </a:cubicBezTo>
                  <a:cubicBezTo>
                    <a:pt x="7143" y="4139"/>
                    <a:pt x="7133" y="4139"/>
                    <a:pt x="7123" y="4139"/>
                  </a:cubicBezTo>
                  <a:cubicBezTo>
                    <a:pt x="6734" y="4139"/>
                    <a:pt x="6352" y="4076"/>
                    <a:pt x="5986" y="3944"/>
                  </a:cubicBezTo>
                  <a:cubicBezTo>
                    <a:pt x="5611" y="3809"/>
                    <a:pt x="5268" y="3611"/>
                    <a:pt x="4962" y="3357"/>
                  </a:cubicBezTo>
                  <a:lnTo>
                    <a:pt x="3108" y="1798"/>
                  </a:lnTo>
                  <a:cubicBezTo>
                    <a:pt x="2872" y="1601"/>
                    <a:pt x="2674" y="1364"/>
                    <a:pt x="2525" y="1093"/>
                  </a:cubicBezTo>
                  <a:lnTo>
                    <a:pt x="2185" y="493"/>
                  </a:lnTo>
                  <a:cubicBezTo>
                    <a:pt x="2091" y="323"/>
                    <a:pt x="1938" y="184"/>
                    <a:pt x="1757" y="104"/>
                  </a:cubicBezTo>
                  <a:lnTo>
                    <a:pt x="1702" y="80"/>
                  </a:lnTo>
                  <a:cubicBezTo>
                    <a:pt x="1619" y="45"/>
                    <a:pt x="1536" y="21"/>
                    <a:pt x="1449" y="7"/>
                  </a:cubicBezTo>
                  <a:cubicBezTo>
                    <a:pt x="1412" y="3"/>
                    <a:pt x="1375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2"/>
            <p:cNvSpPr/>
            <p:nvPr/>
          </p:nvSpPr>
          <p:spPr>
            <a:xfrm>
              <a:off x="2515525" y="4364665"/>
              <a:ext cx="571234" cy="202764"/>
            </a:xfrm>
            <a:custGeom>
              <a:rect b="b" l="l" r="r" t="t"/>
              <a:pathLst>
                <a:path extrusionOk="0" h="5630" w="15861">
                  <a:moveTo>
                    <a:pt x="15791" y="1"/>
                  </a:moveTo>
                  <a:cubicBezTo>
                    <a:pt x="15748" y="1"/>
                    <a:pt x="15653" y="31"/>
                    <a:pt x="15509" y="98"/>
                  </a:cubicBezTo>
                  <a:cubicBezTo>
                    <a:pt x="15128" y="268"/>
                    <a:pt x="14745" y="455"/>
                    <a:pt x="14381" y="671"/>
                  </a:cubicBezTo>
                  <a:cubicBezTo>
                    <a:pt x="13669" y="1122"/>
                    <a:pt x="12958" y="1546"/>
                    <a:pt x="12221" y="1945"/>
                  </a:cubicBezTo>
                  <a:cubicBezTo>
                    <a:pt x="10756" y="2734"/>
                    <a:pt x="9242" y="3434"/>
                    <a:pt x="7677" y="3990"/>
                  </a:cubicBezTo>
                  <a:cubicBezTo>
                    <a:pt x="6896" y="4272"/>
                    <a:pt x="6100" y="4518"/>
                    <a:pt x="5295" y="4719"/>
                  </a:cubicBezTo>
                  <a:cubicBezTo>
                    <a:pt x="4493" y="4928"/>
                    <a:pt x="3677" y="5084"/>
                    <a:pt x="2854" y="5198"/>
                  </a:cubicBezTo>
                  <a:cubicBezTo>
                    <a:pt x="2028" y="5314"/>
                    <a:pt x="1193" y="5373"/>
                    <a:pt x="354" y="5373"/>
                  </a:cubicBezTo>
                  <a:cubicBezTo>
                    <a:pt x="283" y="5373"/>
                    <a:pt x="213" y="5373"/>
                    <a:pt x="142" y="5372"/>
                  </a:cubicBezTo>
                  <a:cubicBezTo>
                    <a:pt x="7" y="5372"/>
                    <a:pt x="0" y="5570"/>
                    <a:pt x="135" y="5580"/>
                  </a:cubicBezTo>
                  <a:cubicBezTo>
                    <a:pt x="537" y="5614"/>
                    <a:pt x="940" y="5630"/>
                    <a:pt x="1344" y="5630"/>
                  </a:cubicBezTo>
                  <a:cubicBezTo>
                    <a:pt x="1862" y="5630"/>
                    <a:pt x="2381" y="5603"/>
                    <a:pt x="2896" y="5553"/>
                  </a:cubicBezTo>
                  <a:cubicBezTo>
                    <a:pt x="3739" y="5476"/>
                    <a:pt x="4573" y="5327"/>
                    <a:pt x="5399" y="5139"/>
                  </a:cubicBezTo>
                  <a:cubicBezTo>
                    <a:pt x="6222" y="4945"/>
                    <a:pt x="7031" y="4698"/>
                    <a:pt x="7829" y="4418"/>
                  </a:cubicBezTo>
                  <a:cubicBezTo>
                    <a:pt x="8625" y="4129"/>
                    <a:pt x="9406" y="3806"/>
                    <a:pt x="10166" y="3445"/>
                  </a:cubicBezTo>
                  <a:cubicBezTo>
                    <a:pt x="10926" y="3080"/>
                    <a:pt x="11676" y="2689"/>
                    <a:pt x="12399" y="2254"/>
                  </a:cubicBezTo>
                  <a:cubicBezTo>
                    <a:pt x="12760" y="2035"/>
                    <a:pt x="13117" y="1814"/>
                    <a:pt x="13468" y="1580"/>
                  </a:cubicBezTo>
                  <a:cubicBezTo>
                    <a:pt x="13645" y="1463"/>
                    <a:pt x="13819" y="1344"/>
                    <a:pt x="13989" y="1223"/>
                  </a:cubicBezTo>
                  <a:cubicBezTo>
                    <a:pt x="14162" y="1101"/>
                    <a:pt x="14333" y="976"/>
                    <a:pt x="14503" y="862"/>
                  </a:cubicBezTo>
                  <a:cubicBezTo>
                    <a:pt x="14673" y="740"/>
                    <a:pt x="14846" y="630"/>
                    <a:pt x="15024" y="522"/>
                  </a:cubicBezTo>
                  <a:cubicBezTo>
                    <a:pt x="15200" y="414"/>
                    <a:pt x="15384" y="314"/>
                    <a:pt x="15565" y="210"/>
                  </a:cubicBezTo>
                  <a:cubicBezTo>
                    <a:pt x="15791" y="80"/>
                    <a:pt x="15861" y="1"/>
                    <a:pt x="1579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5" name="Google Shape;1875;p32"/>
          <p:cNvGrpSpPr/>
          <p:nvPr/>
        </p:nvGrpSpPr>
        <p:grpSpPr>
          <a:xfrm rot="634852">
            <a:off x="4235258" y="2073540"/>
            <a:ext cx="1049870" cy="1451082"/>
            <a:chOff x="2377189" y="1945104"/>
            <a:chExt cx="1006161" cy="1294208"/>
          </a:xfrm>
        </p:grpSpPr>
        <p:sp>
          <p:nvSpPr>
            <p:cNvPr id="1876" name="Google Shape;1876;p32"/>
            <p:cNvSpPr/>
            <p:nvPr/>
          </p:nvSpPr>
          <p:spPr>
            <a:xfrm>
              <a:off x="2797743" y="1954612"/>
              <a:ext cx="355792" cy="874876"/>
            </a:xfrm>
            <a:custGeom>
              <a:rect b="b" l="l" r="r" t="t"/>
              <a:pathLst>
                <a:path extrusionOk="0" h="24292" w="9879">
                  <a:moveTo>
                    <a:pt x="3063" y="0"/>
                  </a:moveTo>
                  <a:cubicBezTo>
                    <a:pt x="2559" y="0"/>
                    <a:pt x="2086" y="268"/>
                    <a:pt x="1847" y="710"/>
                  </a:cubicBezTo>
                  <a:cubicBezTo>
                    <a:pt x="1823" y="756"/>
                    <a:pt x="1802" y="801"/>
                    <a:pt x="1785" y="846"/>
                  </a:cubicBezTo>
                  <a:cubicBezTo>
                    <a:pt x="1330" y="1995"/>
                    <a:pt x="1778" y="3578"/>
                    <a:pt x="2097" y="4443"/>
                  </a:cubicBezTo>
                  <a:cubicBezTo>
                    <a:pt x="2493" y="5512"/>
                    <a:pt x="2789" y="6616"/>
                    <a:pt x="2945" y="7745"/>
                  </a:cubicBezTo>
                  <a:cubicBezTo>
                    <a:pt x="3420" y="11262"/>
                    <a:pt x="2775" y="14238"/>
                    <a:pt x="2775" y="14238"/>
                  </a:cubicBezTo>
                  <a:cubicBezTo>
                    <a:pt x="2775" y="14238"/>
                    <a:pt x="2722" y="14550"/>
                    <a:pt x="2615" y="15088"/>
                  </a:cubicBezTo>
                  <a:cubicBezTo>
                    <a:pt x="2393" y="16223"/>
                    <a:pt x="1930" y="18376"/>
                    <a:pt x="1222" y="20751"/>
                  </a:cubicBezTo>
                  <a:cubicBezTo>
                    <a:pt x="875" y="21910"/>
                    <a:pt x="469" y="23122"/>
                    <a:pt x="1" y="24292"/>
                  </a:cubicBezTo>
                  <a:lnTo>
                    <a:pt x="3614" y="18886"/>
                  </a:lnTo>
                  <a:lnTo>
                    <a:pt x="3614" y="18883"/>
                  </a:lnTo>
                  <a:cubicBezTo>
                    <a:pt x="4419" y="17033"/>
                    <a:pt x="5730" y="16544"/>
                    <a:pt x="6899" y="16544"/>
                  </a:cubicBezTo>
                  <a:cubicBezTo>
                    <a:pt x="7104" y="16544"/>
                    <a:pt x="7304" y="16559"/>
                    <a:pt x="7497" y="16584"/>
                  </a:cubicBezTo>
                  <a:cubicBezTo>
                    <a:pt x="7497" y="16584"/>
                    <a:pt x="7500" y="16588"/>
                    <a:pt x="7503" y="16588"/>
                  </a:cubicBezTo>
                  <a:cubicBezTo>
                    <a:pt x="7542" y="16592"/>
                    <a:pt x="7576" y="16595"/>
                    <a:pt x="7611" y="16602"/>
                  </a:cubicBezTo>
                  <a:cubicBezTo>
                    <a:pt x="7726" y="16622"/>
                    <a:pt x="7837" y="16643"/>
                    <a:pt x="7944" y="16667"/>
                  </a:cubicBezTo>
                  <a:cubicBezTo>
                    <a:pt x="7976" y="16675"/>
                    <a:pt x="8007" y="16682"/>
                    <a:pt x="8038" y="16688"/>
                  </a:cubicBezTo>
                  <a:cubicBezTo>
                    <a:pt x="8048" y="16692"/>
                    <a:pt x="8055" y="16692"/>
                    <a:pt x="8066" y="16696"/>
                  </a:cubicBezTo>
                  <a:cubicBezTo>
                    <a:pt x="8093" y="16702"/>
                    <a:pt x="8125" y="16709"/>
                    <a:pt x="8152" y="16717"/>
                  </a:cubicBezTo>
                  <a:cubicBezTo>
                    <a:pt x="8226" y="16737"/>
                    <a:pt x="8292" y="16755"/>
                    <a:pt x="8357" y="16776"/>
                  </a:cubicBezTo>
                  <a:cubicBezTo>
                    <a:pt x="8388" y="16782"/>
                    <a:pt x="8417" y="16792"/>
                    <a:pt x="8444" y="16803"/>
                  </a:cubicBezTo>
                  <a:cubicBezTo>
                    <a:pt x="8531" y="16831"/>
                    <a:pt x="8611" y="16859"/>
                    <a:pt x="8691" y="16887"/>
                  </a:cubicBezTo>
                  <a:cubicBezTo>
                    <a:pt x="8722" y="16897"/>
                    <a:pt x="8753" y="16907"/>
                    <a:pt x="8781" y="16917"/>
                  </a:cubicBezTo>
                  <a:cubicBezTo>
                    <a:pt x="8805" y="16932"/>
                    <a:pt x="8830" y="16938"/>
                    <a:pt x="8854" y="16949"/>
                  </a:cubicBezTo>
                  <a:cubicBezTo>
                    <a:pt x="8896" y="16967"/>
                    <a:pt x="8930" y="16980"/>
                    <a:pt x="8965" y="16994"/>
                  </a:cubicBezTo>
                  <a:cubicBezTo>
                    <a:pt x="9013" y="17015"/>
                    <a:pt x="9062" y="17036"/>
                    <a:pt x="9101" y="17053"/>
                  </a:cubicBezTo>
                  <a:cubicBezTo>
                    <a:pt x="9114" y="17060"/>
                    <a:pt x="9128" y="17067"/>
                    <a:pt x="9138" y="17071"/>
                  </a:cubicBezTo>
                  <a:cubicBezTo>
                    <a:pt x="9277" y="17137"/>
                    <a:pt x="9354" y="17178"/>
                    <a:pt x="9354" y="17178"/>
                  </a:cubicBezTo>
                  <a:cubicBezTo>
                    <a:pt x="9396" y="16887"/>
                    <a:pt x="9430" y="16602"/>
                    <a:pt x="9465" y="16324"/>
                  </a:cubicBezTo>
                  <a:cubicBezTo>
                    <a:pt x="9809" y="13536"/>
                    <a:pt x="9830" y="11703"/>
                    <a:pt x="9830" y="11703"/>
                  </a:cubicBezTo>
                  <a:cubicBezTo>
                    <a:pt x="9878" y="10200"/>
                    <a:pt x="9742" y="8852"/>
                    <a:pt x="9489" y="7661"/>
                  </a:cubicBezTo>
                  <a:cubicBezTo>
                    <a:pt x="8819" y="4498"/>
                    <a:pt x="7337" y="2415"/>
                    <a:pt x="6333" y="1311"/>
                  </a:cubicBezTo>
                  <a:cubicBezTo>
                    <a:pt x="6180" y="1144"/>
                    <a:pt x="6010" y="989"/>
                    <a:pt x="5830" y="853"/>
                  </a:cubicBezTo>
                  <a:cubicBezTo>
                    <a:pt x="5698" y="756"/>
                    <a:pt x="5563" y="665"/>
                    <a:pt x="5420" y="585"/>
                  </a:cubicBezTo>
                  <a:cubicBezTo>
                    <a:pt x="5059" y="388"/>
                    <a:pt x="4667" y="249"/>
                    <a:pt x="4257" y="183"/>
                  </a:cubicBezTo>
                  <a:lnTo>
                    <a:pt x="3438" y="44"/>
                  </a:lnTo>
                  <a:lnTo>
                    <a:pt x="3295" y="19"/>
                  </a:lnTo>
                  <a:cubicBezTo>
                    <a:pt x="3218" y="7"/>
                    <a:pt x="3140" y="0"/>
                    <a:pt x="3063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2"/>
            <p:cNvSpPr/>
            <p:nvPr/>
          </p:nvSpPr>
          <p:spPr>
            <a:xfrm>
              <a:off x="2992948" y="1975681"/>
              <a:ext cx="160591" cy="597633"/>
            </a:xfrm>
            <a:custGeom>
              <a:rect b="b" l="l" r="r" t="t"/>
              <a:pathLst>
                <a:path extrusionOk="0" h="16594" w="4459">
                  <a:moveTo>
                    <a:pt x="0" y="0"/>
                  </a:moveTo>
                  <a:lnTo>
                    <a:pt x="0" y="0"/>
                  </a:lnTo>
                  <a:cubicBezTo>
                    <a:pt x="80" y="928"/>
                    <a:pt x="479" y="1879"/>
                    <a:pt x="771" y="2469"/>
                  </a:cubicBezTo>
                  <a:cubicBezTo>
                    <a:pt x="1278" y="3490"/>
                    <a:pt x="1691" y="4556"/>
                    <a:pt x="1965" y="5663"/>
                  </a:cubicBezTo>
                  <a:cubicBezTo>
                    <a:pt x="2812" y="9108"/>
                    <a:pt x="2489" y="12135"/>
                    <a:pt x="2489" y="12135"/>
                  </a:cubicBezTo>
                  <a:cubicBezTo>
                    <a:pt x="2489" y="12135"/>
                    <a:pt x="2468" y="12451"/>
                    <a:pt x="2423" y="12996"/>
                  </a:cubicBezTo>
                  <a:cubicBezTo>
                    <a:pt x="2361" y="13687"/>
                    <a:pt x="2257" y="14743"/>
                    <a:pt x="2083" y="16003"/>
                  </a:cubicBezTo>
                  <a:cubicBezTo>
                    <a:pt x="2122" y="16007"/>
                    <a:pt x="2156" y="16010"/>
                    <a:pt x="2191" y="16017"/>
                  </a:cubicBezTo>
                  <a:cubicBezTo>
                    <a:pt x="2306" y="16037"/>
                    <a:pt x="2417" y="16058"/>
                    <a:pt x="2524" y="16082"/>
                  </a:cubicBezTo>
                  <a:cubicBezTo>
                    <a:pt x="2556" y="16090"/>
                    <a:pt x="2587" y="16097"/>
                    <a:pt x="2618" y="16103"/>
                  </a:cubicBezTo>
                  <a:cubicBezTo>
                    <a:pt x="2628" y="16107"/>
                    <a:pt x="2635" y="16107"/>
                    <a:pt x="2646" y="16111"/>
                  </a:cubicBezTo>
                  <a:cubicBezTo>
                    <a:pt x="2673" y="16117"/>
                    <a:pt x="2705" y="16124"/>
                    <a:pt x="2732" y="16132"/>
                  </a:cubicBezTo>
                  <a:cubicBezTo>
                    <a:pt x="2806" y="16152"/>
                    <a:pt x="2872" y="16170"/>
                    <a:pt x="2937" y="16191"/>
                  </a:cubicBezTo>
                  <a:cubicBezTo>
                    <a:pt x="2968" y="16197"/>
                    <a:pt x="2997" y="16207"/>
                    <a:pt x="3024" y="16218"/>
                  </a:cubicBezTo>
                  <a:cubicBezTo>
                    <a:pt x="3111" y="16246"/>
                    <a:pt x="3191" y="16274"/>
                    <a:pt x="3271" y="16302"/>
                  </a:cubicBezTo>
                  <a:cubicBezTo>
                    <a:pt x="3302" y="16312"/>
                    <a:pt x="3333" y="16322"/>
                    <a:pt x="3361" y="16332"/>
                  </a:cubicBezTo>
                  <a:cubicBezTo>
                    <a:pt x="3385" y="16347"/>
                    <a:pt x="3410" y="16353"/>
                    <a:pt x="3434" y="16364"/>
                  </a:cubicBezTo>
                  <a:cubicBezTo>
                    <a:pt x="3476" y="16382"/>
                    <a:pt x="3510" y="16395"/>
                    <a:pt x="3545" y="16409"/>
                  </a:cubicBezTo>
                  <a:cubicBezTo>
                    <a:pt x="3593" y="16430"/>
                    <a:pt x="3642" y="16451"/>
                    <a:pt x="3681" y="16468"/>
                  </a:cubicBezTo>
                  <a:cubicBezTo>
                    <a:pt x="3694" y="16475"/>
                    <a:pt x="3708" y="16482"/>
                    <a:pt x="3718" y="16486"/>
                  </a:cubicBezTo>
                  <a:cubicBezTo>
                    <a:pt x="3857" y="16552"/>
                    <a:pt x="3934" y="16593"/>
                    <a:pt x="3934" y="16593"/>
                  </a:cubicBezTo>
                  <a:cubicBezTo>
                    <a:pt x="3976" y="16302"/>
                    <a:pt x="4010" y="16017"/>
                    <a:pt x="4045" y="15739"/>
                  </a:cubicBezTo>
                  <a:cubicBezTo>
                    <a:pt x="4389" y="12951"/>
                    <a:pt x="4410" y="11118"/>
                    <a:pt x="4410" y="11118"/>
                  </a:cubicBezTo>
                  <a:cubicBezTo>
                    <a:pt x="4458" y="9615"/>
                    <a:pt x="4322" y="8267"/>
                    <a:pt x="4069" y="7076"/>
                  </a:cubicBezTo>
                  <a:cubicBezTo>
                    <a:pt x="3399" y="3913"/>
                    <a:pt x="1917" y="1830"/>
                    <a:pt x="913" y="726"/>
                  </a:cubicBezTo>
                  <a:cubicBezTo>
                    <a:pt x="760" y="559"/>
                    <a:pt x="590" y="404"/>
                    <a:pt x="410" y="268"/>
                  </a:cubicBezTo>
                  <a:cubicBezTo>
                    <a:pt x="278" y="171"/>
                    <a:pt x="143" y="80"/>
                    <a:pt x="0" y="0"/>
                  </a:cubicBezTo>
                  <a:close/>
                </a:path>
              </a:pathLst>
            </a:custGeom>
            <a:solidFill>
              <a:srgbClr val="FFF7C4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2"/>
            <p:cNvSpPr/>
            <p:nvPr/>
          </p:nvSpPr>
          <p:spPr>
            <a:xfrm>
              <a:off x="2797743" y="2516238"/>
              <a:ext cx="340882" cy="313258"/>
            </a:xfrm>
            <a:custGeom>
              <a:rect b="b" l="l" r="r" t="t"/>
              <a:pathLst>
                <a:path extrusionOk="0" h="8698" w="9465">
                  <a:moveTo>
                    <a:pt x="6541" y="0"/>
                  </a:moveTo>
                  <a:cubicBezTo>
                    <a:pt x="5983" y="0"/>
                    <a:pt x="5431" y="109"/>
                    <a:pt x="4896" y="373"/>
                  </a:cubicBezTo>
                  <a:cubicBezTo>
                    <a:pt x="3539" y="1043"/>
                    <a:pt x="2951" y="2567"/>
                    <a:pt x="2156" y="3757"/>
                  </a:cubicBezTo>
                  <a:cubicBezTo>
                    <a:pt x="1844" y="4223"/>
                    <a:pt x="1531" y="4688"/>
                    <a:pt x="1222" y="5157"/>
                  </a:cubicBezTo>
                  <a:cubicBezTo>
                    <a:pt x="875" y="6316"/>
                    <a:pt x="469" y="7528"/>
                    <a:pt x="1" y="8698"/>
                  </a:cubicBezTo>
                  <a:lnTo>
                    <a:pt x="3614" y="3292"/>
                  </a:lnTo>
                  <a:lnTo>
                    <a:pt x="3614" y="3289"/>
                  </a:lnTo>
                  <a:cubicBezTo>
                    <a:pt x="4416" y="1442"/>
                    <a:pt x="5725" y="951"/>
                    <a:pt x="6891" y="951"/>
                  </a:cubicBezTo>
                  <a:cubicBezTo>
                    <a:pt x="8215" y="951"/>
                    <a:pt x="9354" y="1584"/>
                    <a:pt x="9354" y="1584"/>
                  </a:cubicBezTo>
                  <a:cubicBezTo>
                    <a:pt x="9396" y="1293"/>
                    <a:pt x="9430" y="1008"/>
                    <a:pt x="9465" y="730"/>
                  </a:cubicBezTo>
                  <a:cubicBezTo>
                    <a:pt x="8500" y="327"/>
                    <a:pt x="7510" y="0"/>
                    <a:pt x="6541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2"/>
            <p:cNvSpPr/>
            <p:nvPr/>
          </p:nvSpPr>
          <p:spPr>
            <a:xfrm>
              <a:off x="2787119" y="1945104"/>
              <a:ext cx="380787" cy="893928"/>
            </a:xfrm>
            <a:custGeom>
              <a:rect b="b" l="l" r="r" t="t"/>
              <a:pathLst>
                <a:path extrusionOk="0" h="24821" w="10573">
                  <a:moveTo>
                    <a:pt x="3358" y="530"/>
                  </a:moveTo>
                  <a:cubicBezTo>
                    <a:pt x="3420" y="530"/>
                    <a:pt x="3483" y="537"/>
                    <a:pt x="3545" y="548"/>
                  </a:cubicBezTo>
                  <a:lnTo>
                    <a:pt x="4510" y="708"/>
                  </a:lnTo>
                  <a:cubicBezTo>
                    <a:pt x="5246" y="828"/>
                    <a:pt x="5930" y="1203"/>
                    <a:pt x="6433" y="1756"/>
                  </a:cubicBezTo>
                  <a:cubicBezTo>
                    <a:pt x="7788" y="3249"/>
                    <a:pt x="10034" y="6561"/>
                    <a:pt x="9861" y="11960"/>
                  </a:cubicBezTo>
                  <a:lnTo>
                    <a:pt x="9861" y="11963"/>
                  </a:lnTo>
                  <a:cubicBezTo>
                    <a:pt x="9861" y="11984"/>
                    <a:pt x="9829" y="14033"/>
                    <a:pt x="9433" y="17043"/>
                  </a:cubicBezTo>
                  <a:cubicBezTo>
                    <a:pt x="8983" y="16845"/>
                    <a:pt x="8137" y="16542"/>
                    <a:pt x="7191" y="16542"/>
                  </a:cubicBezTo>
                  <a:cubicBezTo>
                    <a:pt x="6789" y="16542"/>
                    <a:pt x="6369" y="16597"/>
                    <a:pt x="5954" y="16737"/>
                  </a:cubicBezTo>
                  <a:cubicBezTo>
                    <a:pt x="4954" y="17077"/>
                    <a:pt x="4188" y="17848"/>
                    <a:pt x="3677" y="19019"/>
                  </a:cubicBezTo>
                  <a:lnTo>
                    <a:pt x="1302" y="22570"/>
                  </a:lnTo>
                  <a:cubicBezTo>
                    <a:pt x="2656" y="18515"/>
                    <a:pt x="3323" y="14592"/>
                    <a:pt x="3330" y="14557"/>
                  </a:cubicBezTo>
                  <a:cubicBezTo>
                    <a:pt x="3355" y="14436"/>
                    <a:pt x="3979" y="11494"/>
                    <a:pt x="3504" y="7974"/>
                  </a:cubicBezTo>
                  <a:cubicBezTo>
                    <a:pt x="3355" y="6890"/>
                    <a:pt x="3066" y="5759"/>
                    <a:pt x="2642" y="4613"/>
                  </a:cubicBezTo>
                  <a:cubicBezTo>
                    <a:pt x="2344" y="3801"/>
                    <a:pt x="1903" y="2277"/>
                    <a:pt x="2326" y="1211"/>
                  </a:cubicBezTo>
                  <a:cubicBezTo>
                    <a:pt x="2490" y="798"/>
                    <a:pt x="2906" y="530"/>
                    <a:pt x="3358" y="530"/>
                  </a:cubicBezTo>
                  <a:close/>
                  <a:moveTo>
                    <a:pt x="3355" y="0"/>
                  </a:moveTo>
                  <a:cubicBezTo>
                    <a:pt x="2691" y="0"/>
                    <a:pt x="2078" y="397"/>
                    <a:pt x="1834" y="1013"/>
                  </a:cubicBezTo>
                  <a:cubicBezTo>
                    <a:pt x="1344" y="2245"/>
                    <a:pt x="1816" y="3912"/>
                    <a:pt x="2142" y="4797"/>
                  </a:cubicBezTo>
                  <a:cubicBezTo>
                    <a:pt x="2552" y="5908"/>
                    <a:pt x="2834" y="7002"/>
                    <a:pt x="2975" y="8047"/>
                  </a:cubicBezTo>
                  <a:cubicBezTo>
                    <a:pt x="3441" y="11470"/>
                    <a:pt x="2816" y="14415"/>
                    <a:pt x="2805" y="14457"/>
                  </a:cubicBezTo>
                  <a:cubicBezTo>
                    <a:pt x="2799" y="14512"/>
                    <a:pt x="1892" y="19835"/>
                    <a:pt x="49" y="24456"/>
                  </a:cubicBezTo>
                  <a:cubicBezTo>
                    <a:pt x="1" y="24584"/>
                    <a:pt x="52" y="24727"/>
                    <a:pt x="174" y="24793"/>
                  </a:cubicBezTo>
                  <a:cubicBezTo>
                    <a:pt x="212" y="24813"/>
                    <a:pt x="254" y="24820"/>
                    <a:pt x="296" y="24820"/>
                  </a:cubicBezTo>
                  <a:cubicBezTo>
                    <a:pt x="382" y="24820"/>
                    <a:pt x="466" y="24778"/>
                    <a:pt x="517" y="24702"/>
                  </a:cubicBezTo>
                  <a:lnTo>
                    <a:pt x="4129" y="19300"/>
                  </a:lnTo>
                  <a:cubicBezTo>
                    <a:pt x="4139" y="19282"/>
                    <a:pt x="4149" y="19269"/>
                    <a:pt x="4156" y="19251"/>
                  </a:cubicBezTo>
                  <a:cubicBezTo>
                    <a:pt x="4608" y="18210"/>
                    <a:pt x="5271" y="17532"/>
                    <a:pt x="6125" y="17241"/>
                  </a:cubicBezTo>
                  <a:cubicBezTo>
                    <a:pt x="6475" y="17121"/>
                    <a:pt x="6834" y="17074"/>
                    <a:pt x="7181" y="17074"/>
                  </a:cubicBezTo>
                  <a:cubicBezTo>
                    <a:pt x="8418" y="17074"/>
                    <a:pt x="9507" y="17667"/>
                    <a:pt x="9521" y="17675"/>
                  </a:cubicBezTo>
                  <a:cubicBezTo>
                    <a:pt x="9560" y="17696"/>
                    <a:pt x="9605" y="17708"/>
                    <a:pt x="9649" y="17708"/>
                  </a:cubicBezTo>
                  <a:cubicBezTo>
                    <a:pt x="9690" y="17708"/>
                    <a:pt x="9730" y="17698"/>
                    <a:pt x="9767" y="17678"/>
                  </a:cubicBezTo>
                  <a:cubicBezTo>
                    <a:pt x="9847" y="17640"/>
                    <a:pt x="9902" y="17564"/>
                    <a:pt x="9912" y="17477"/>
                  </a:cubicBezTo>
                  <a:cubicBezTo>
                    <a:pt x="10350" y="14286"/>
                    <a:pt x="10392" y="12064"/>
                    <a:pt x="10392" y="11973"/>
                  </a:cubicBezTo>
                  <a:cubicBezTo>
                    <a:pt x="10572" y="6391"/>
                    <a:pt x="8236" y="2950"/>
                    <a:pt x="6826" y="1398"/>
                  </a:cubicBezTo>
                  <a:cubicBezTo>
                    <a:pt x="6243" y="756"/>
                    <a:pt x="5451" y="325"/>
                    <a:pt x="4597" y="183"/>
                  </a:cubicBezTo>
                  <a:lnTo>
                    <a:pt x="3632" y="23"/>
                  </a:lnTo>
                  <a:cubicBezTo>
                    <a:pt x="3539" y="8"/>
                    <a:pt x="3447" y="0"/>
                    <a:pt x="3355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2"/>
            <p:cNvSpPr/>
            <p:nvPr/>
          </p:nvSpPr>
          <p:spPr>
            <a:xfrm>
              <a:off x="2907663" y="2050341"/>
              <a:ext cx="74695" cy="465674"/>
            </a:xfrm>
            <a:custGeom>
              <a:rect b="b" l="l" r="r" t="t"/>
              <a:pathLst>
                <a:path extrusionOk="0" h="12930" w="2074">
                  <a:moveTo>
                    <a:pt x="87" y="0"/>
                  </a:moveTo>
                  <a:cubicBezTo>
                    <a:pt x="56" y="0"/>
                    <a:pt x="24" y="25"/>
                    <a:pt x="14" y="52"/>
                  </a:cubicBezTo>
                  <a:cubicBezTo>
                    <a:pt x="0" y="90"/>
                    <a:pt x="24" y="132"/>
                    <a:pt x="35" y="167"/>
                  </a:cubicBezTo>
                  <a:cubicBezTo>
                    <a:pt x="59" y="244"/>
                    <a:pt x="87" y="320"/>
                    <a:pt x="115" y="400"/>
                  </a:cubicBezTo>
                  <a:cubicBezTo>
                    <a:pt x="143" y="480"/>
                    <a:pt x="170" y="560"/>
                    <a:pt x="202" y="640"/>
                  </a:cubicBezTo>
                  <a:cubicBezTo>
                    <a:pt x="229" y="719"/>
                    <a:pt x="261" y="795"/>
                    <a:pt x="288" y="875"/>
                  </a:cubicBezTo>
                  <a:cubicBezTo>
                    <a:pt x="316" y="948"/>
                    <a:pt x="344" y="1018"/>
                    <a:pt x="368" y="1090"/>
                  </a:cubicBezTo>
                  <a:cubicBezTo>
                    <a:pt x="389" y="1150"/>
                    <a:pt x="413" y="1212"/>
                    <a:pt x="431" y="1271"/>
                  </a:cubicBezTo>
                  <a:cubicBezTo>
                    <a:pt x="445" y="1316"/>
                    <a:pt x="462" y="1358"/>
                    <a:pt x="472" y="1403"/>
                  </a:cubicBezTo>
                  <a:lnTo>
                    <a:pt x="712" y="2247"/>
                  </a:lnTo>
                  <a:cubicBezTo>
                    <a:pt x="729" y="2316"/>
                    <a:pt x="753" y="2389"/>
                    <a:pt x="771" y="2459"/>
                  </a:cubicBezTo>
                  <a:lnTo>
                    <a:pt x="820" y="2674"/>
                  </a:lnTo>
                  <a:lnTo>
                    <a:pt x="917" y="3101"/>
                  </a:lnTo>
                  <a:cubicBezTo>
                    <a:pt x="1184" y="4233"/>
                    <a:pt x="1362" y="5389"/>
                    <a:pt x="1466" y="6548"/>
                  </a:cubicBezTo>
                  <a:cubicBezTo>
                    <a:pt x="1580" y="7705"/>
                    <a:pt x="1597" y="8875"/>
                    <a:pt x="1556" y="10041"/>
                  </a:cubicBezTo>
                  <a:cubicBezTo>
                    <a:pt x="1517" y="10982"/>
                    <a:pt x="1437" y="11923"/>
                    <a:pt x="1302" y="12860"/>
                  </a:cubicBezTo>
                  <a:cubicBezTo>
                    <a:pt x="1296" y="12904"/>
                    <a:pt x="1328" y="12930"/>
                    <a:pt x="1361" y="12930"/>
                  </a:cubicBezTo>
                  <a:cubicBezTo>
                    <a:pt x="1384" y="12930"/>
                    <a:pt x="1407" y="12917"/>
                    <a:pt x="1417" y="12889"/>
                  </a:cubicBezTo>
                  <a:cubicBezTo>
                    <a:pt x="1698" y="11972"/>
                    <a:pt x="1868" y="11024"/>
                    <a:pt x="1969" y="10072"/>
                  </a:cubicBezTo>
                  <a:cubicBezTo>
                    <a:pt x="1993" y="9774"/>
                    <a:pt x="2032" y="9479"/>
                    <a:pt x="2042" y="9181"/>
                  </a:cubicBezTo>
                  <a:lnTo>
                    <a:pt x="2073" y="8288"/>
                  </a:lnTo>
                  <a:cubicBezTo>
                    <a:pt x="2070" y="7989"/>
                    <a:pt x="2059" y="7691"/>
                    <a:pt x="2052" y="7392"/>
                  </a:cubicBezTo>
                  <a:cubicBezTo>
                    <a:pt x="2049" y="7093"/>
                    <a:pt x="2014" y="6798"/>
                    <a:pt x="1993" y="6500"/>
                  </a:cubicBezTo>
                  <a:cubicBezTo>
                    <a:pt x="1979" y="6351"/>
                    <a:pt x="1969" y="6202"/>
                    <a:pt x="1952" y="6056"/>
                  </a:cubicBezTo>
                  <a:lnTo>
                    <a:pt x="1889" y="5611"/>
                  </a:lnTo>
                  <a:lnTo>
                    <a:pt x="1823" y="5170"/>
                  </a:lnTo>
                  <a:cubicBezTo>
                    <a:pt x="1802" y="5021"/>
                    <a:pt x="1785" y="4872"/>
                    <a:pt x="1750" y="4729"/>
                  </a:cubicBezTo>
                  <a:cubicBezTo>
                    <a:pt x="1618" y="4146"/>
                    <a:pt x="1511" y="3559"/>
                    <a:pt x="1316" y="2994"/>
                  </a:cubicBezTo>
                  <a:lnTo>
                    <a:pt x="1187" y="2566"/>
                  </a:lnTo>
                  <a:lnTo>
                    <a:pt x="1122" y="2354"/>
                  </a:lnTo>
                  <a:cubicBezTo>
                    <a:pt x="1101" y="2281"/>
                    <a:pt x="1070" y="2212"/>
                    <a:pt x="1045" y="2146"/>
                  </a:cubicBezTo>
                  <a:lnTo>
                    <a:pt x="716" y="1313"/>
                  </a:lnTo>
                  <a:cubicBezTo>
                    <a:pt x="705" y="1281"/>
                    <a:pt x="695" y="1254"/>
                    <a:pt x="681" y="1223"/>
                  </a:cubicBezTo>
                  <a:cubicBezTo>
                    <a:pt x="660" y="1167"/>
                    <a:pt x="636" y="1111"/>
                    <a:pt x="615" y="1056"/>
                  </a:cubicBezTo>
                  <a:cubicBezTo>
                    <a:pt x="587" y="986"/>
                    <a:pt x="559" y="917"/>
                    <a:pt x="528" y="851"/>
                  </a:cubicBezTo>
                  <a:cubicBezTo>
                    <a:pt x="497" y="775"/>
                    <a:pt x="466" y="698"/>
                    <a:pt x="431" y="625"/>
                  </a:cubicBezTo>
                  <a:cubicBezTo>
                    <a:pt x="399" y="545"/>
                    <a:pt x="365" y="469"/>
                    <a:pt x="327" y="393"/>
                  </a:cubicBezTo>
                  <a:cubicBezTo>
                    <a:pt x="292" y="316"/>
                    <a:pt x="257" y="244"/>
                    <a:pt x="219" y="170"/>
                  </a:cubicBezTo>
                  <a:cubicBezTo>
                    <a:pt x="202" y="135"/>
                    <a:pt x="184" y="101"/>
                    <a:pt x="167" y="66"/>
                  </a:cubicBezTo>
                  <a:cubicBezTo>
                    <a:pt x="160" y="49"/>
                    <a:pt x="153" y="35"/>
                    <a:pt x="136" y="21"/>
                  </a:cubicBezTo>
                  <a:cubicBezTo>
                    <a:pt x="122" y="7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2"/>
            <p:cNvSpPr/>
            <p:nvPr/>
          </p:nvSpPr>
          <p:spPr>
            <a:xfrm>
              <a:off x="2572393" y="2550273"/>
              <a:ext cx="535111" cy="679495"/>
            </a:xfrm>
            <a:custGeom>
              <a:rect b="b" l="l" r="r" t="t"/>
              <a:pathLst>
                <a:path extrusionOk="0" h="18867" w="14858">
                  <a:moveTo>
                    <a:pt x="6288" y="0"/>
                  </a:moveTo>
                  <a:lnTo>
                    <a:pt x="6288" y="0"/>
                  </a:lnTo>
                  <a:cubicBezTo>
                    <a:pt x="6636" y="1538"/>
                    <a:pt x="6285" y="3056"/>
                    <a:pt x="6160" y="3521"/>
                  </a:cubicBezTo>
                  <a:cubicBezTo>
                    <a:pt x="6122" y="3657"/>
                    <a:pt x="6088" y="3795"/>
                    <a:pt x="6053" y="3931"/>
                  </a:cubicBezTo>
                  <a:cubicBezTo>
                    <a:pt x="5313" y="6847"/>
                    <a:pt x="3667" y="9538"/>
                    <a:pt x="2660" y="10993"/>
                  </a:cubicBezTo>
                  <a:cubicBezTo>
                    <a:pt x="2091" y="11823"/>
                    <a:pt x="1660" y="12739"/>
                    <a:pt x="1386" y="13711"/>
                  </a:cubicBezTo>
                  <a:lnTo>
                    <a:pt x="1250" y="14183"/>
                  </a:lnTo>
                  <a:cubicBezTo>
                    <a:pt x="1216" y="14312"/>
                    <a:pt x="1171" y="14437"/>
                    <a:pt x="1119" y="14558"/>
                  </a:cubicBezTo>
                  <a:cubicBezTo>
                    <a:pt x="1032" y="14760"/>
                    <a:pt x="925" y="14951"/>
                    <a:pt x="792" y="15132"/>
                  </a:cubicBezTo>
                  <a:lnTo>
                    <a:pt x="313" y="15808"/>
                  </a:lnTo>
                  <a:cubicBezTo>
                    <a:pt x="119" y="16079"/>
                    <a:pt x="0" y="16402"/>
                    <a:pt x="0" y="16736"/>
                  </a:cubicBezTo>
                  <a:lnTo>
                    <a:pt x="0" y="16739"/>
                  </a:lnTo>
                  <a:cubicBezTo>
                    <a:pt x="5" y="16916"/>
                    <a:pt x="25" y="17082"/>
                    <a:pt x="63" y="17239"/>
                  </a:cubicBezTo>
                  <a:cubicBezTo>
                    <a:pt x="220" y="17881"/>
                    <a:pt x="681" y="18398"/>
                    <a:pt x="1279" y="18680"/>
                  </a:cubicBezTo>
                  <a:cubicBezTo>
                    <a:pt x="1289" y="18683"/>
                    <a:pt x="1300" y="18690"/>
                    <a:pt x="1310" y="18694"/>
                  </a:cubicBezTo>
                  <a:cubicBezTo>
                    <a:pt x="1334" y="18704"/>
                    <a:pt x="1359" y="18715"/>
                    <a:pt x="1386" y="18725"/>
                  </a:cubicBezTo>
                  <a:cubicBezTo>
                    <a:pt x="1619" y="18822"/>
                    <a:pt x="1864" y="18867"/>
                    <a:pt x="2111" y="18867"/>
                  </a:cubicBezTo>
                  <a:cubicBezTo>
                    <a:pt x="2438" y="18867"/>
                    <a:pt x="2767" y="18787"/>
                    <a:pt x="3070" y="18645"/>
                  </a:cubicBezTo>
                  <a:cubicBezTo>
                    <a:pt x="3416" y="18480"/>
                    <a:pt x="3738" y="18433"/>
                    <a:pt x="3990" y="18433"/>
                  </a:cubicBezTo>
                  <a:cubicBezTo>
                    <a:pt x="4066" y="18433"/>
                    <a:pt x="4136" y="18437"/>
                    <a:pt x="4199" y="18444"/>
                  </a:cubicBezTo>
                  <a:cubicBezTo>
                    <a:pt x="4278" y="18451"/>
                    <a:pt x="4357" y="18455"/>
                    <a:pt x="4436" y="18455"/>
                  </a:cubicBezTo>
                  <a:cubicBezTo>
                    <a:pt x="4651" y="18455"/>
                    <a:pt x="4864" y="18426"/>
                    <a:pt x="5070" y="18361"/>
                  </a:cubicBezTo>
                  <a:cubicBezTo>
                    <a:pt x="8237" y="17329"/>
                    <a:pt x="10767" y="13493"/>
                    <a:pt x="10767" y="13493"/>
                  </a:cubicBezTo>
                  <a:cubicBezTo>
                    <a:pt x="11636" y="12249"/>
                    <a:pt x="12608" y="10333"/>
                    <a:pt x="13389" y="8670"/>
                  </a:cubicBezTo>
                  <a:cubicBezTo>
                    <a:pt x="14236" y="6854"/>
                    <a:pt x="14858" y="5344"/>
                    <a:pt x="14858" y="5344"/>
                  </a:cubicBezTo>
                  <a:cubicBezTo>
                    <a:pt x="14799" y="3830"/>
                    <a:pt x="14267" y="2795"/>
                    <a:pt x="14267" y="2795"/>
                  </a:cubicBezTo>
                  <a:cubicBezTo>
                    <a:pt x="13574" y="1306"/>
                    <a:pt x="12812" y="829"/>
                    <a:pt x="12119" y="829"/>
                  </a:cubicBezTo>
                  <a:cubicBezTo>
                    <a:pt x="10884" y="829"/>
                    <a:pt x="9871" y="2347"/>
                    <a:pt x="9871" y="2347"/>
                  </a:cubicBezTo>
                  <a:lnTo>
                    <a:pt x="9726" y="2562"/>
                  </a:lnTo>
                  <a:lnTo>
                    <a:pt x="6258" y="7753"/>
                  </a:lnTo>
                  <a:cubicBezTo>
                    <a:pt x="6296" y="7656"/>
                    <a:pt x="6333" y="7555"/>
                    <a:pt x="6372" y="7461"/>
                  </a:cubicBezTo>
                  <a:cubicBezTo>
                    <a:pt x="7719" y="3722"/>
                    <a:pt x="6348" y="149"/>
                    <a:pt x="6288" y="0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2"/>
            <p:cNvSpPr/>
            <p:nvPr/>
          </p:nvSpPr>
          <p:spPr>
            <a:xfrm>
              <a:off x="2612659" y="2550273"/>
              <a:ext cx="237771" cy="524342"/>
            </a:xfrm>
            <a:custGeom>
              <a:rect b="b" l="l" r="r" t="t"/>
              <a:pathLst>
                <a:path extrusionOk="0" h="14559" w="6602">
                  <a:moveTo>
                    <a:pt x="5170" y="0"/>
                  </a:moveTo>
                  <a:lnTo>
                    <a:pt x="5170" y="0"/>
                  </a:lnTo>
                  <a:cubicBezTo>
                    <a:pt x="5518" y="1538"/>
                    <a:pt x="5167" y="3056"/>
                    <a:pt x="5042" y="3521"/>
                  </a:cubicBezTo>
                  <a:cubicBezTo>
                    <a:pt x="5004" y="3657"/>
                    <a:pt x="4970" y="3795"/>
                    <a:pt x="4935" y="3931"/>
                  </a:cubicBezTo>
                  <a:cubicBezTo>
                    <a:pt x="4195" y="6847"/>
                    <a:pt x="2549" y="9538"/>
                    <a:pt x="1542" y="10993"/>
                  </a:cubicBezTo>
                  <a:cubicBezTo>
                    <a:pt x="973" y="11823"/>
                    <a:pt x="542" y="12739"/>
                    <a:pt x="268" y="13711"/>
                  </a:cubicBezTo>
                  <a:lnTo>
                    <a:pt x="132" y="14183"/>
                  </a:lnTo>
                  <a:cubicBezTo>
                    <a:pt x="98" y="14312"/>
                    <a:pt x="53" y="14437"/>
                    <a:pt x="1" y="14558"/>
                  </a:cubicBezTo>
                  <a:cubicBezTo>
                    <a:pt x="1411" y="13357"/>
                    <a:pt x="2337" y="12121"/>
                    <a:pt x="2337" y="12121"/>
                  </a:cubicBezTo>
                  <a:cubicBezTo>
                    <a:pt x="3282" y="10934"/>
                    <a:pt x="4369" y="9080"/>
                    <a:pt x="5247" y="7469"/>
                  </a:cubicBezTo>
                  <a:cubicBezTo>
                    <a:pt x="5247" y="7465"/>
                    <a:pt x="5250" y="7461"/>
                    <a:pt x="5254" y="7461"/>
                  </a:cubicBezTo>
                  <a:cubicBezTo>
                    <a:pt x="6601" y="3722"/>
                    <a:pt x="5230" y="149"/>
                    <a:pt x="5170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2"/>
            <p:cNvSpPr/>
            <p:nvPr/>
          </p:nvSpPr>
          <p:spPr>
            <a:xfrm>
              <a:off x="2922645" y="2580094"/>
              <a:ext cx="184865" cy="282430"/>
            </a:xfrm>
            <a:custGeom>
              <a:rect b="b" l="l" r="r" t="t"/>
              <a:pathLst>
                <a:path extrusionOk="0" h="7842" w="5133">
                  <a:moveTo>
                    <a:pt x="2394" y="1"/>
                  </a:moveTo>
                  <a:cubicBezTo>
                    <a:pt x="1159" y="1"/>
                    <a:pt x="146" y="1519"/>
                    <a:pt x="146" y="1519"/>
                  </a:cubicBezTo>
                  <a:lnTo>
                    <a:pt x="1" y="1734"/>
                  </a:lnTo>
                  <a:cubicBezTo>
                    <a:pt x="362" y="1413"/>
                    <a:pt x="836" y="1109"/>
                    <a:pt x="1339" y="1109"/>
                  </a:cubicBezTo>
                  <a:cubicBezTo>
                    <a:pt x="1373" y="1109"/>
                    <a:pt x="1407" y="1110"/>
                    <a:pt x="1441" y="1113"/>
                  </a:cubicBezTo>
                  <a:cubicBezTo>
                    <a:pt x="2108" y="1165"/>
                    <a:pt x="2716" y="1773"/>
                    <a:pt x="3258" y="2929"/>
                  </a:cubicBezTo>
                  <a:cubicBezTo>
                    <a:pt x="3261" y="2939"/>
                    <a:pt x="3761" y="3936"/>
                    <a:pt x="3816" y="5363"/>
                  </a:cubicBezTo>
                  <a:cubicBezTo>
                    <a:pt x="3816" y="5377"/>
                    <a:pt x="3837" y="6300"/>
                    <a:pt x="3664" y="7842"/>
                  </a:cubicBezTo>
                  <a:cubicBezTo>
                    <a:pt x="4511" y="6026"/>
                    <a:pt x="5133" y="4516"/>
                    <a:pt x="5133" y="4516"/>
                  </a:cubicBezTo>
                  <a:cubicBezTo>
                    <a:pt x="5074" y="3002"/>
                    <a:pt x="4542" y="1967"/>
                    <a:pt x="4542" y="1967"/>
                  </a:cubicBezTo>
                  <a:cubicBezTo>
                    <a:pt x="3849" y="478"/>
                    <a:pt x="3087" y="1"/>
                    <a:pt x="2394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2"/>
            <p:cNvSpPr/>
            <p:nvPr/>
          </p:nvSpPr>
          <p:spPr>
            <a:xfrm>
              <a:off x="2562777" y="2540693"/>
              <a:ext cx="554343" cy="698619"/>
            </a:xfrm>
            <a:custGeom>
              <a:rect b="b" l="l" r="r" t="t"/>
              <a:pathLst>
                <a:path extrusionOk="0" h="19398" w="15392">
                  <a:moveTo>
                    <a:pt x="12383" y="1363"/>
                  </a:moveTo>
                  <a:cubicBezTo>
                    <a:pt x="12415" y="1363"/>
                    <a:pt x="12447" y="1364"/>
                    <a:pt x="12479" y="1367"/>
                  </a:cubicBezTo>
                  <a:cubicBezTo>
                    <a:pt x="13146" y="1415"/>
                    <a:pt x="13757" y="2024"/>
                    <a:pt x="14298" y="3183"/>
                  </a:cubicBezTo>
                  <a:cubicBezTo>
                    <a:pt x="14302" y="3193"/>
                    <a:pt x="14791" y="4162"/>
                    <a:pt x="14854" y="5561"/>
                  </a:cubicBezTo>
                  <a:cubicBezTo>
                    <a:pt x="14617" y="6137"/>
                    <a:pt x="12503" y="11193"/>
                    <a:pt x="10813" y="13613"/>
                  </a:cubicBezTo>
                  <a:cubicBezTo>
                    <a:pt x="10788" y="13651"/>
                    <a:pt x="8295" y="17383"/>
                    <a:pt x="5254" y="18372"/>
                  </a:cubicBezTo>
                  <a:cubicBezTo>
                    <a:pt x="5086" y="18426"/>
                    <a:pt x="4903" y="18453"/>
                    <a:pt x="4708" y="18453"/>
                  </a:cubicBezTo>
                  <a:cubicBezTo>
                    <a:pt x="4637" y="18453"/>
                    <a:pt x="4564" y="18450"/>
                    <a:pt x="4490" y="18442"/>
                  </a:cubicBezTo>
                  <a:cubicBezTo>
                    <a:pt x="4423" y="18436"/>
                    <a:pt x="4349" y="18432"/>
                    <a:pt x="4267" y="18432"/>
                  </a:cubicBezTo>
                  <a:cubicBezTo>
                    <a:pt x="3984" y="18432"/>
                    <a:pt x="3617" y="18482"/>
                    <a:pt x="3226" y="18668"/>
                  </a:cubicBezTo>
                  <a:cubicBezTo>
                    <a:pt x="2947" y="18801"/>
                    <a:pt x="2664" y="18867"/>
                    <a:pt x="2387" y="18867"/>
                  </a:cubicBezTo>
                  <a:cubicBezTo>
                    <a:pt x="2303" y="18867"/>
                    <a:pt x="2219" y="18861"/>
                    <a:pt x="2136" y="18848"/>
                  </a:cubicBezTo>
                  <a:cubicBezTo>
                    <a:pt x="2282" y="18661"/>
                    <a:pt x="2372" y="18439"/>
                    <a:pt x="2389" y="18202"/>
                  </a:cubicBezTo>
                  <a:cubicBezTo>
                    <a:pt x="2413" y="17856"/>
                    <a:pt x="2288" y="17515"/>
                    <a:pt x="2042" y="17265"/>
                  </a:cubicBezTo>
                  <a:lnTo>
                    <a:pt x="1407" y="16630"/>
                  </a:lnTo>
                  <a:cubicBezTo>
                    <a:pt x="1313" y="16523"/>
                    <a:pt x="1087" y="16276"/>
                    <a:pt x="813" y="16203"/>
                  </a:cubicBezTo>
                  <a:lnTo>
                    <a:pt x="1278" y="15553"/>
                  </a:lnTo>
                  <a:cubicBezTo>
                    <a:pt x="1504" y="15238"/>
                    <a:pt x="1671" y="14890"/>
                    <a:pt x="1775" y="14523"/>
                  </a:cubicBezTo>
                  <a:lnTo>
                    <a:pt x="1907" y="14050"/>
                  </a:lnTo>
                  <a:cubicBezTo>
                    <a:pt x="2174" y="13106"/>
                    <a:pt x="2591" y="12217"/>
                    <a:pt x="3146" y="11411"/>
                  </a:cubicBezTo>
                  <a:cubicBezTo>
                    <a:pt x="4105" y="10026"/>
                    <a:pt x="5820" y="7259"/>
                    <a:pt x="6576" y="4263"/>
                  </a:cubicBezTo>
                  <a:cubicBezTo>
                    <a:pt x="6611" y="4128"/>
                    <a:pt x="6646" y="3992"/>
                    <a:pt x="6684" y="3857"/>
                  </a:cubicBezTo>
                  <a:cubicBezTo>
                    <a:pt x="6733" y="3683"/>
                    <a:pt x="6816" y="3336"/>
                    <a:pt x="6882" y="2881"/>
                  </a:cubicBezTo>
                  <a:lnTo>
                    <a:pt x="6882" y="2881"/>
                  </a:lnTo>
                  <a:cubicBezTo>
                    <a:pt x="7042" y="4277"/>
                    <a:pt x="7007" y="6096"/>
                    <a:pt x="6278" y="7919"/>
                  </a:cubicBezTo>
                  <a:cubicBezTo>
                    <a:pt x="6230" y="8047"/>
                    <a:pt x="6281" y="8190"/>
                    <a:pt x="6403" y="8256"/>
                  </a:cubicBezTo>
                  <a:cubicBezTo>
                    <a:pt x="6441" y="8276"/>
                    <a:pt x="6482" y="8285"/>
                    <a:pt x="6523" y="8285"/>
                  </a:cubicBezTo>
                  <a:cubicBezTo>
                    <a:pt x="6610" y="8285"/>
                    <a:pt x="6695" y="8243"/>
                    <a:pt x="6746" y="8165"/>
                  </a:cubicBezTo>
                  <a:lnTo>
                    <a:pt x="10358" y="2763"/>
                  </a:lnTo>
                  <a:cubicBezTo>
                    <a:pt x="10367" y="2746"/>
                    <a:pt x="11305" y="1363"/>
                    <a:pt x="12383" y="1363"/>
                  </a:cubicBezTo>
                  <a:close/>
                  <a:moveTo>
                    <a:pt x="6556" y="0"/>
                  </a:moveTo>
                  <a:cubicBezTo>
                    <a:pt x="6529" y="0"/>
                    <a:pt x="6502" y="4"/>
                    <a:pt x="6475" y="13"/>
                  </a:cubicBezTo>
                  <a:cubicBezTo>
                    <a:pt x="6344" y="54"/>
                    <a:pt x="6264" y="190"/>
                    <a:pt x="6295" y="325"/>
                  </a:cubicBezTo>
                  <a:cubicBezTo>
                    <a:pt x="6632" y="1811"/>
                    <a:pt x="6285" y="3298"/>
                    <a:pt x="6170" y="3718"/>
                  </a:cubicBezTo>
                  <a:cubicBezTo>
                    <a:pt x="6132" y="3853"/>
                    <a:pt x="6097" y="3995"/>
                    <a:pt x="6063" y="4134"/>
                  </a:cubicBezTo>
                  <a:cubicBezTo>
                    <a:pt x="5323" y="7047"/>
                    <a:pt x="3646" y="9756"/>
                    <a:pt x="2709" y="11110"/>
                  </a:cubicBezTo>
                  <a:cubicBezTo>
                    <a:pt x="2118" y="11964"/>
                    <a:pt x="1677" y="12904"/>
                    <a:pt x="1397" y="13904"/>
                  </a:cubicBezTo>
                  <a:lnTo>
                    <a:pt x="1261" y="14377"/>
                  </a:lnTo>
                  <a:cubicBezTo>
                    <a:pt x="1174" y="14689"/>
                    <a:pt x="1035" y="14981"/>
                    <a:pt x="844" y="15244"/>
                  </a:cubicBezTo>
                  <a:lnTo>
                    <a:pt x="362" y="15918"/>
                  </a:lnTo>
                  <a:cubicBezTo>
                    <a:pt x="132" y="16241"/>
                    <a:pt x="11" y="16602"/>
                    <a:pt x="4" y="16977"/>
                  </a:cubicBezTo>
                  <a:cubicBezTo>
                    <a:pt x="4" y="16988"/>
                    <a:pt x="1" y="16998"/>
                    <a:pt x="4" y="17008"/>
                  </a:cubicBezTo>
                  <a:cubicBezTo>
                    <a:pt x="4" y="17189"/>
                    <a:pt x="28" y="17377"/>
                    <a:pt x="73" y="17567"/>
                  </a:cubicBezTo>
                  <a:cubicBezTo>
                    <a:pt x="243" y="18272"/>
                    <a:pt x="740" y="18862"/>
                    <a:pt x="1442" y="19189"/>
                  </a:cubicBezTo>
                  <a:cubicBezTo>
                    <a:pt x="1442" y="19189"/>
                    <a:pt x="2087" y="19397"/>
                    <a:pt x="2376" y="19397"/>
                  </a:cubicBezTo>
                  <a:cubicBezTo>
                    <a:pt x="2736" y="19397"/>
                    <a:pt x="3105" y="19314"/>
                    <a:pt x="3451" y="19151"/>
                  </a:cubicBezTo>
                  <a:cubicBezTo>
                    <a:pt x="3758" y="19006"/>
                    <a:pt x="4044" y="18964"/>
                    <a:pt x="4264" y="18964"/>
                  </a:cubicBezTo>
                  <a:cubicBezTo>
                    <a:pt x="4328" y="18964"/>
                    <a:pt x="4386" y="18968"/>
                    <a:pt x="4438" y="18973"/>
                  </a:cubicBezTo>
                  <a:cubicBezTo>
                    <a:pt x="4530" y="18982"/>
                    <a:pt x="4620" y="18987"/>
                    <a:pt x="4708" y="18987"/>
                  </a:cubicBezTo>
                  <a:cubicBezTo>
                    <a:pt x="4959" y="18987"/>
                    <a:pt x="5197" y="18950"/>
                    <a:pt x="5420" y="18877"/>
                  </a:cubicBezTo>
                  <a:cubicBezTo>
                    <a:pt x="8635" y="17831"/>
                    <a:pt x="11149" y="14068"/>
                    <a:pt x="11253" y="13911"/>
                  </a:cubicBezTo>
                  <a:cubicBezTo>
                    <a:pt x="13069" y="11315"/>
                    <a:pt x="15277" y="5940"/>
                    <a:pt x="15367" y="5711"/>
                  </a:cubicBezTo>
                  <a:cubicBezTo>
                    <a:pt x="15385" y="5676"/>
                    <a:pt x="15391" y="5637"/>
                    <a:pt x="15388" y="5599"/>
                  </a:cubicBezTo>
                  <a:cubicBezTo>
                    <a:pt x="15333" y="4048"/>
                    <a:pt x="14795" y="2985"/>
                    <a:pt x="14777" y="2947"/>
                  </a:cubicBezTo>
                  <a:cubicBezTo>
                    <a:pt x="14152" y="1614"/>
                    <a:pt x="13392" y="902"/>
                    <a:pt x="12517" y="836"/>
                  </a:cubicBezTo>
                  <a:cubicBezTo>
                    <a:pt x="12472" y="833"/>
                    <a:pt x="12427" y="831"/>
                    <a:pt x="12383" y="831"/>
                  </a:cubicBezTo>
                  <a:cubicBezTo>
                    <a:pt x="11020" y="831"/>
                    <a:pt x="9960" y="2397"/>
                    <a:pt x="9917" y="2468"/>
                  </a:cubicBezTo>
                  <a:lnTo>
                    <a:pt x="7285" y="6405"/>
                  </a:lnTo>
                  <a:cubicBezTo>
                    <a:pt x="7954" y="3117"/>
                    <a:pt x="6858" y="304"/>
                    <a:pt x="6802" y="165"/>
                  </a:cubicBezTo>
                  <a:cubicBezTo>
                    <a:pt x="6761" y="63"/>
                    <a:pt x="6662" y="0"/>
                    <a:pt x="655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2"/>
            <p:cNvSpPr/>
            <p:nvPr/>
          </p:nvSpPr>
          <p:spPr>
            <a:xfrm>
              <a:off x="2702194" y="2824351"/>
              <a:ext cx="286499" cy="334111"/>
            </a:xfrm>
            <a:custGeom>
              <a:rect b="b" l="l" r="r" t="t"/>
              <a:pathLst>
                <a:path extrusionOk="0" h="9277" w="7955">
                  <a:moveTo>
                    <a:pt x="7828" y="0"/>
                  </a:moveTo>
                  <a:cubicBezTo>
                    <a:pt x="7804" y="0"/>
                    <a:pt x="7780" y="7"/>
                    <a:pt x="7757" y="22"/>
                  </a:cubicBezTo>
                  <a:cubicBezTo>
                    <a:pt x="7684" y="67"/>
                    <a:pt x="7663" y="168"/>
                    <a:pt x="7625" y="237"/>
                  </a:cubicBezTo>
                  <a:cubicBezTo>
                    <a:pt x="7577" y="324"/>
                    <a:pt x="7528" y="414"/>
                    <a:pt x="7479" y="501"/>
                  </a:cubicBezTo>
                  <a:cubicBezTo>
                    <a:pt x="7257" y="910"/>
                    <a:pt x="7035" y="1320"/>
                    <a:pt x="6812" y="1726"/>
                  </a:cubicBezTo>
                  <a:cubicBezTo>
                    <a:pt x="6653" y="1990"/>
                    <a:pt x="6493" y="2254"/>
                    <a:pt x="6337" y="2518"/>
                  </a:cubicBezTo>
                  <a:lnTo>
                    <a:pt x="6104" y="2918"/>
                  </a:lnTo>
                  <a:cubicBezTo>
                    <a:pt x="6025" y="3049"/>
                    <a:pt x="5931" y="3174"/>
                    <a:pt x="5848" y="3299"/>
                  </a:cubicBezTo>
                  <a:lnTo>
                    <a:pt x="5341" y="4067"/>
                  </a:lnTo>
                  <a:cubicBezTo>
                    <a:pt x="5167" y="4320"/>
                    <a:pt x="4973" y="4559"/>
                    <a:pt x="4792" y="4806"/>
                  </a:cubicBezTo>
                  <a:lnTo>
                    <a:pt x="4518" y="5174"/>
                  </a:lnTo>
                  <a:cubicBezTo>
                    <a:pt x="4424" y="5296"/>
                    <a:pt x="4320" y="5410"/>
                    <a:pt x="4223" y="5528"/>
                  </a:cubicBezTo>
                  <a:lnTo>
                    <a:pt x="3928" y="5879"/>
                  </a:lnTo>
                  <a:cubicBezTo>
                    <a:pt x="3830" y="5997"/>
                    <a:pt x="3729" y="6112"/>
                    <a:pt x="3625" y="6223"/>
                  </a:cubicBezTo>
                  <a:cubicBezTo>
                    <a:pt x="3414" y="6445"/>
                    <a:pt x="3209" y="6671"/>
                    <a:pt x="2994" y="6889"/>
                  </a:cubicBezTo>
                  <a:cubicBezTo>
                    <a:pt x="2768" y="7094"/>
                    <a:pt x="2549" y="7309"/>
                    <a:pt x="2327" y="7517"/>
                  </a:cubicBezTo>
                  <a:cubicBezTo>
                    <a:pt x="2091" y="7712"/>
                    <a:pt x="1862" y="7913"/>
                    <a:pt x="1622" y="8105"/>
                  </a:cubicBezTo>
                  <a:cubicBezTo>
                    <a:pt x="1375" y="8285"/>
                    <a:pt x="1136" y="8483"/>
                    <a:pt x="875" y="8642"/>
                  </a:cubicBezTo>
                  <a:cubicBezTo>
                    <a:pt x="716" y="8740"/>
                    <a:pt x="567" y="8851"/>
                    <a:pt x="407" y="8945"/>
                  </a:cubicBezTo>
                  <a:cubicBezTo>
                    <a:pt x="300" y="9011"/>
                    <a:pt x="188" y="9070"/>
                    <a:pt x="77" y="9129"/>
                  </a:cubicBezTo>
                  <a:cubicBezTo>
                    <a:pt x="46" y="9142"/>
                    <a:pt x="0" y="9171"/>
                    <a:pt x="8" y="9212"/>
                  </a:cubicBezTo>
                  <a:cubicBezTo>
                    <a:pt x="16" y="9261"/>
                    <a:pt x="45" y="9276"/>
                    <a:pt x="80" y="9276"/>
                  </a:cubicBezTo>
                  <a:cubicBezTo>
                    <a:pt x="118" y="9276"/>
                    <a:pt x="163" y="9258"/>
                    <a:pt x="195" y="9243"/>
                  </a:cubicBezTo>
                  <a:cubicBezTo>
                    <a:pt x="310" y="9198"/>
                    <a:pt x="428" y="9147"/>
                    <a:pt x="539" y="9097"/>
                  </a:cubicBezTo>
                  <a:cubicBezTo>
                    <a:pt x="699" y="9025"/>
                    <a:pt x="851" y="8942"/>
                    <a:pt x="1008" y="8865"/>
                  </a:cubicBezTo>
                  <a:cubicBezTo>
                    <a:pt x="1292" y="8730"/>
                    <a:pt x="1553" y="8549"/>
                    <a:pt x="1824" y="8386"/>
                  </a:cubicBezTo>
                  <a:cubicBezTo>
                    <a:pt x="1959" y="8306"/>
                    <a:pt x="2080" y="8205"/>
                    <a:pt x="2209" y="8115"/>
                  </a:cubicBezTo>
                  <a:lnTo>
                    <a:pt x="2591" y="7837"/>
                  </a:lnTo>
                  <a:cubicBezTo>
                    <a:pt x="2834" y="7636"/>
                    <a:pt x="3077" y="7434"/>
                    <a:pt x="3313" y="7226"/>
                  </a:cubicBezTo>
                  <a:cubicBezTo>
                    <a:pt x="3542" y="7011"/>
                    <a:pt x="3764" y="6785"/>
                    <a:pt x="3990" y="6567"/>
                  </a:cubicBezTo>
                  <a:cubicBezTo>
                    <a:pt x="4108" y="6459"/>
                    <a:pt x="4208" y="6338"/>
                    <a:pt x="4309" y="6219"/>
                  </a:cubicBezTo>
                  <a:lnTo>
                    <a:pt x="4622" y="5862"/>
                  </a:lnTo>
                  <a:cubicBezTo>
                    <a:pt x="4723" y="5740"/>
                    <a:pt x="4827" y="5626"/>
                    <a:pt x="4931" y="5504"/>
                  </a:cubicBezTo>
                  <a:lnTo>
                    <a:pt x="5216" y="5126"/>
                  </a:lnTo>
                  <a:cubicBezTo>
                    <a:pt x="5990" y="4133"/>
                    <a:pt x="6612" y="3035"/>
                    <a:pt x="7181" y="1921"/>
                  </a:cubicBezTo>
                  <a:cubicBezTo>
                    <a:pt x="7333" y="1626"/>
                    <a:pt x="7462" y="1314"/>
                    <a:pt x="7594" y="1005"/>
                  </a:cubicBezTo>
                  <a:cubicBezTo>
                    <a:pt x="7663" y="848"/>
                    <a:pt x="7729" y="692"/>
                    <a:pt x="7799" y="532"/>
                  </a:cubicBezTo>
                  <a:cubicBezTo>
                    <a:pt x="7847" y="421"/>
                    <a:pt x="7955" y="255"/>
                    <a:pt x="7955" y="130"/>
                  </a:cubicBezTo>
                  <a:cubicBezTo>
                    <a:pt x="7952" y="51"/>
                    <a:pt x="7893" y="0"/>
                    <a:pt x="7828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2565802" y="2381900"/>
              <a:ext cx="331878" cy="447594"/>
            </a:xfrm>
            <a:custGeom>
              <a:rect b="b" l="l" r="r" t="t"/>
              <a:pathLst>
                <a:path extrusionOk="0" h="12428" w="9215">
                  <a:moveTo>
                    <a:pt x="2876" y="1"/>
                  </a:moveTo>
                  <a:cubicBezTo>
                    <a:pt x="1195" y="1"/>
                    <a:pt x="0" y="384"/>
                    <a:pt x="0" y="384"/>
                  </a:cubicBezTo>
                  <a:cubicBezTo>
                    <a:pt x="114" y="380"/>
                    <a:pt x="226" y="378"/>
                    <a:pt x="337" y="378"/>
                  </a:cubicBezTo>
                  <a:cubicBezTo>
                    <a:pt x="5424" y="378"/>
                    <a:pt x="6468" y="4668"/>
                    <a:pt x="6468" y="4668"/>
                  </a:cubicBezTo>
                  <a:cubicBezTo>
                    <a:pt x="6468" y="4668"/>
                    <a:pt x="6468" y="4672"/>
                    <a:pt x="6471" y="4675"/>
                  </a:cubicBezTo>
                  <a:cubicBezTo>
                    <a:pt x="6486" y="4717"/>
                    <a:pt x="6604" y="5019"/>
                    <a:pt x="6736" y="5512"/>
                  </a:cubicBezTo>
                  <a:cubicBezTo>
                    <a:pt x="7092" y="6852"/>
                    <a:pt x="7563" y="9602"/>
                    <a:pt x="6451" y="12401"/>
                  </a:cubicBezTo>
                  <a:lnTo>
                    <a:pt x="6451" y="12401"/>
                  </a:lnTo>
                  <a:cubicBezTo>
                    <a:pt x="8322" y="7704"/>
                    <a:pt x="9215" y="2374"/>
                    <a:pt x="9215" y="2374"/>
                  </a:cubicBezTo>
                  <a:cubicBezTo>
                    <a:pt x="8673" y="1874"/>
                    <a:pt x="8107" y="1475"/>
                    <a:pt x="7537" y="1158"/>
                  </a:cubicBezTo>
                  <a:cubicBezTo>
                    <a:pt x="5915" y="251"/>
                    <a:pt x="4236" y="1"/>
                    <a:pt x="2876" y="1"/>
                  </a:cubicBezTo>
                  <a:close/>
                  <a:moveTo>
                    <a:pt x="6451" y="12401"/>
                  </a:moveTo>
                  <a:cubicBezTo>
                    <a:pt x="6448" y="12410"/>
                    <a:pt x="6444" y="12419"/>
                    <a:pt x="6441" y="12428"/>
                  </a:cubicBezTo>
                  <a:cubicBezTo>
                    <a:pt x="6444" y="12419"/>
                    <a:pt x="6448" y="12410"/>
                    <a:pt x="6451" y="12401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2797743" y="2423570"/>
              <a:ext cx="99942" cy="405925"/>
            </a:xfrm>
            <a:custGeom>
              <a:rect b="b" l="l" r="r" t="t"/>
              <a:pathLst>
                <a:path extrusionOk="0" h="11271" w="2775">
                  <a:moveTo>
                    <a:pt x="1097" y="1"/>
                  </a:moveTo>
                  <a:cubicBezTo>
                    <a:pt x="1004" y="946"/>
                    <a:pt x="875" y="1532"/>
                    <a:pt x="872" y="1550"/>
                  </a:cubicBezTo>
                  <a:cubicBezTo>
                    <a:pt x="868" y="1574"/>
                    <a:pt x="677" y="2699"/>
                    <a:pt x="296" y="4355"/>
                  </a:cubicBezTo>
                  <a:cubicBezTo>
                    <a:pt x="652" y="5695"/>
                    <a:pt x="1123" y="8445"/>
                    <a:pt x="11" y="11244"/>
                  </a:cubicBezTo>
                  <a:lnTo>
                    <a:pt x="11" y="11244"/>
                  </a:lnTo>
                  <a:cubicBezTo>
                    <a:pt x="1882" y="6547"/>
                    <a:pt x="2775" y="1217"/>
                    <a:pt x="2775" y="1217"/>
                  </a:cubicBezTo>
                  <a:cubicBezTo>
                    <a:pt x="2233" y="717"/>
                    <a:pt x="1667" y="318"/>
                    <a:pt x="1097" y="1"/>
                  </a:cubicBezTo>
                  <a:close/>
                  <a:moveTo>
                    <a:pt x="11" y="11244"/>
                  </a:moveTo>
                  <a:cubicBezTo>
                    <a:pt x="8" y="11253"/>
                    <a:pt x="4" y="11262"/>
                    <a:pt x="1" y="11271"/>
                  </a:cubicBezTo>
                  <a:cubicBezTo>
                    <a:pt x="4" y="11262"/>
                    <a:pt x="8" y="11253"/>
                    <a:pt x="11" y="11244"/>
                  </a:cubicBezTo>
                  <a:close/>
                </a:path>
              </a:pathLst>
            </a:custGeom>
            <a:solidFill>
              <a:srgbClr val="BDA445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32"/>
            <p:cNvSpPr/>
            <p:nvPr/>
          </p:nvSpPr>
          <p:spPr>
            <a:xfrm>
              <a:off x="2555538" y="2372680"/>
              <a:ext cx="352155" cy="466358"/>
            </a:xfrm>
            <a:custGeom>
              <a:rect b="b" l="l" r="r" t="t"/>
              <a:pathLst>
                <a:path extrusionOk="0" h="12949" w="9778">
                  <a:moveTo>
                    <a:pt x="3150" y="530"/>
                  </a:moveTo>
                  <a:cubicBezTo>
                    <a:pt x="4911" y="530"/>
                    <a:pt x="7224" y="957"/>
                    <a:pt x="9211" y="2726"/>
                  </a:cubicBezTo>
                  <a:cubicBezTo>
                    <a:pt x="9097" y="3362"/>
                    <a:pt x="8597" y="6025"/>
                    <a:pt x="7701" y="9035"/>
                  </a:cubicBezTo>
                  <a:cubicBezTo>
                    <a:pt x="7729" y="6772"/>
                    <a:pt x="7090" y="5059"/>
                    <a:pt x="7010" y="4848"/>
                  </a:cubicBezTo>
                  <a:cubicBezTo>
                    <a:pt x="6944" y="4605"/>
                    <a:pt x="6003" y="1380"/>
                    <a:pt x="2389" y="556"/>
                  </a:cubicBezTo>
                  <a:cubicBezTo>
                    <a:pt x="2628" y="540"/>
                    <a:pt x="2882" y="530"/>
                    <a:pt x="3150" y="530"/>
                  </a:cubicBezTo>
                  <a:close/>
                  <a:moveTo>
                    <a:pt x="3151" y="1"/>
                  </a:moveTo>
                  <a:cubicBezTo>
                    <a:pt x="1446" y="1"/>
                    <a:pt x="228" y="378"/>
                    <a:pt x="202" y="386"/>
                  </a:cubicBezTo>
                  <a:cubicBezTo>
                    <a:pt x="77" y="428"/>
                    <a:pt x="0" y="556"/>
                    <a:pt x="21" y="689"/>
                  </a:cubicBezTo>
                  <a:cubicBezTo>
                    <a:pt x="45" y="815"/>
                    <a:pt x="156" y="907"/>
                    <a:pt x="288" y="907"/>
                  </a:cubicBezTo>
                  <a:cubicBezTo>
                    <a:pt x="290" y="907"/>
                    <a:pt x="293" y="907"/>
                    <a:pt x="295" y="907"/>
                  </a:cubicBezTo>
                  <a:cubicBezTo>
                    <a:pt x="407" y="903"/>
                    <a:pt x="517" y="901"/>
                    <a:pt x="625" y="901"/>
                  </a:cubicBezTo>
                  <a:cubicBezTo>
                    <a:pt x="5431" y="901"/>
                    <a:pt x="6456" y="4818"/>
                    <a:pt x="6496" y="4990"/>
                  </a:cubicBezTo>
                  <a:cubicBezTo>
                    <a:pt x="6500" y="4997"/>
                    <a:pt x="6500" y="5004"/>
                    <a:pt x="6503" y="5011"/>
                  </a:cubicBezTo>
                  <a:cubicBezTo>
                    <a:pt x="6503" y="5018"/>
                    <a:pt x="6506" y="5025"/>
                    <a:pt x="6510" y="5029"/>
                  </a:cubicBezTo>
                  <a:cubicBezTo>
                    <a:pt x="6524" y="5067"/>
                    <a:pt x="7982" y="8799"/>
                    <a:pt x="6489" y="12563"/>
                  </a:cubicBezTo>
                  <a:cubicBezTo>
                    <a:pt x="6486" y="12570"/>
                    <a:pt x="6482" y="12576"/>
                    <a:pt x="6479" y="12584"/>
                  </a:cubicBezTo>
                  <a:cubicBezTo>
                    <a:pt x="6426" y="12722"/>
                    <a:pt x="6493" y="12876"/>
                    <a:pt x="6628" y="12931"/>
                  </a:cubicBezTo>
                  <a:cubicBezTo>
                    <a:pt x="6660" y="12945"/>
                    <a:pt x="6694" y="12948"/>
                    <a:pt x="6726" y="12948"/>
                  </a:cubicBezTo>
                  <a:cubicBezTo>
                    <a:pt x="6833" y="12948"/>
                    <a:pt x="6934" y="12886"/>
                    <a:pt x="6976" y="12781"/>
                  </a:cubicBezTo>
                  <a:cubicBezTo>
                    <a:pt x="6976" y="12775"/>
                    <a:pt x="6979" y="12767"/>
                    <a:pt x="6982" y="12757"/>
                  </a:cubicBezTo>
                  <a:cubicBezTo>
                    <a:pt x="8843" y="8088"/>
                    <a:pt x="9753" y="2726"/>
                    <a:pt x="9760" y="2675"/>
                  </a:cubicBezTo>
                  <a:cubicBezTo>
                    <a:pt x="9777" y="2585"/>
                    <a:pt x="9746" y="2494"/>
                    <a:pt x="9680" y="2435"/>
                  </a:cubicBezTo>
                  <a:cubicBezTo>
                    <a:pt x="7549" y="469"/>
                    <a:pt x="5048" y="1"/>
                    <a:pt x="315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2"/>
            <p:cNvSpPr/>
            <p:nvPr/>
          </p:nvSpPr>
          <p:spPr>
            <a:xfrm>
              <a:off x="2386697" y="2395478"/>
              <a:ext cx="381435" cy="98825"/>
            </a:xfrm>
            <a:custGeom>
              <a:rect b="b" l="l" r="r" t="t"/>
              <a:pathLst>
                <a:path extrusionOk="0" h="2744" w="10591">
                  <a:moveTo>
                    <a:pt x="5309" y="1"/>
                  </a:moveTo>
                  <a:cubicBezTo>
                    <a:pt x="5199" y="1"/>
                    <a:pt x="5087" y="3"/>
                    <a:pt x="4973" y="7"/>
                  </a:cubicBezTo>
                  <a:lnTo>
                    <a:pt x="2810" y="729"/>
                  </a:lnTo>
                  <a:lnTo>
                    <a:pt x="376" y="1538"/>
                  </a:lnTo>
                  <a:cubicBezTo>
                    <a:pt x="286" y="1569"/>
                    <a:pt x="206" y="1622"/>
                    <a:pt x="143" y="1691"/>
                  </a:cubicBezTo>
                  <a:cubicBezTo>
                    <a:pt x="49" y="1792"/>
                    <a:pt x="1" y="1923"/>
                    <a:pt x="1" y="2056"/>
                  </a:cubicBezTo>
                  <a:cubicBezTo>
                    <a:pt x="1" y="2170"/>
                    <a:pt x="39" y="2288"/>
                    <a:pt x="112" y="2385"/>
                  </a:cubicBezTo>
                  <a:cubicBezTo>
                    <a:pt x="286" y="2611"/>
                    <a:pt x="553" y="2743"/>
                    <a:pt x="831" y="2743"/>
                  </a:cubicBezTo>
                  <a:cubicBezTo>
                    <a:pt x="873" y="2743"/>
                    <a:pt x="914" y="2739"/>
                    <a:pt x="953" y="2732"/>
                  </a:cubicBezTo>
                  <a:cubicBezTo>
                    <a:pt x="1799" y="2614"/>
                    <a:pt x="3507" y="2343"/>
                    <a:pt x="4903" y="1920"/>
                  </a:cubicBezTo>
                  <a:cubicBezTo>
                    <a:pt x="4903" y="1920"/>
                    <a:pt x="5601" y="1691"/>
                    <a:pt x="6577" y="1601"/>
                  </a:cubicBezTo>
                  <a:cubicBezTo>
                    <a:pt x="6820" y="1578"/>
                    <a:pt x="7079" y="1564"/>
                    <a:pt x="7349" y="1564"/>
                  </a:cubicBezTo>
                  <a:cubicBezTo>
                    <a:pt x="8400" y="1564"/>
                    <a:pt x="9610" y="1780"/>
                    <a:pt x="10590" y="2545"/>
                  </a:cubicBezTo>
                  <a:cubicBezTo>
                    <a:pt x="9751" y="1358"/>
                    <a:pt x="8168" y="1"/>
                    <a:pt x="5309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2"/>
            <p:cNvSpPr/>
            <p:nvPr/>
          </p:nvSpPr>
          <p:spPr>
            <a:xfrm>
              <a:off x="2487865" y="2395478"/>
              <a:ext cx="280269" cy="91658"/>
            </a:xfrm>
            <a:custGeom>
              <a:rect b="b" l="l" r="r" t="t"/>
              <a:pathLst>
                <a:path extrusionOk="0" h="2545" w="7782">
                  <a:moveTo>
                    <a:pt x="2500" y="1"/>
                  </a:moveTo>
                  <a:cubicBezTo>
                    <a:pt x="2390" y="1"/>
                    <a:pt x="2278" y="3"/>
                    <a:pt x="2164" y="7"/>
                  </a:cubicBezTo>
                  <a:lnTo>
                    <a:pt x="1" y="729"/>
                  </a:lnTo>
                  <a:cubicBezTo>
                    <a:pt x="48" y="810"/>
                    <a:pt x="134" y="861"/>
                    <a:pt x="231" y="861"/>
                  </a:cubicBezTo>
                  <a:cubicBezTo>
                    <a:pt x="234" y="861"/>
                    <a:pt x="237" y="861"/>
                    <a:pt x="240" y="861"/>
                  </a:cubicBezTo>
                  <a:cubicBezTo>
                    <a:pt x="348" y="857"/>
                    <a:pt x="454" y="855"/>
                    <a:pt x="558" y="855"/>
                  </a:cubicBezTo>
                  <a:cubicBezTo>
                    <a:pt x="1904" y="855"/>
                    <a:pt x="2952" y="1159"/>
                    <a:pt x="3768" y="1601"/>
                  </a:cubicBezTo>
                  <a:cubicBezTo>
                    <a:pt x="4011" y="1578"/>
                    <a:pt x="4270" y="1564"/>
                    <a:pt x="4540" y="1564"/>
                  </a:cubicBezTo>
                  <a:cubicBezTo>
                    <a:pt x="5591" y="1564"/>
                    <a:pt x="6801" y="1780"/>
                    <a:pt x="7781" y="2545"/>
                  </a:cubicBezTo>
                  <a:cubicBezTo>
                    <a:pt x="6942" y="1358"/>
                    <a:pt x="5359" y="1"/>
                    <a:pt x="2500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2"/>
            <p:cNvSpPr/>
            <p:nvPr/>
          </p:nvSpPr>
          <p:spPr>
            <a:xfrm>
              <a:off x="2377189" y="2385970"/>
              <a:ext cx="401423" cy="117805"/>
            </a:xfrm>
            <a:custGeom>
              <a:rect b="b" l="l" r="r" t="t"/>
              <a:pathLst>
                <a:path extrusionOk="0" h="3271" w="11146">
                  <a:moveTo>
                    <a:pt x="5577" y="533"/>
                  </a:moveTo>
                  <a:cubicBezTo>
                    <a:pt x="7440" y="533"/>
                    <a:pt x="8733" y="1132"/>
                    <a:pt x="9622" y="1865"/>
                  </a:cubicBezTo>
                  <a:cubicBezTo>
                    <a:pt x="9016" y="1664"/>
                    <a:pt x="8335" y="1561"/>
                    <a:pt x="7599" y="1561"/>
                  </a:cubicBezTo>
                  <a:cubicBezTo>
                    <a:pt x="7454" y="1561"/>
                    <a:pt x="7306" y="1565"/>
                    <a:pt x="7157" y="1573"/>
                  </a:cubicBezTo>
                  <a:cubicBezTo>
                    <a:pt x="5994" y="1639"/>
                    <a:pt x="5122" y="1920"/>
                    <a:pt x="5091" y="1931"/>
                  </a:cubicBezTo>
                  <a:cubicBezTo>
                    <a:pt x="3723" y="2344"/>
                    <a:pt x="2057" y="2611"/>
                    <a:pt x="1185" y="2732"/>
                  </a:cubicBezTo>
                  <a:cubicBezTo>
                    <a:pt x="1156" y="2736"/>
                    <a:pt x="1126" y="2738"/>
                    <a:pt x="1097" y="2738"/>
                  </a:cubicBezTo>
                  <a:cubicBezTo>
                    <a:pt x="898" y="2738"/>
                    <a:pt x="709" y="2647"/>
                    <a:pt x="592" y="2490"/>
                  </a:cubicBezTo>
                  <a:cubicBezTo>
                    <a:pt x="553" y="2441"/>
                    <a:pt x="532" y="2378"/>
                    <a:pt x="532" y="2320"/>
                  </a:cubicBezTo>
                  <a:cubicBezTo>
                    <a:pt x="532" y="2250"/>
                    <a:pt x="560" y="2184"/>
                    <a:pt x="602" y="2136"/>
                  </a:cubicBezTo>
                  <a:cubicBezTo>
                    <a:pt x="637" y="2097"/>
                    <a:pt x="678" y="2070"/>
                    <a:pt x="723" y="2056"/>
                  </a:cubicBezTo>
                  <a:lnTo>
                    <a:pt x="5285" y="538"/>
                  </a:lnTo>
                  <a:cubicBezTo>
                    <a:pt x="5384" y="535"/>
                    <a:pt x="5481" y="533"/>
                    <a:pt x="5577" y="533"/>
                  </a:cubicBezTo>
                  <a:close/>
                  <a:moveTo>
                    <a:pt x="5581" y="1"/>
                  </a:moveTo>
                  <a:cubicBezTo>
                    <a:pt x="5465" y="1"/>
                    <a:pt x="5347" y="3"/>
                    <a:pt x="5226" y="7"/>
                  </a:cubicBezTo>
                  <a:cubicBezTo>
                    <a:pt x="5202" y="7"/>
                    <a:pt x="5178" y="11"/>
                    <a:pt x="5154" y="21"/>
                  </a:cubicBezTo>
                  <a:lnTo>
                    <a:pt x="553" y="1549"/>
                  </a:lnTo>
                  <a:cubicBezTo>
                    <a:pt x="425" y="1594"/>
                    <a:pt x="307" y="1670"/>
                    <a:pt x="209" y="1774"/>
                  </a:cubicBezTo>
                  <a:cubicBezTo>
                    <a:pt x="74" y="1927"/>
                    <a:pt x="1" y="2118"/>
                    <a:pt x="1" y="2320"/>
                  </a:cubicBezTo>
                  <a:cubicBezTo>
                    <a:pt x="1" y="2493"/>
                    <a:pt x="60" y="2670"/>
                    <a:pt x="164" y="2809"/>
                  </a:cubicBezTo>
                  <a:cubicBezTo>
                    <a:pt x="383" y="3101"/>
                    <a:pt x="733" y="3271"/>
                    <a:pt x="1095" y="3271"/>
                  </a:cubicBezTo>
                  <a:cubicBezTo>
                    <a:pt x="1147" y="3271"/>
                    <a:pt x="1199" y="3267"/>
                    <a:pt x="1254" y="3261"/>
                  </a:cubicBezTo>
                  <a:cubicBezTo>
                    <a:pt x="2143" y="3136"/>
                    <a:pt x="3845" y="2865"/>
                    <a:pt x="5250" y="2437"/>
                  </a:cubicBezTo>
                  <a:cubicBezTo>
                    <a:pt x="5268" y="2432"/>
                    <a:pt x="6320" y="2097"/>
                    <a:pt x="7612" y="2097"/>
                  </a:cubicBezTo>
                  <a:cubicBezTo>
                    <a:pt x="8618" y="2097"/>
                    <a:pt x="9770" y="2300"/>
                    <a:pt x="10691" y="3021"/>
                  </a:cubicBezTo>
                  <a:cubicBezTo>
                    <a:pt x="10739" y="3058"/>
                    <a:pt x="10797" y="3076"/>
                    <a:pt x="10854" y="3076"/>
                  </a:cubicBezTo>
                  <a:cubicBezTo>
                    <a:pt x="10920" y="3076"/>
                    <a:pt x="10986" y="3052"/>
                    <a:pt x="11038" y="3003"/>
                  </a:cubicBezTo>
                  <a:cubicBezTo>
                    <a:pt x="11133" y="2913"/>
                    <a:pt x="11146" y="2764"/>
                    <a:pt x="11070" y="2656"/>
                  </a:cubicBezTo>
                  <a:cubicBezTo>
                    <a:pt x="10208" y="1430"/>
                    <a:pt x="8561" y="1"/>
                    <a:pt x="558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2"/>
            <p:cNvSpPr/>
            <p:nvPr/>
          </p:nvSpPr>
          <p:spPr>
            <a:xfrm>
              <a:off x="2955312" y="2550489"/>
              <a:ext cx="352767" cy="585280"/>
            </a:xfrm>
            <a:custGeom>
              <a:rect b="b" l="l" r="r" t="t"/>
              <a:pathLst>
                <a:path extrusionOk="0" h="16251" w="9795">
                  <a:moveTo>
                    <a:pt x="2517" y="0"/>
                  </a:moveTo>
                  <a:cubicBezTo>
                    <a:pt x="1670" y="0"/>
                    <a:pt x="748" y="260"/>
                    <a:pt x="0" y="1109"/>
                  </a:cubicBezTo>
                  <a:cubicBezTo>
                    <a:pt x="10" y="1127"/>
                    <a:pt x="18" y="1143"/>
                    <a:pt x="28" y="1161"/>
                  </a:cubicBezTo>
                  <a:cubicBezTo>
                    <a:pt x="28" y="1161"/>
                    <a:pt x="66" y="1241"/>
                    <a:pt x="129" y="1387"/>
                  </a:cubicBezTo>
                  <a:cubicBezTo>
                    <a:pt x="507" y="1082"/>
                    <a:pt x="978" y="824"/>
                    <a:pt x="1487" y="824"/>
                  </a:cubicBezTo>
                  <a:cubicBezTo>
                    <a:pt x="2179" y="824"/>
                    <a:pt x="2941" y="1301"/>
                    <a:pt x="3635" y="2789"/>
                  </a:cubicBezTo>
                  <a:cubicBezTo>
                    <a:pt x="3635" y="2789"/>
                    <a:pt x="4167" y="3824"/>
                    <a:pt x="4226" y="5338"/>
                  </a:cubicBezTo>
                  <a:cubicBezTo>
                    <a:pt x="4226" y="5338"/>
                    <a:pt x="4292" y="7639"/>
                    <a:pt x="3518" y="11139"/>
                  </a:cubicBezTo>
                  <a:cubicBezTo>
                    <a:pt x="3313" y="12077"/>
                    <a:pt x="3298" y="13042"/>
                    <a:pt x="3489" y="13983"/>
                  </a:cubicBezTo>
                  <a:lnTo>
                    <a:pt x="3559" y="14334"/>
                  </a:lnTo>
                  <a:cubicBezTo>
                    <a:pt x="3677" y="14906"/>
                    <a:pt x="4072" y="15386"/>
                    <a:pt x="4611" y="15611"/>
                  </a:cubicBezTo>
                  <a:lnTo>
                    <a:pt x="5753" y="16087"/>
                  </a:lnTo>
                  <a:cubicBezTo>
                    <a:pt x="6007" y="16191"/>
                    <a:pt x="6271" y="16246"/>
                    <a:pt x="6541" y="16251"/>
                  </a:cubicBezTo>
                  <a:cubicBezTo>
                    <a:pt x="6551" y="16230"/>
                    <a:pt x="6566" y="16209"/>
                    <a:pt x="6580" y="16188"/>
                  </a:cubicBezTo>
                  <a:lnTo>
                    <a:pt x="8101" y="13733"/>
                  </a:lnTo>
                  <a:cubicBezTo>
                    <a:pt x="9250" y="11883"/>
                    <a:pt x="9795" y="9709"/>
                    <a:pt x="9617" y="7539"/>
                  </a:cubicBezTo>
                  <a:cubicBezTo>
                    <a:pt x="9471" y="5695"/>
                    <a:pt x="8955" y="3529"/>
                    <a:pt x="7569" y="1696"/>
                  </a:cubicBezTo>
                  <a:cubicBezTo>
                    <a:pt x="6753" y="1407"/>
                    <a:pt x="5687" y="1002"/>
                    <a:pt x="4979" y="633"/>
                  </a:cubicBezTo>
                  <a:cubicBezTo>
                    <a:pt x="4979" y="633"/>
                    <a:pt x="3840" y="0"/>
                    <a:pt x="2517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2"/>
            <p:cNvSpPr/>
            <p:nvPr/>
          </p:nvSpPr>
          <p:spPr>
            <a:xfrm>
              <a:off x="2927904" y="2590430"/>
              <a:ext cx="32053" cy="44298"/>
            </a:xfrm>
            <a:custGeom>
              <a:rect b="b" l="l" r="r" t="t"/>
              <a:pathLst>
                <a:path extrusionOk="0" h="1230" w="890">
                  <a:moveTo>
                    <a:pt x="761" y="0"/>
                  </a:moveTo>
                  <a:cubicBezTo>
                    <a:pt x="480" y="319"/>
                    <a:pt x="223" y="722"/>
                    <a:pt x="0" y="1229"/>
                  </a:cubicBezTo>
                  <a:cubicBezTo>
                    <a:pt x="35" y="1177"/>
                    <a:pt x="379" y="688"/>
                    <a:pt x="890" y="278"/>
                  </a:cubicBezTo>
                  <a:cubicBezTo>
                    <a:pt x="827" y="132"/>
                    <a:pt x="789" y="52"/>
                    <a:pt x="789" y="52"/>
                  </a:cubicBezTo>
                  <a:cubicBezTo>
                    <a:pt x="779" y="34"/>
                    <a:pt x="771" y="18"/>
                    <a:pt x="761" y="0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2"/>
            <p:cNvSpPr/>
            <p:nvPr/>
          </p:nvSpPr>
          <p:spPr>
            <a:xfrm>
              <a:off x="3190890" y="2611535"/>
              <a:ext cx="182812" cy="524234"/>
            </a:xfrm>
            <a:custGeom>
              <a:rect b="b" l="l" r="r" t="t"/>
              <a:pathLst>
                <a:path extrusionOk="0" h="14556" w="5076">
                  <a:moveTo>
                    <a:pt x="1028" y="1"/>
                  </a:moveTo>
                  <a:cubicBezTo>
                    <a:pt x="2414" y="1834"/>
                    <a:pt x="2930" y="4000"/>
                    <a:pt x="3076" y="5844"/>
                  </a:cubicBezTo>
                  <a:cubicBezTo>
                    <a:pt x="3254" y="8014"/>
                    <a:pt x="2709" y="10188"/>
                    <a:pt x="1560" y="12038"/>
                  </a:cubicBezTo>
                  <a:lnTo>
                    <a:pt x="39" y="14493"/>
                  </a:lnTo>
                  <a:cubicBezTo>
                    <a:pt x="25" y="14514"/>
                    <a:pt x="10" y="14535"/>
                    <a:pt x="0" y="14556"/>
                  </a:cubicBezTo>
                  <a:cubicBezTo>
                    <a:pt x="201" y="14556"/>
                    <a:pt x="406" y="14531"/>
                    <a:pt x="605" y="14472"/>
                  </a:cubicBezTo>
                  <a:lnTo>
                    <a:pt x="1247" y="14285"/>
                  </a:lnTo>
                  <a:cubicBezTo>
                    <a:pt x="1747" y="14142"/>
                    <a:pt x="2174" y="13816"/>
                    <a:pt x="2448" y="13375"/>
                  </a:cubicBezTo>
                  <a:lnTo>
                    <a:pt x="3694" y="11368"/>
                  </a:lnTo>
                  <a:cubicBezTo>
                    <a:pt x="4632" y="9854"/>
                    <a:pt x="5076" y="8080"/>
                    <a:pt x="4934" y="6306"/>
                  </a:cubicBezTo>
                  <a:cubicBezTo>
                    <a:pt x="4788" y="4518"/>
                    <a:pt x="4219" y="2351"/>
                    <a:pt x="2539" y="712"/>
                  </a:cubicBezTo>
                  <a:cubicBezTo>
                    <a:pt x="2326" y="504"/>
                    <a:pt x="2066" y="355"/>
                    <a:pt x="1789" y="261"/>
                  </a:cubicBezTo>
                  <a:cubicBezTo>
                    <a:pt x="1587" y="192"/>
                    <a:pt x="1323" y="105"/>
                    <a:pt x="1028" y="1"/>
                  </a:cubicBezTo>
                  <a:close/>
                </a:path>
              </a:pathLst>
            </a:custGeom>
            <a:solidFill>
              <a:srgbClr val="FCEC87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2"/>
            <p:cNvSpPr/>
            <p:nvPr/>
          </p:nvSpPr>
          <p:spPr>
            <a:xfrm>
              <a:off x="2917171" y="2540801"/>
              <a:ext cx="466178" cy="604440"/>
            </a:xfrm>
            <a:custGeom>
              <a:rect b="b" l="l" r="r" t="t"/>
              <a:pathLst>
                <a:path extrusionOk="0" h="16783" w="12944">
                  <a:moveTo>
                    <a:pt x="3570" y="534"/>
                  </a:moveTo>
                  <a:cubicBezTo>
                    <a:pt x="4807" y="534"/>
                    <a:pt x="5898" y="1128"/>
                    <a:pt x="5916" y="1138"/>
                  </a:cubicBezTo>
                  <a:cubicBezTo>
                    <a:pt x="6926" y="1666"/>
                    <a:pt x="8621" y="2250"/>
                    <a:pt x="9301" y="2479"/>
                  </a:cubicBezTo>
                  <a:cubicBezTo>
                    <a:pt x="9559" y="2565"/>
                    <a:pt x="9777" y="2694"/>
                    <a:pt x="9954" y="2867"/>
                  </a:cubicBezTo>
                  <a:cubicBezTo>
                    <a:pt x="11305" y="4187"/>
                    <a:pt x="12083" y="6009"/>
                    <a:pt x="12267" y="8291"/>
                  </a:cubicBezTo>
                  <a:cubicBezTo>
                    <a:pt x="12405" y="9982"/>
                    <a:pt x="11979" y="11724"/>
                    <a:pt x="11065" y="13193"/>
                  </a:cubicBezTo>
                  <a:lnTo>
                    <a:pt x="9822" y="15200"/>
                  </a:lnTo>
                  <a:cubicBezTo>
                    <a:pt x="9583" y="15585"/>
                    <a:pt x="9211" y="15866"/>
                    <a:pt x="8774" y="15991"/>
                  </a:cubicBezTo>
                  <a:lnTo>
                    <a:pt x="8131" y="16179"/>
                  </a:lnTo>
                  <a:cubicBezTo>
                    <a:pt x="7965" y="16228"/>
                    <a:pt x="7794" y="16252"/>
                    <a:pt x="7623" y="16252"/>
                  </a:cubicBezTo>
                  <a:cubicBezTo>
                    <a:pt x="7381" y="16252"/>
                    <a:pt x="7140" y="16203"/>
                    <a:pt x="6916" y="16110"/>
                  </a:cubicBezTo>
                  <a:lnTo>
                    <a:pt x="5774" y="15637"/>
                  </a:lnTo>
                  <a:cubicBezTo>
                    <a:pt x="5312" y="15443"/>
                    <a:pt x="4979" y="15036"/>
                    <a:pt x="4878" y="14551"/>
                  </a:cubicBezTo>
                  <a:lnTo>
                    <a:pt x="4809" y="14200"/>
                  </a:lnTo>
                  <a:cubicBezTo>
                    <a:pt x="4625" y="13301"/>
                    <a:pt x="4635" y="12381"/>
                    <a:pt x="4836" y="11467"/>
                  </a:cubicBezTo>
                  <a:cubicBezTo>
                    <a:pt x="5607" y="7974"/>
                    <a:pt x="5551" y="5694"/>
                    <a:pt x="5548" y="5596"/>
                  </a:cubicBezTo>
                  <a:cubicBezTo>
                    <a:pt x="5493" y="4045"/>
                    <a:pt x="4955" y="2982"/>
                    <a:pt x="4937" y="2944"/>
                  </a:cubicBezTo>
                  <a:cubicBezTo>
                    <a:pt x="4316" y="1614"/>
                    <a:pt x="3559" y="902"/>
                    <a:pt x="2687" y="833"/>
                  </a:cubicBezTo>
                  <a:cubicBezTo>
                    <a:pt x="2639" y="829"/>
                    <a:pt x="2590" y="826"/>
                    <a:pt x="2545" y="826"/>
                  </a:cubicBezTo>
                  <a:cubicBezTo>
                    <a:pt x="2392" y="826"/>
                    <a:pt x="2243" y="846"/>
                    <a:pt x="2101" y="881"/>
                  </a:cubicBezTo>
                  <a:cubicBezTo>
                    <a:pt x="2233" y="812"/>
                    <a:pt x="2368" y="750"/>
                    <a:pt x="2514" y="701"/>
                  </a:cubicBezTo>
                  <a:cubicBezTo>
                    <a:pt x="2864" y="581"/>
                    <a:pt x="3223" y="534"/>
                    <a:pt x="3570" y="534"/>
                  </a:cubicBezTo>
                  <a:close/>
                  <a:moveTo>
                    <a:pt x="3581" y="1"/>
                  </a:moveTo>
                  <a:cubicBezTo>
                    <a:pt x="3179" y="1"/>
                    <a:pt x="2759" y="56"/>
                    <a:pt x="2343" y="197"/>
                  </a:cubicBezTo>
                  <a:cubicBezTo>
                    <a:pt x="1340" y="537"/>
                    <a:pt x="569" y="1312"/>
                    <a:pt x="56" y="2500"/>
                  </a:cubicBezTo>
                  <a:cubicBezTo>
                    <a:pt x="0" y="2628"/>
                    <a:pt x="52" y="2774"/>
                    <a:pt x="170" y="2840"/>
                  </a:cubicBezTo>
                  <a:cubicBezTo>
                    <a:pt x="211" y="2862"/>
                    <a:pt x="256" y="2873"/>
                    <a:pt x="300" y="2873"/>
                  </a:cubicBezTo>
                  <a:cubicBezTo>
                    <a:pt x="385" y="2873"/>
                    <a:pt x="468" y="2832"/>
                    <a:pt x="521" y="2756"/>
                  </a:cubicBezTo>
                  <a:cubicBezTo>
                    <a:pt x="561" y="2699"/>
                    <a:pt x="1481" y="1360"/>
                    <a:pt x="2545" y="1360"/>
                  </a:cubicBezTo>
                  <a:cubicBezTo>
                    <a:pt x="2577" y="1360"/>
                    <a:pt x="2610" y="1361"/>
                    <a:pt x="2642" y="1364"/>
                  </a:cubicBezTo>
                  <a:cubicBezTo>
                    <a:pt x="3309" y="1416"/>
                    <a:pt x="3920" y="2024"/>
                    <a:pt x="4458" y="3180"/>
                  </a:cubicBezTo>
                  <a:cubicBezTo>
                    <a:pt x="4462" y="3190"/>
                    <a:pt x="4965" y="4187"/>
                    <a:pt x="5017" y="5614"/>
                  </a:cubicBezTo>
                  <a:cubicBezTo>
                    <a:pt x="5017" y="5638"/>
                    <a:pt x="5072" y="7929"/>
                    <a:pt x="4316" y="11353"/>
                  </a:cubicBezTo>
                  <a:cubicBezTo>
                    <a:pt x="4101" y="12342"/>
                    <a:pt x="4090" y="13336"/>
                    <a:pt x="4288" y="14304"/>
                  </a:cubicBezTo>
                  <a:lnTo>
                    <a:pt x="4357" y="14655"/>
                  </a:lnTo>
                  <a:cubicBezTo>
                    <a:pt x="4493" y="15318"/>
                    <a:pt x="4944" y="15866"/>
                    <a:pt x="5569" y="16127"/>
                  </a:cubicBezTo>
                  <a:lnTo>
                    <a:pt x="6711" y="16603"/>
                  </a:lnTo>
                  <a:cubicBezTo>
                    <a:pt x="7000" y="16724"/>
                    <a:pt x="7309" y="16783"/>
                    <a:pt x="7621" y="16783"/>
                  </a:cubicBezTo>
                  <a:cubicBezTo>
                    <a:pt x="7843" y="16783"/>
                    <a:pt x="8062" y="16752"/>
                    <a:pt x="8277" y="16693"/>
                  </a:cubicBezTo>
                  <a:lnTo>
                    <a:pt x="8923" y="16505"/>
                  </a:lnTo>
                  <a:cubicBezTo>
                    <a:pt x="9485" y="16342"/>
                    <a:pt x="9964" y="15978"/>
                    <a:pt x="10274" y="15478"/>
                  </a:cubicBezTo>
                  <a:lnTo>
                    <a:pt x="11520" y="13474"/>
                  </a:lnTo>
                  <a:cubicBezTo>
                    <a:pt x="12488" y="11908"/>
                    <a:pt x="12943" y="10051"/>
                    <a:pt x="12798" y="8245"/>
                  </a:cubicBezTo>
                  <a:cubicBezTo>
                    <a:pt x="12607" y="5870"/>
                    <a:pt x="11753" y="3878"/>
                    <a:pt x="10326" y="2486"/>
                  </a:cubicBezTo>
                  <a:cubicBezTo>
                    <a:pt x="10093" y="2256"/>
                    <a:pt x="9805" y="2086"/>
                    <a:pt x="9472" y="1971"/>
                  </a:cubicBezTo>
                  <a:cubicBezTo>
                    <a:pt x="8801" y="1750"/>
                    <a:pt x="7139" y="1176"/>
                    <a:pt x="6166" y="670"/>
                  </a:cubicBezTo>
                  <a:cubicBezTo>
                    <a:pt x="6105" y="635"/>
                    <a:pt x="4947" y="1"/>
                    <a:pt x="3581" y="1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2"/>
            <p:cNvSpPr/>
            <p:nvPr/>
          </p:nvSpPr>
          <p:spPr>
            <a:xfrm>
              <a:off x="3134633" y="2310445"/>
              <a:ext cx="145285" cy="274002"/>
            </a:xfrm>
            <a:custGeom>
              <a:rect b="b" l="l" r="r" t="t"/>
              <a:pathLst>
                <a:path extrusionOk="0" h="7608" w="4034">
                  <a:moveTo>
                    <a:pt x="444" y="0"/>
                  </a:moveTo>
                  <a:lnTo>
                    <a:pt x="444" y="0"/>
                  </a:lnTo>
                  <a:cubicBezTo>
                    <a:pt x="486" y="580"/>
                    <a:pt x="497" y="1188"/>
                    <a:pt x="476" y="1823"/>
                  </a:cubicBezTo>
                  <a:cubicBezTo>
                    <a:pt x="476" y="1823"/>
                    <a:pt x="448" y="4034"/>
                    <a:pt x="0" y="7298"/>
                  </a:cubicBezTo>
                  <a:lnTo>
                    <a:pt x="673" y="7607"/>
                  </a:lnTo>
                  <a:cubicBezTo>
                    <a:pt x="673" y="7607"/>
                    <a:pt x="1111" y="5316"/>
                    <a:pt x="1792" y="3559"/>
                  </a:cubicBezTo>
                  <a:cubicBezTo>
                    <a:pt x="2213" y="2472"/>
                    <a:pt x="2727" y="1593"/>
                    <a:pt x="3285" y="1593"/>
                  </a:cubicBezTo>
                  <a:cubicBezTo>
                    <a:pt x="3528" y="1593"/>
                    <a:pt x="3779" y="1759"/>
                    <a:pt x="4034" y="2146"/>
                  </a:cubicBezTo>
                  <a:cubicBezTo>
                    <a:pt x="4034" y="2146"/>
                    <a:pt x="3711" y="965"/>
                    <a:pt x="1962" y="615"/>
                  </a:cubicBezTo>
                  <a:cubicBezTo>
                    <a:pt x="1906" y="605"/>
                    <a:pt x="1851" y="590"/>
                    <a:pt x="1795" y="576"/>
                  </a:cubicBezTo>
                  <a:cubicBezTo>
                    <a:pt x="1316" y="462"/>
                    <a:pt x="861" y="260"/>
                    <a:pt x="444" y="0"/>
                  </a:cubicBezTo>
                  <a:close/>
                </a:path>
              </a:pathLst>
            </a:custGeom>
            <a:solidFill>
              <a:srgbClr val="E4CD5E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2"/>
            <p:cNvSpPr/>
            <p:nvPr/>
          </p:nvSpPr>
          <p:spPr>
            <a:xfrm>
              <a:off x="3134633" y="2310445"/>
              <a:ext cx="66916" cy="274002"/>
            </a:xfrm>
            <a:custGeom>
              <a:rect b="b" l="l" r="r" t="t"/>
              <a:pathLst>
                <a:path extrusionOk="0" h="7608" w="1858">
                  <a:moveTo>
                    <a:pt x="444" y="0"/>
                  </a:moveTo>
                  <a:lnTo>
                    <a:pt x="444" y="0"/>
                  </a:lnTo>
                  <a:cubicBezTo>
                    <a:pt x="486" y="580"/>
                    <a:pt x="497" y="1188"/>
                    <a:pt x="476" y="1823"/>
                  </a:cubicBezTo>
                  <a:cubicBezTo>
                    <a:pt x="476" y="1823"/>
                    <a:pt x="448" y="4034"/>
                    <a:pt x="0" y="7298"/>
                  </a:cubicBezTo>
                  <a:lnTo>
                    <a:pt x="673" y="7607"/>
                  </a:lnTo>
                  <a:cubicBezTo>
                    <a:pt x="673" y="7607"/>
                    <a:pt x="1111" y="5316"/>
                    <a:pt x="1792" y="3559"/>
                  </a:cubicBezTo>
                  <a:cubicBezTo>
                    <a:pt x="1830" y="2917"/>
                    <a:pt x="1837" y="2538"/>
                    <a:pt x="1837" y="2504"/>
                  </a:cubicBezTo>
                  <a:cubicBezTo>
                    <a:pt x="1857" y="1829"/>
                    <a:pt x="1840" y="1188"/>
                    <a:pt x="1795" y="576"/>
                  </a:cubicBezTo>
                  <a:cubicBezTo>
                    <a:pt x="1316" y="462"/>
                    <a:pt x="861" y="260"/>
                    <a:pt x="444" y="0"/>
                  </a:cubicBezTo>
                  <a:close/>
                </a:path>
              </a:pathLst>
            </a:custGeom>
            <a:solidFill>
              <a:srgbClr val="BDA445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2"/>
            <p:cNvSpPr/>
            <p:nvPr/>
          </p:nvSpPr>
          <p:spPr>
            <a:xfrm>
              <a:off x="3124585" y="2300793"/>
              <a:ext cx="165849" cy="293126"/>
            </a:xfrm>
            <a:custGeom>
              <a:rect b="b" l="l" r="r" t="t"/>
              <a:pathLst>
                <a:path extrusionOk="0" h="8139" w="4605">
                  <a:moveTo>
                    <a:pt x="1015" y="737"/>
                  </a:moveTo>
                  <a:lnTo>
                    <a:pt x="1015" y="737"/>
                  </a:lnTo>
                  <a:cubicBezTo>
                    <a:pt x="1397" y="928"/>
                    <a:pt x="1789" y="1063"/>
                    <a:pt x="2188" y="1143"/>
                  </a:cubicBezTo>
                  <a:cubicBezTo>
                    <a:pt x="2706" y="1248"/>
                    <a:pt x="3084" y="1428"/>
                    <a:pt x="3362" y="1623"/>
                  </a:cubicBezTo>
                  <a:cubicBezTo>
                    <a:pt x="2005" y="1977"/>
                    <a:pt x="1053" y="6049"/>
                    <a:pt x="755" y="7493"/>
                  </a:cubicBezTo>
                  <a:lnTo>
                    <a:pt x="571" y="7406"/>
                  </a:lnTo>
                  <a:cubicBezTo>
                    <a:pt x="991" y="4271"/>
                    <a:pt x="1022" y="2115"/>
                    <a:pt x="1022" y="2102"/>
                  </a:cubicBezTo>
                  <a:cubicBezTo>
                    <a:pt x="1036" y="1636"/>
                    <a:pt x="1036" y="1181"/>
                    <a:pt x="1015" y="737"/>
                  </a:cubicBezTo>
                  <a:close/>
                  <a:moveTo>
                    <a:pt x="723" y="0"/>
                  </a:moveTo>
                  <a:cubicBezTo>
                    <a:pt x="675" y="0"/>
                    <a:pt x="627" y="13"/>
                    <a:pt x="584" y="39"/>
                  </a:cubicBezTo>
                  <a:cubicBezTo>
                    <a:pt x="501" y="91"/>
                    <a:pt x="449" y="185"/>
                    <a:pt x="456" y="285"/>
                  </a:cubicBezTo>
                  <a:cubicBezTo>
                    <a:pt x="497" y="862"/>
                    <a:pt x="508" y="1466"/>
                    <a:pt x="491" y="2087"/>
                  </a:cubicBezTo>
                  <a:cubicBezTo>
                    <a:pt x="491" y="2112"/>
                    <a:pt x="456" y="4323"/>
                    <a:pt x="15" y="7528"/>
                  </a:cubicBezTo>
                  <a:cubicBezTo>
                    <a:pt x="1" y="7646"/>
                    <a:pt x="63" y="7757"/>
                    <a:pt x="167" y="7805"/>
                  </a:cubicBezTo>
                  <a:lnTo>
                    <a:pt x="842" y="8115"/>
                  </a:lnTo>
                  <a:cubicBezTo>
                    <a:pt x="876" y="8132"/>
                    <a:pt x="914" y="8139"/>
                    <a:pt x="952" y="8139"/>
                  </a:cubicBezTo>
                  <a:cubicBezTo>
                    <a:pt x="994" y="8139"/>
                    <a:pt x="1036" y="8129"/>
                    <a:pt x="1074" y="8111"/>
                  </a:cubicBezTo>
                  <a:cubicBezTo>
                    <a:pt x="1147" y="8073"/>
                    <a:pt x="1199" y="8004"/>
                    <a:pt x="1213" y="7924"/>
                  </a:cubicBezTo>
                  <a:cubicBezTo>
                    <a:pt x="1654" y="5622"/>
                    <a:pt x="2657" y="2302"/>
                    <a:pt x="3508" y="2132"/>
                  </a:cubicBezTo>
                  <a:cubicBezTo>
                    <a:pt x="3525" y="2129"/>
                    <a:pt x="3543" y="2127"/>
                    <a:pt x="3561" y="2127"/>
                  </a:cubicBezTo>
                  <a:cubicBezTo>
                    <a:pt x="3723" y="2127"/>
                    <a:pt x="3901" y="2272"/>
                    <a:pt x="4091" y="2560"/>
                  </a:cubicBezTo>
                  <a:cubicBezTo>
                    <a:pt x="4142" y="2638"/>
                    <a:pt x="4226" y="2680"/>
                    <a:pt x="4312" y="2680"/>
                  </a:cubicBezTo>
                  <a:cubicBezTo>
                    <a:pt x="4349" y="2680"/>
                    <a:pt x="4386" y="2672"/>
                    <a:pt x="4421" y="2657"/>
                  </a:cubicBezTo>
                  <a:cubicBezTo>
                    <a:pt x="4542" y="2602"/>
                    <a:pt x="4605" y="2469"/>
                    <a:pt x="4570" y="2344"/>
                  </a:cubicBezTo>
                  <a:cubicBezTo>
                    <a:pt x="4553" y="2289"/>
                    <a:pt x="4181" y="1001"/>
                    <a:pt x="2292" y="623"/>
                  </a:cubicBezTo>
                  <a:cubicBezTo>
                    <a:pt x="1800" y="525"/>
                    <a:pt x="1321" y="327"/>
                    <a:pt x="866" y="43"/>
                  </a:cubicBezTo>
                  <a:cubicBezTo>
                    <a:pt x="822" y="14"/>
                    <a:pt x="772" y="0"/>
                    <a:pt x="723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2"/>
            <p:cNvSpPr/>
            <p:nvPr/>
          </p:nvSpPr>
          <p:spPr>
            <a:xfrm>
              <a:off x="3150264" y="2367782"/>
              <a:ext cx="200459" cy="269428"/>
            </a:xfrm>
            <a:custGeom>
              <a:rect b="b" l="l" r="r" t="t"/>
              <a:pathLst>
                <a:path extrusionOk="0" h="7481" w="5566">
                  <a:moveTo>
                    <a:pt x="2851" y="1"/>
                  </a:moveTo>
                  <a:cubicBezTo>
                    <a:pt x="1628" y="1"/>
                    <a:pt x="619" y="4225"/>
                    <a:pt x="326" y="5591"/>
                  </a:cubicBezTo>
                  <a:cubicBezTo>
                    <a:pt x="267" y="5855"/>
                    <a:pt x="239" y="6015"/>
                    <a:pt x="239" y="6015"/>
                  </a:cubicBezTo>
                  <a:lnTo>
                    <a:pt x="0" y="5904"/>
                  </a:lnTo>
                  <a:lnTo>
                    <a:pt x="0" y="5918"/>
                  </a:lnTo>
                  <a:cubicBezTo>
                    <a:pt x="87" y="5956"/>
                    <a:pt x="177" y="5998"/>
                    <a:pt x="267" y="6036"/>
                  </a:cubicBezTo>
                  <a:cubicBezTo>
                    <a:pt x="649" y="6203"/>
                    <a:pt x="1066" y="6370"/>
                    <a:pt x="1465" y="6519"/>
                  </a:cubicBezTo>
                  <a:cubicBezTo>
                    <a:pt x="2034" y="6730"/>
                    <a:pt x="2569" y="6915"/>
                    <a:pt x="2917" y="7029"/>
                  </a:cubicBezTo>
                  <a:cubicBezTo>
                    <a:pt x="3194" y="7123"/>
                    <a:pt x="3454" y="7272"/>
                    <a:pt x="3667" y="7480"/>
                  </a:cubicBezTo>
                  <a:cubicBezTo>
                    <a:pt x="3667" y="7480"/>
                    <a:pt x="5566" y="4596"/>
                    <a:pt x="3798" y="939"/>
                  </a:cubicBezTo>
                  <a:cubicBezTo>
                    <a:pt x="3739" y="814"/>
                    <a:pt x="3673" y="682"/>
                    <a:pt x="3600" y="554"/>
                  </a:cubicBezTo>
                  <a:lnTo>
                    <a:pt x="3597" y="550"/>
                  </a:lnTo>
                  <a:cubicBezTo>
                    <a:pt x="3597" y="547"/>
                    <a:pt x="3593" y="547"/>
                    <a:pt x="3593" y="543"/>
                  </a:cubicBezTo>
                  <a:cubicBezTo>
                    <a:pt x="3340" y="164"/>
                    <a:pt x="3092" y="1"/>
                    <a:pt x="2851" y="1"/>
                  </a:cubicBezTo>
                  <a:close/>
                </a:path>
              </a:pathLst>
            </a:custGeom>
            <a:solidFill>
              <a:srgbClr val="F4C805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2"/>
            <p:cNvSpPr/>
            <p:nvPr/>
          </p:nvSpPr>
          <p:spPr>
            <a:xfrm>
              <a:off x="3159844" y="2367782"/>
              <a:ext cx="127241" cy="234782"/>
            </a:xfrm>
            <a:custGeom>
              <a:rect b="b" l="l" r="r" t="t"/>
              <a:pathLst>
                <a:path extrusionOk="0" h="6519" w="3533">
                  <a:moveTo>
                    <a:pt x="2585" y="1"/>
                  </a:moveTo>
                  <a:cubicBezTo>
                    <a:pt x="1362" y="1"/>
                    <a:pt x="353" y="4225"/>
                    <a:pt x="60" y="5591"/>
                  </a:cubicBezTo>
                  <a:cubicBezTo>
                    <a:pt x="43" y="5737"/>
                    <a:pt x="22" y="5887"/>
                    <a:pt x="1" y="6036"/>
                  </a:cubicBezTo>
                  <a:cubicBezTo>
                    <a:pt x="383" y="6203"/>
                    <a:pt x="800" y="6370"/>
                    <a:pt x="1199" y="6519"/>
                  </a:cubicBezTo>
                  <a:cubicBezTo>
                    <a:pt x="1661" y="4227"/>
                    <a:pt x="2630" y="1109"/>
                    <a:pt x="3456" y="946"/>
                  </a:cubicBezTo>
                  <a:cubicBezTo>
                    <a:pt x="3480" y="939"/>
                    <a:pt x="3508" y="939"/>
                    <a:pt x="3532" y="939"/>
                  </a:cubicBezTo>
                  <a:cubicBezTo>
                    <a:pt x="3473" y="814"/>
                    <a:pt x="3407" y="682"/>
                    <a:pt x="3334" y="554"/>
                  </a:cubicBezTo>
                  <a:lnTo>
                    <a:pt x="3331" y="550"/>
                  </a:lnTo>
                  <a:cubicBezTo>
                    <a:pt x="3331" y="547"/>
                    <a:pt x="3327" y="547"/>
                    <a:pt x="3327" y="543"/>
                  </a:cubicBezTo>
                  <a:cubicBezTo>
                    <a:pt x="3074" y="164"/>
                    <a:pt x="2826" y="1"/>
                    <a:pt x="2585" y="1"/>
                  </a:cubicBezTo>
                  <a:close/>
                </a:path>
              </a:pathLst>
            </a:custGeom>
            <a:solidFill>
              <a:srgbClr val="DF9808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2"/>
            <p:cNvSpPr/>
            <p:nvPr/>
          </p:nvSpPr>
          <p:spPr>
            <a:xfrm>
              <a:off x="3140612" y="2358202"/>
              <a:ext cx="225130" cy="288624"/>
            </a:xfrm>
            <a:custGeom>
              <a:rect b="b" l="l" r="r" t="t"/>
              <a:pathLst>
                <a:path extrusionOk="0" h="8014" w="6251">
                  <a:moveTo>
                    <a:pt x="3116" y="533"/>
                  </a:moveTo>
                  <a:cubicBezTo>
                    <a:pt x="3276" y="533"/>
                    <a:pt x="3451" y="674"/>
                    <a:pt x="3639" y="955"/>
                  </a:cubicBezTo>
                  <a:cubicBezTo>
                    <a:pt x="5310" y="4014"/>
                    <a:pt x="4278" y="6541"/>
                    <a:pt x="3861" y="7341"/>
                  </a:cubicBezTo>
                  <a:cubicBezTo>
                    <a:pt x="3685" y="7216"/>
                    <a:pt x="3486" y="7118"/>
                    <a:pt x="3268" y="7041"/>
                  </a:cubicBezTo>
                  <a:cubicBezTo>
                    <a:pt x="2802" y="6889"/>
                    <a:pt x="1730" y="6521"/>
                    <a:pt x="806" y="6128"/>
                  </a:cubicBezTo>
                  <a:cubicBezTo>
                    <a:pt x="1268" y="3841"/>
                    <a:pt x="2240" y="705"/>
                    <a:pt x="3063" y="538"/>
                  </a:cubicBezTo>
                  <a:cubicBezTo>
                    <a:pt x="3080" y="535"/>
                    <a:pt x="3098" y="533"/>
                    <a:pt x="3116" y="533"/>
                  </a:cubicBezTo>
                  <a:close/>
                  <a:moveTo>
                    <a:pt x="3126" y="0"/>
                  </a:moveTo>
                  <a:cubicBezTo>
                    <a:pt x="3071" y="0"/>
                    <a:pt x="3015" y="6"/>
                    <a:pt x="2959" y="18"/>
                  </a:cubicBezTo>
                  <a:cubicBezTo>
                    <a:pt x="2261" y="157"/>
                    <a:pt x="1615" y="1233"/>
                    <a:pt x="977" y="3309"/>
                  </a:cubicBezTo>
                  <a:cubicBezTo>
                    <a:pt x="653" y="4357"/>
                    <a:pt x="417" y="5399"/>
                    <a:pt x="310" y="5910"/>
                  </a:cubicBezTo>
                  <a:cubicBezTo>
                    <a:pt x="298" y="5908"/>
                    <a:pt x="285" y="5907"/>
                    <a:pt x="273" y="5907"/>
                  </a:cubicBezTo>
                  <a:cubicBezTo>
                    <a:pt x="222" y="5907"/>
                    <a:pt x="170" y="5924"/>
                    <a:pt x="126" y="5955"/>
                  </a:cubicBezTo>
                  <a:cubicBezTo>
                    <a:pt x="49" y="6003"/>
                    <a:pt x="1" y="6094"/>
                    <a:pt x="1" y="6184"/>
                  </a:cubicBezTo>
                  <a:cubicBezTo>
                    <a:pt x="1" y="6288"/>
                    <a:pt x="63" y="6382"/>
                    <a:pt x="157" y="6424"/>
                  </a:cubicBezTo>
                  <a:cubicBezTo>
                    <a:pt x="1174" y="6892"/>
                    <a:pt x="2552" y="7365"/>
                    <a:pt x="3097" y="7549"/>
                  </a:cubicBezTo>
                  <a:cubicBezTo>
                    <a:pt x="3355" y="7635"/>
                    <a:pt x="3573" y="7764"/>
                    <a:pt x="3747" y="7937"/>
                  </a:cubicBezTo>
                  <a:cubicBezTo>
                    <a:pt x="3799" y="7986"/>
                    <a:pt x="3865" y="8014"/>
                    <a:pt x="3935" y="8014"/>
                  </a:cubicBezTo>
                  <a:cubicBezTo>
                    <a:pt x="3945" y="8014"/>
                    <a:pt x="3951" y="8010"/>
                    <a:pt x="3962" y="8010"/>
                  </a:cubicBezTo>
                  <a:cubicBezTo>
                    <a:pt x="4042" y="8003"/>
                    <a:pt x="4111" y="7958"/>
                    <a:pt x="4156" y="7892"/>
                  </a:cubicBezTo>
                  <a:cubicBezTo>
                    <a:pt x="4243" y="7760"/>
                    <a:pt x="6250" y="4632"/>
                    <a:pt x="4108" y="705"/>
                  </a:cubicBezTo>
                  <a:cubicBezTo>
                    <a:pt x="4101" y="688"/>
                    <a:pt x="4090" y="667"/>
                    <a:pt x="4076" y="653"/>
                  </a:cubicBezTo>
                  <a:cubicBezTo>
                    <a:pt x="3784" y="220"/>
                    <a:pt x="3466" y="0"/>
                    <a:pt x="3126" y="0"/>
                  </a:cubicBezTo>
                  <a:close/>
                </a:path>
              </a:pathLst>
            </a:custGeom>
            <a:solidFill>
              <a:srgbClr val="3B0006"/>
            </a:solidFill>
            <a:ln>
              <a:noFill/>
            </a:ln>
          </p:spPr>
          <p:txBody>
            <a:bodyPr anchorCtr="0" anchor="ctr" bIns="93650" lIns="93650" spcFirstLastPara="1" rIns="93650" wrap="square" tIns="936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rnational Monkey Day by Slidesgo">
  <a:themeElements>
    <a:clrScheme name="Simple Light">
      <a:dk1>
        <a:srgbClr val="FCEC87"/>
      </a:dk1>
      <a:lt1>
        <a:srgbClr val="643C40"/>
      </a:lt1>
      <a:dk2>
        <a:srgbClr val="2E0409"/>
      </a:dk2>
      <a:lt2>
        <a:srgbClr val="F4C805"/>
      </a:lt2>
      <a:accent1>
        <a:srgbClr val="E4CD5E"/>
      </a:accent1>
      <a:accent2>
        <a:srgbClr val="FFFAD7"/>
      </a:accent2>
      <a:accent3>
        <a:srgbClr val="FF88A1"/>
      </a:accent3>
      <a:accent4>
        <a:srgbClr val="F3D8BC"/>
      </a:accent4>
      <a:accent5>
        <a:srgbClr val="DE8957"/>
      </a:accent5>
      <a:accent6>
        <a:srgbClr val="77E5C6"/>
      </a:accent6>
      <a:hlink>
        <a:srgbClr val="2E040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