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Teko SemiBold"/>
      <p:regular r:id="rId21"/>
      <p:bold r:id="rId22"/>
    </p:embeddedFont>
    <p:embeddedFont>
      <p:font typeface="Teko"/>
      <p:bold r:id="rId23"/>
    </p:embeddedFont>
    <p:embeddedFont>
      <p:font typeface="Source Sans 3 SemiBold"/>
      <p:regular r:id="rId24"/>
      <p:bold r:id="rId25"/>
      <p:italic r:id="rId26"/>
      <p:boldItalic r:id="rId27"/>
    </p:embeddedFont>
    <p:embeddedFont>
      <p:font typeface="Source Sans 3 Medium"/>
      <p:regular r:id="rId28"/>
      <p:bold r:id="rId29"/>
      <p:italic r:id="rId30"/>
      <p:boldItalic r:id="rId31"/>
    </p:embeddedFont>
    <p:embeddedFont>
      <p:font typeface="Source Sans 3"/>
      <p:regular r:id="rId32"/>
      <p:bold r:id="rId33"/>
      <p:italic r:id="rId34"/>
      <p:boldItalic r:id="rId35"/>
    </p:embeddedFont>
    <p:embeddedFont>
      <p:font typeface="Teko Medium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TekoSemiBold-bold.fntdata"/><Relationship Id="rId21" Type="http://schemas.openxmlformats.org/officeDocument/2006/relationships/font" Target="fonts/TekoSemiBold-regular.fntdata"/><Relationship Id="rId24" Type="http://schemas.openxmlformats.org/officeDocument/2006/relationships/font" Target="fonts/SourceSans3SemiBold-regular.fntdata"/><Relationship Id="rId23" Type="http://schemas.openxmlformats.org/officeDocument/2006/relationships/font" Target="fonts/Tek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3SemiBold-italic.fntdata"/><Relationship Id="rId25" Type="http://schemas.openxmlformats.org/officeDocument/2006/relationships/font" Target="fonts/SourceSans3SemiBold-bold.fntdata"/><Relationship Id="rId28" Type="http://schemas.openxmlformats.org/officeDocument/2006/relationships/font" Target="fonts/SourceSans3Medium-regular.fntdata"/><Relationship Id="rId27" Type="http://schemas.openxmlformats.org/officeDocument/2006/relationships/font" Target="fonts/SourceSans3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3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Sans3Medium-boldItalic.fntdata"/><Relationship Id="rId30" Type="http://schemas.openxmlformats.org/officeDocument/2006/relationships/font" Target="fonts/SourceSans3Medium-italic.fntdata"/><Relationship Id="rId11" Type="http://schemas.openxmlformats.org/officeDocument/2006/relationships/slide" Target="slides/slide6.xml"/><Relationship Id="rId33" Type="http://schemas.openxmlformats.org/officeDocument/2006/relationships/font" Target="fonts/SourceSans3-bold.fntdata"/><Relationship Id="rId10" Type="http://schemas.openxmlformats.org/officeDocument/2006/relationships/slide" Target="slides/slide5.xml"/><Relationship Id="rId32" Type="http://schemas.openxmlformats.org/officeDocument/2006/relationships/font" Target="fonts/SourceSans3-regular.fntdata"/><Relationship Id="rId13" Type="http://schemas.openxmlformats.org/officeDocument/2006/relationships/slide" Target="slides/slide8.xml"/><Relationship Id="rId35" Type="http://schemas.openxmlformats.org/officeDocument/2006/relationships/font" Target="fonts/SourceSans3-boldItalic.fntdata"/><Relationship Id="rId12" Type="http://schemas.openxmlformats.org/officeDocument/2006/relationships/slide" Target="slides/slide7.xml"/><Relationship Id="rId34" Type="http://schemas.openxmlformats.org/officeDocument/2006/relationships/font" Target="fonts/SourceSans3-italic.fntdata"/><Relationship Id="rId15" Type="http://schemas.openxmlformats.org/officeDocument/2006/relationships/slide" Target="slides/slide10.xml"/><Relationship Id="rId37" Type="http://schemas.openxmlformats.org/officeDocument/2006/relationships/font" Target="fonts/TekoMedium-bold.fntdata"/><Relationship Id="rId14" Type="http://schemas.openxmlformats.org/officeDocument/2006/relationships/slide" Target="slides/slide9.xml"/><Relationship Id="rId36" Type="http://schemas.openxmlformats.org/officeDocument/2006/relationships/font" Target="fonts/TekoMedium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5" u="none" cap="none" strike="noStrike">
                <a:latin typeface="Source Sans 3"/>
                <a:ea typeface="Source Sans 3"/>
                <a:cs typeface="Source Sans 3"/>
                <a:sym typeface="Source Sans 3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5" u="none" cap="none" strike="noStrike">
                <a:latin typeface="Source Sans 3"/>
                <a:ea typeface="Source Sans 3"/>
                <a:cs typeface="Source Sans 3"/>
                <a:sym typeface="Source Sans 3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5" u="none" cap="none" strike="noStrike">
                <a:latin typeface="Source Sans 3"/>
                <a:ea typeface="Source Sans 3"/>
                <a:cs typeface="Source Sans 3"/>
                <a:sym typeface="Source Sans 3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5" u="none" cap="none" strike="noStrike">
                <a:latin typeface="Source Sans 3"/>
                <a:ea typeface="Source Sans 3"/>
                <a:cs typeface="Source Sans 3"/>
                <a:sym typeface="Source Sans 3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5" u="none" cap="none" strike="noStrike">
                <a:latin typeface="Source Sans 3"/>
                <a:ea typeface="Source Sans 3"/>
                <a:cs typeface="Source Sans 3"/>
                <a:sym typeface="Source Sans 3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5" u="none" cap="none" strike="noStrike">
                <a:latin typeface="Source Sans 3"/>
                <a:ea typeface="Source Sans 3"/>
                <a:cs typeface="Source Sans 3"/>
                <a:sym typeface="Source Sans 3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5" u="none" cap="none" strike="noStrike">
                <a:latin typeface="Source Sans 3"/>
                <a:ea typeface="Source Sans 3"/>
                <a:cs typeface="Source Sans 3"/>
                <a:sym typeface="Source Sans 3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5" u="none" cap="none" strike="noStrike">
                <a:latin typeface="Source Sans 3"/>
                <a:ea typeface="Source Sans 3"/>
                <a:cs typeface="Source Sans 3"/>
                <a:sym typeface="Source Sans 3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5" u="none" cap="none" strike="noStrike">
                <a:latin typeface="Source Sans 3"/>
                <a:ea typeface="Source Sans 3"/>
                <a:cs typeface="Source Sans 3"/>
                <a:sym typeface="Source Sans 3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0107b0fa7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0107b0fa7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8ca5936d06_0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8ca5936d06_0_1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94bd160c7e_8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94bd160c7e_8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8db39421b4_7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8db39421b4_7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8db39421b4_7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8db39421b4_7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94bd160c7e_7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94bd160c7e_7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073bf8dde_0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9073bf8dde_0_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8ca5936d06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8ca5936d06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0107b0fa7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50107b0fa7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0107b0fa7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50107b0fa7_0_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94bb5eb5a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94bb5eb5aa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0107b0fa7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0107b0fa7_0_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94c704c4d0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94c704c4d0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94bd160c7e_8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94bd160c7e_8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 type="title">
  <p:cSld name="TITLE">
    <p:bg>
      <p:bgPr>
        <a:solidFill>
          <a:schemeClr val="dk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20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>
            <p:ph idx="2" type="pic"/>
          </p:nvPr>
        </p:nvSpPr>
        <p:spPr>
          <a:xfrm>
            <a:off x="6819843" y="286172"/>
            <a:ext cx="2009775" cy="382258"/>
          </a:xfrm>
          <a:prstGeom prst="rect">
            <a:avLst/>
          </a:prstGeom>
          <a:noFill/>
          <a:ln>
            <a:noFill/>
          </a:ln>
        </p:spPr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457200" y="1057275"/>
            <a:ext cx="8229599" cy="17119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Teko SemiBold"/>
              <a:buNone/>
              <a:defRPr sz="5200"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57200" y="2782650"/>
            <a:ext cx="8229600" cy="714300"/>
          </a:xfrm>
          <a:prstGeom prst="rect">
            <a:avLst/>
          </a:prstGeom>
        </p:spPr>
        <p:txBody>
          <a:bodyPr anchorCtr="0" anchor="t" bIns="0" lIns="18275" spcFirstLastPara="1" rIns="0" wrap="square" tIns="0">
            <a:normAutofit/>
          </a:bodyPr>
          <a:lstStyle>
            <a:lvl1pPr lv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3 SemiBold"/>
              <a:buNone/>
              <a:defRPr sz="1800">
                <a:solidFill>
                  <a:schemeClr val="lt1"/>
                </a:solidFill>
                <a:latin typeface="Source Sans 3 SemiBold"/>
                <a:ea typeface="Source Sans 3 SemiBold"/>
                <a:cs typeface="Source Sans 3 SemiBold"/>
                <a:sym typeface="Source Sans 3 SemiBold"/>
              </a:defRPr>
            </a:lvl1pPr>
            <a:lvl2pPr lvl="1">
              <a:spcBef>
                <a:spcPts val="1200"/>
              </a:spcBef>
              <a:spcAft>
                <a:spcPts val="0"/>
              </a:spcAft>
              <a:buSzPts val="1600"/>
              <a:buFont typeface="Source Sans 3 SemiBold"/>
              <a:buNone/>
              <a:defRPr>
                <a:latin typeface="Source Sans 3 SemiBold"/>
                <a:ea typeface="Source Sans 3 SemiBold"/>
                <a:cs typeface="Source Sans 3 SemiBold"/>
                <a:sym typeface="Source Sans 3 SemiBold"/>
              </a:defRPr>
            </a:lvl2pPr>
            <a:lvl3pPr lvl="2">
              <a:spcBef>
                <a:spcPts val="1200"/>
              </a:spcBef>
              <a:spcAft>
                <a:spcPts val="0"/>
              </a:spcAft>
              <a:buSzPts val="1600"/>
              <a:buFont typeface="Source Sans 3 SemiBold"/>
              <a:buNone/>
              <a:defRPr>
                <a:latin typeface="Source Sans 3 SemiBold"/>
                <a:ea typeface="Source Sans 3 SemiBold"/>
                <a:cs typeface="Source Sans 3 SemiBold"/>
                <a:sym typeface="Source Sans 3 SemiBold"/>
              </a:defRPr>
            </a:lvl3pPr>
            <a:lvl4pPr lvl="3">
              <a:spcBef>
                <a:spcPts val="1200"/>
              </a:spcBef>
              <a:spcAft>
                <a:spcPts val="0"/>
              </a:spcAft>
              <a:buSzPts val="1600"/>
              <a:buFont typeface="Source Sans 3 SemiBold"/>
              <a:buNone/>
              <a:defRPr>
                <a:latin typeface="Source Sans 3 SemiBold"/>
                <a:ea typeface="Source Sans 3 SemiBold"/>
                <a:cs typeface="Source Sans 3 SemiBold"/>
                <a:sym typeface="Source Sans 3 SemiBold"/>
              </a:defRPr>
            </a:lvl4pPr>
            <a:lvl5pPr lvl="4">
              <a:spcBef>
                <a:spcPts val="1200"/>
              </a:spcBef>
              <a:spcAft>
                <a:spcPts val="0"/>
              </a:spcAft>
              <a:buSzPts val="1600"/>
              <a:buFont typeface="Source Sans 3 SemiBold"/>
              <a:buNone/>
              <a:defRPr>
                <a:latin typeface="Source Sans 3 SemiBold"/>
                <a:ea typeface="Source Sans 3 SemiBold"/>
                <a:cs typeface="Source Sans 3 SemiBold"/>
                <a:sym typeface="Source Sans 3 SemiBold"/>
              </a:defRPr>
            </a:lvl5pPr>
            <a:lvl6pPr lvl="5">
              <a:spcBef>
                <a:spcPts val="1200"/>
              </a:spcBef>
              <a:spcAft>
                <a:spcPts val="0"/>
              </a:spcAft>
              <a:buSzPts val="1600"/>
              <a:buFont typeface="Source Sans 3 SemiBold"/>
              <a:buNone/>
              <a:defRPr>
                <a:latin typeface="Source Sans 3 SemiBold"/>
                <a:ea typeface="Source Sans 3 SemiBold"/>
                <a:cs typeface="Source Sans 3 SemiBold"/>
                <a:sym typeface="Source Sans 3 SemiBold"/>
              </a:defRPr>
            </a:lvl6pPr>
            <a:lvl7pPr lvl="6">
              <a:spcBef>
                <a:spcPts val="1200"/>
              </a:spcBef>
              <a:spcAft>
                <a:spcPts val="0"/>
              </a:spcAft>
              <a:buSzPts val="1600"/>
              <a:buFont typeface="Source Sans 3 SemiBold"/>
              <a:buNone/>
              <a:defRPr>
                <a:latin typeface="Source Sans 3 SemiBold"/>
                <a:ea typeface="Source Sans 3 SemiBold"/>
                <a:cs typeface="Source Sans 3 SemiBold"/>
                <a:sym typeface="Source Sans 3 SemiBold"/>
              </a:defRPr>
            </a:lvl7pPr>
            <a:lvl8pPr lvl="7">
              <a:spcBef>
                <a:spcPts val="1200"/>
              </a:spcBef>
              <a:spcAft>
                <a:spcPts val="0"/>
              </a:spcAft>
              <a:buSzPts val="1600"/>
              <a:buFont typeface="Source Sans 3 SemiBold"/>
              <a:buNone/>
              <a:defRPr>
                <a:latin typeface="Source Sans 3 SemiBold"/>
                <a:ea typeface="Source Sans 3 SemiBold"/>
                <a:cs typeface="Source Sans 3 SemiBold"/>
                <a:sym typeface="Source Sans 3 SemiBold"/>
              </a:defRPr>
            </a:lvl8pPr>
            <a:lvl9pPr lvl="8">
              <a:spcBef>
                <a:spcPts val="1200"/>
              </a:spcBef>
              <a:spcAft>
                <a:spcPts val="0"/>
              </a:spcAft>
              <a:buSzPts val="1600"/>
              <a:buFont typeface="Source Sans 3 SemiBold"/>
              <a:buNone/>
              <a:defRPr>
                <a:latin typeface="Source Sans 3 SemiBold"/>
                <a:ea typeface="Source Sans 3 SemiBold"/>
                <a:cs typeface="Source Sans 3 SemiBold"/>
                <a:sym typeface="Source Sans 3 SemiBold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3" type="subTitle"/>
          </p:nvPr>
        </p:nvSpPr>
        <p:spPr>
          <a:xfrm>
            <a:off x="461400" y="4429125"/>
            <a:ext cx="8229600" cy="257100"/>
          </a:xfrm>
          <a:prstGeom prst="rect">
            <a:avLst/>
          </a:prstGeom>
        </p:spPr>
        <p:txBody>
          <a:bodyPr anchorCtr="0" anchor="t" bIns="0" lIns="18275" spcFirstLastPara="1" rIns="0" wrap="square" tIns="0">
            <a:normAutofit/>
          </a:bodyPr>
          <a:lstStyle>
            <a:lvl1pPr lvl="0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1pPr>
            <a:lvl2pPr lvl="1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2pPr>
            <a:lvl3pPr lvl="2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3pPr>
            <a:lvl4pPr lvl="3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4pPr>
            <a:lvl5pPr lvl="4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5pPr>
            <a:lvl6pPr lvl="5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6pPr>
            <a:lvl7pPr lvl="6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7pPr>
            <a:lvl8pPr lvl="7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8pPr>
            <a:lvl9pPr lvl="8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753">
          <p15:clr>
            <a:srgbClr val="E46962"/>
          </p15:clr>
        </p15:guide>
        <p15:guide id="4" orient="horz" pos="2203">
          <p15:clr>
            <a:srgbClr val="E46962"/>
          </p15:clr>
        </p15:guide>
        <p15:guide id="5" orient="horz" pos="2952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 showMasterSp="0">
  <p:cSld name="Section"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1"/>
          <p:cNvPicPr preferRelativeResize="0"/>
          <p:nvPr/>
        </p:nvPicPr>
        <p:blipFill rotWithShape="1">
          <a:blip r:embed="rId2">
            <a:alphaModFix/>
          </a:blip>
          <a:srcRect b="0" l="0" r="0" t="91691"/>
          <a:stretch/>
        </p:blipFill>
        <p:spPr>
          <a:xfrm>
            <a:off x="1850" y="4718049"/>
            <a:ext cx="9144000" cy="42753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182880" y="4854549"/>
            <a:ext cx="2742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11"/>
          <p:cNvSpPr txBox="1"/>
          <p:nvPr>
            <p:ph type="title"/>
          </p:nvPr>
        </p:nvSpPr>
        <p:spPr>
          <a:xfrm>
            <a:off x="457200" y="1522413"/>
            <a:ext cx="8229599" cy="1743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i="0" sz="4800"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">
  <p:cSld name="Title &amp; Conte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457200" y="402336"/>
            <a:ext cx="6375400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457200" y="1300163"/>
            <a:ext cx="8229600" cy="3128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5pPr>
            <a:lvl6pPr indent="-33020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182880" y="4854549"/>
            <a:ext cx="2742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">
  <p:cSld name="Title &amp; 2 Column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457200" y="402336"/>
            <a:ext cx="6375400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182880" y="4854549"/>
            <a:ext cx="2742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457200" y="1300175"/>
            <a:ext cx="3950400" cy="312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2" type="body"/>
          </p:nvPr>
        </p:nvSpPr>
        <p:spPr>
          <a:xfrm>
            <a:off x="4736400" y="1300175"/>
            <a:ext cx="3950400" cy="312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rtl="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57200" y="402336"/>
            <a:ext cx="6375400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182880" y="4854549"/>
            <a:ext cx="2742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Fact">
  <p:cSld name="Big Fac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182880" y="4854549"/>
            <a:ext cx="2742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15"/>
          <p:cNvSpPr txBox="1"/>
          <p:nvPr>
            <p:ph type="title"/>
          </p:nvPr>
        </p:nvSpPr>
        <p:spPr>
          <a:xfrm>
            <a:off x="457200" y="891100"/>
            <a:ext cx="8229600" cy="238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200"/>
              <a:buNone/>
              <a:defRPr sz="1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200"/>
              <a:buNone/>
              <a:defRPr sz="1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200"/>
              <a:buNone/>
              <a:defRPr sz="1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200"/>
              <a:buNone/>
              <a:defRPr sz="1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200"/>
              <a:buNone/>
              <a:defRPr sz="1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200"/>
              <a:buNone/>
              <a:defRPr sz="1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200"/>
              <a:buNone/>
              <a:defRPr sz="1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200"/>
              <a:buNone/>
              <a:defRPr sz="1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200"/>
              <a:buNone/>
              <a:defRPr sz="14200"/>
            </a:lvl9pPr>
          </a:lstStyle>
          <a:p/>
        </p:txBody>
      </p:sp>
      <p:sp>
        <p:nvSpPr>
          <p:cNvPr id="90" name="Google Shape;90;p15"/>
          <p:cNvSpPr txBox="1"/>
          <p:nvPr>
            <p:ph idx="1" type="subTitle"/>
          </p:nvPr>
        </p:nvSpPr>
        <p:spPr>
          <a:xfrm>
            <a:off x="457200" y="3098325"/>
            <a:ext cx="8229600" cy="47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spcBef>
                <a:spcPts val="1200"/>
              </a:spcBef>
              <a:spcAft>
                <a:spcPts val="0"/>
              </a:spcAft>
              <a:buSzPts val="2050"/>
              <a:buFont typeface="Source Sans 3 SemiBold"/>
              <a:buNone/>
              <a:defRPr sz="2050">
                <a:latin typeface="Source Sans 3 SemiBold"/>
                <a:ea typeface="Source Sans 3 SemiBold"/>
                <a:cs typeface="Source Sans 3 SemiBold"/>
                <a:sym typeface="Source Sans 3 SemiBold"/>
              </a:defRPr>
            </a:lvl1pPr>
            <a:lvl2pPr lvl="1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911259" y="3558795"/>
            <a:ext cx="7575020" cy="2388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50"/>
              <a:buNone/>
              <a:defRPr sz="1150"/>
            </a:lvl1pPr>
            <a:lvl2pPr indent="-301625" lvl="1" marL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50"/>
              <a:buChar char="•"/>
              <a:defRPr sz="1150"/>
            </a:lvl2pPr>
            <a:lvl3pPr indent="-301625" lvl="2" marL="13716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50"/>
              <a:buChar char="•"/>
              <a:defRPr sz="1150"/>
            </a:lvl3pPr>
            <a:lvl4pPr indent="-301625" lvl="3" marL="18288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50"/>
              <a:buChar char="•"/>
              <a:defRPr sz="1150"/>
            </a:lvl4pPr>
            <a:lvl5pPr indent="-301625" lvl="4" marL="22860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50"/>
              <a:buChar char="•"/>
              <a:defRPr sz="1150"/>
            </a:lvl5pPr>
            <a:lvl6pPr indent="-301625" lvl="5" marL="27432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50"/>
              <a:buChar char="•"/>
              <a:defRPr sz="1150"/>
            </a:lvl6pPr>
            <a:lvl7pPr indent="-301625" lvl="6" marL="3200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50"/>
              <a:buChar char="•"/>
              <a:defRPr sz="1150"/>
            </a:lvl7pPr>
            <a:lvl8pPr indent="-301625" lvl="7" marL="36576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50"/>
              <a:buChar char="•"/>
              <a:defRPr sz="1150"/>
            </a:lvl8pPr>
            <a:lvl9pPr indent="-301625" lvl="8" marL="41148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50"/>
              <a:buChar char="•"/>
              <a:defRPr sz="1150"/>
            </a:lvl9pPr>
          </a:lstStyle>
          <a:p/>
        </p:txBody>
      </p:sp>
      <p:sp>
        <p:nvSpPr>
          <p:cNvPr id="93" name="Google Shape;93;p16"/>
          <p:cNvSpPr txBox="1"/>
          <p:nvPr>
            <p:ph idx="2" type="body"/>
          </p:nvPr>
        </p:nvSpPr>
        <p:spPr>
          <a:xfrm>
            <a:off x="657721" y="1057275"/>
            <a:ext cx="7828558" cy="223377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82B49"/>
              </a:buClr>
              <a:buSzPts val="3200"/>
              <a:buFont typeface="Teko SemiBold"/>
              <a:buNone/>
              <a:defRPr i="0" sz="3200">
                <a:solidFill>
                  <a:srgbClr val="182B49"/>
                </a:solidFill>
                <a:latin typeface="Teko SemiBold"/>
                <a:ea typeface="Teko SemiBold"/>
                <a:cs typeface="Teko SemiBold"/>
                <a:sym typeface="Teko SemiBold"/>
              </a:defRPr>
            </a:lvl1pPr>
            <a:lvl2pPr indent="-4318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82B49"/>
              </a:buClr>
              <a:buSzPts val="3200"/>
              <a:buFont typeface="Teko SemiBold"/>
              <a:buChar char="•"/>
              <a:defRPr sz="3200">
                <a:solidFill>
                  <a:srgbClr val="182B49"/>
                </a:solidFill>
                <a:latin typeface="Teko SemiBold"/>
                <a:ea typeface="Teko SemiBold"/>
                <a:cs typeface="Teko SemiBold"/>
                <a:sym typeface="Teko SemiBold"/>
              </a:defRPr>
            </a:lvl2pPr>
            <a:lvl3pPr indent="-4318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82B49"/>
              </a:buClr>
              <a:buSzPts val="3200"/>
              <a:buFont typeface="Teko SemiBold"/>
              <a:buChar char="•"/>
              <a:defRPr sz="3200">
                <a:solidFill>
                  <a:srgbClr val="182B49"/>
                </a:solidFill>
                <a:latin typeface="Teko SemiBold"/>
                <a:ea typeface="Teko SemiBold"/>
                <a:cs typeface="Teko SemiBold"/>
                <a:sym typeface="Teko SemiBold"/>
              </a:defRPr>
            </a:lvl3pPr>
            <a:lvl4pPr indent="-4318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82B49"/>
              </a:buClr>
              <a:buSzPts val="3200"/>
              <a:buFont typeface="Teko SemiBold"/>
              <a:buChar char="•"/>
              <a:defRPr sz="3200">
                <a:solidFill>
                  <a:srgbClr val="182B49"/>
                </a:solidFill>
                <a:latin typeface="Teko SemiBold"/>
                <a:ea typeface="Teko SemiBold"/>
                <a:cs typeface="Teko SemiBold"/>
                <a:sym typeface="Teko SemiBold"/>
              </a:defRPr>
            </a:lvl4pPr>
            <a:lvl5pPr indent="-2286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82B49"/>
              </a:buClr>
              <a:buSzPts val="3200"/>
              <a:buFont typeface="Teko SemiBold"/>
              <a:buNone/>
              <a:defRPr sz="3200">
                <a:solidFill>
                  <a:srgbClr val="182B49"/>
                </a:solidFill>
                <a:latin typeface="Teko SemiBold"/>
                <a:ea typeface="Teko SemiBold"/>
                <a:cs typeface="Teko SemiBold"/>
                <a:sym typeface="Teko SemiBold"/>
              </a:defRPr>
            </a:lvl5pPr>
            <a:lvl6pPr indent="-43180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eko SemiBold"/>
              <a:buChar char="•"/>
              <a:defRPr sz="3200">
                <a:latin typeface="Teko SemiBold"/>
                <a:ea typeface="Teko SemiBold"/>
                <a:cs typeface="Teko SemiBold"/>
                <a:sym typeface="Teko SemiBold"/>
              </a:defRPr>
            </a:lvl6pPr>
            <a:lvl7pPr indent="-43180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eko SemiBold"/>
              <a:buChar char="•"/>
              <a:defRPr sz="3200">
                <a:latin typeface="Teko SemiBold"/>
                <a:ea typeface="Teko SemiBold"/>
                <a:cs typeface="Teko SemiBold"/>
                <a:sym typeface="Teko SemiBold"/>
              </a:defRPr>
            </a:lvl7pPr>
            <a:lvl8pPr indent="-43180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eko SemiBold"/>
              <a:buChar char="•"/>
              <a:defRPr sz="3200">
                <a:latin typeface="Teko SemiBold"/>
                <a:ea typeface="Teko SemiBold"/>
                <a:cs typeface="Teko SemiBold"/>
                <a:sym typeface="Teko SemiBold"/>
              </a:defRPr>
            </a:lvl8pPr>
            <a:lvl9pPr indent="-431800" lvl="8" marL="4114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eko SemiBold"/>
              <a:buChar char="•"/>
              <a:defRPr sz="3200">
                <a:latin typeface="Teko SemiBold"/>
                <a:ea typeface="Teko SemiBold"/>
                <a:cs typeface="Teko SemiBold"/>
                <a:sym typeface="Teko SemiBold"/>
              </a:defRPr>
            </a:lvl9pPr>
          </a:lstStyle>
          <a:p/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182880" y="4854549"/>
            <a:ext cx="2742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/>
          <p:nvPr>
            <p:ph idx="2" type="pic"/>
          </p:nvPr>
        </p:nvSpPr>
        <p:spPr>
          <a:xfrm>
            <a:off x="5910262" y="2647500"/>
            <a:ext cx="2776538" cy="2019774"/>
          </a:xfrm>
          <a:prstGeom prst="roundRect">
            <a:avLst>
              <a:gd fmla="val 4810" name="adj"/>
            </a:avLst>
          </a:prstGeom>
          <a:noFill/>
          <a:ln>
            <a:noFill/>
          </a:ln>
        </p:spPr>
      </p:sp>
      <p:sp>
        <p:nvSpPr>
          <p:cNvPr id="97" name="Google Shape;97;p17"/>
          <p:cNvSpPr/>
          <p:nvPr>
            <p:ph idx="3" type="pic"/>
          </p:nvPr>
        </p:nvSpPr>
        <p:spPr>
          <a:xfrm>
            <a:off x="5910262" y="452296"/>
            <a:ext cx="2776538" cy="2019774"/>
          </a:xfrm>
          <a:prstGeom prst="roundRect">
            <a:avLst>
              <a:gd fmla="val 4810" name="adj"/>
            </a:avLst>
          </a:prstGeom>
          <a:noFill/>
          <a:ln>
            <a:noFill/>
          </a:ln>
        </p:spPr>
      </p:sp>
      <p:sp>
        <p:nvSpPr>
          <p:cNvPr id="98" name="Google Shape;98;p17"/>
          <p:cNvSpPr/>
          <p:nvPr>
            <p:ph idx="4" type="pic"/>
          </p:nvPr>
        </p:nvSpPr>
        <p:spPr>
          <a:xfrm>
            <a:off x="457200" y="452628"/>
            <a:ext cx="5291100" cy="4214700"/>
          </a:xfrm>
          <a:prstGeom prst="roundRect">
            <a:avLst>
              <a:gd fmla="val 2254" name="adj"/>
            </a:avLst>
          </a:prstGeom>
          <a:noFill/>
          <a:ln>
            <a:noFill/>
          </a:ln>
        </p:spPr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182880" y="4854549"/>
            <a:ext cx="2742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182880" y="4854549"/>
            <a:ext cx="2742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rame Only">
  <p:cSld name="Frame 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182880" y="4854549"/>
            <a:ext cx="2742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Numbered">
  <p:cSld name="Agenda Numbered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>
            <p:ph idx="1" type="body"/>
          </p:nvPr>
        </p:nvSpPr>
        <p:spPr>
          <a:xfrm>
            <a:off x="452438" y="1309314"/>
            <a:ext cx="381000" cy="381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None/>
              <a:defRPr baseline="-25000" i="0" sz="2700">
                <a:latin typeface="Teko Medium"/>
                <a:ea typeface="Teko Medium"/>
                <a:cs typeface="Teko Medium"/>
                <a:sym typeface="Teko Medium"/>
              </a:defRPr>
            </a:lvl1pPr>
            <a:lvl2pPr indent="-400050" lvl="1" marL="9144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2pPr>
            <a:lvl3pPr indent="-400050" lvl="2" marL="13716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3pPr>
            <a:lvl4pPr indent="-400050" lvl="3" marL="18288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4pPr>
            <a:lvl5pPr indent="-400050" lvl="4" marL="22860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5pPr>
            <a:lvl6pPr indent="-400050" lvl="5" marL="27432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6pPr>
            <a:lvl7pPr indent="-400050" lvl="6" marL="32004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7pPr>
            <a:lvl8pPr indent="-400050" lvl="7" marL="36576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8pPr>
            <a:lvl9pPr indent="-400050" lvl="8" marL="41148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/>
        </p:txBody>
      </p:sp>
      <p:sp>
        <p:nvSpPr>
          <p:cNvPr id="19" name="Google Shape;19;p3"/>
          <p:cNvSpPr/>
          <p:nvPr>
            <p:ph idx="2" type="body"/>
          </p:nvPr>
        </p:nvSpPr>
        <p:spPr>
          <a:xfrm>
            <a:off x="452438" y="1894064"/>
            <a:ext cx="381000" cy="381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None/>
              <a:defRPr baseline="-25000" i="0" sz="2700">
                <a:latin typeface="Teko Medium"/>
                <a:ea typeface="Teko Medium"/>
                <a:cs typeface="Teko Medium"/>
                <a:sym typeface="Teko Medium"/>
              </a:defRPr>
            </a:lvl1pPr>
            <a:lvl2pPr indent="-400050" lvl="1" marL="9144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2pPr>
            <a:lvl3pPr indent="-400050" lvl="2" marL="13716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3pPr>
            <a:lvl4pPr indent="-400050" lvl="3" marL="18288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4pPr>
            <a:lvl5pPr indent="-400050" lvl="4" marL="22860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5pPr>
            <a:lvl6pPr indent="-400050" lvl="5" marL="27432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6pPr>
            <a:lvl7pPr indent="-400050" lvl="6" marL="32004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7pPr>
            <a:lvl8pPr indent="-400050" lvl="7" marL="36576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8pPr>
            <a:lvl9pPr indent="-400050" lvl="8" marL="41148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/>
        </p:txBody>
      </p:sp>
      <p:sp>
        <p:nvSpPr>
          <p:cNvPr id="20" name="Google Shape;20;p3"/>
          <p:cNvSpPr/>
          <p:nvPr>
            <p:ph idx="3" type="body"/>
          </p:nvPr>
        </p:nvSpPr>
        <p:spPr>
          <a:xfrm>
            <a:off x="452438" y="2478814"/>
            <a:ext cx="381000" cy="381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None/>
              <a:defRPr baseline="-25000" i="0" sz="2700">
                <a:latin typeface="Teko Medium"/>
                <a:ea typeface="Teko Medium"/>
                <a:cs typeface="Teko Medium"/>
                <a:sym typeface="Teko Medium"/>
              </a:defRPr>
            </a:lvl1pPr>
            <a:lvl2pPr indent="-400050" lvl="1" marL="9144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2pPr>
            <a:lvl3pPr indent="-400050" lvl="2" marL="13716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3pPr>
            <a:lvl4pPr indent="-400050" lvl="3" marL="18288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4pPr>
            <a:lvl5pPr indent="-400050" lvl="4" marL="22860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5pPr>
            <a:lvl6pPr indent="-400050" lvl="5" marL="27432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6pPr>
            <a:lvl7pPr indent="-400050" lvl="6" marL="32004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7pPr>
            <a:lvl8pPr indent="-400050" lvl="7" marL="36576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8pPr>
            <a:lvl9pPr indent="-400050" lvl="8" marL="41148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/>
        </p:txBody>
      </p:sp>
      <p:sp>
        <p:nvSpPr>
          <p:cNvPr id="21" name="Google Shape;21;p3"/>
          <p:cNvSpPr/>
          <p:nvPr>
            <p:ph idx="4" type="body"/>
          </p:nvPr>
        </p:nvSpPr>
        <p:spPr>
          <a:xfrm>
            <a:off x="452438" y="3648314"/>
            <a:ext cx="381000" cy="381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None/>
              <a:defRPr baseline="-25000" i="0" sz="2700">
                <a:latin typeface="Teko Medium"/>
                <a:ea typeface="Teko Medium"/>
                <a:cs typeface="Teko Medium"/>
                <a:sym typeface="Teko Medium"/>
              </a:defRPr>
            </a:lvl1pPr>
            <a:lvl2pPr indent="-400050" lvl="1" marL="9144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2pPr>
            <a:lvl3pPr indent="-400050" lvl="2" marL="13716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3pPr>
            <a:lvl4pPr indent="-400050" lvl="3" marL="18288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4pPr>
            <a:lvl5pPr indent="-400050" lvl="4" marL="22860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5pPr>
            <a:lvl6pPr indent="-400050" lvl="5" marL="27432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6pPr>
            <a:lvl7pPr indent="-400050" lvl="6" marL="32004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7pPr>
            <a:lvl8pPr indent="-400050" lvl="7" marL="36576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8pPr>
            <a:lvl9pPr indent="-400050" lvl="8" marL="41148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/>
        </p:txBody>
      </p:sp>
      <p:sp>
        <p:nvSpPr>
          <p:cNvPr id="22" name="Google Shape;22;p3"/>
          <p:cNvSpPr/>
          <p:nvPr>
            <p:ph idx="5" type="body"/>
          </p:nvPr>
        </p:nvSpPr>
        <p:spPr>
          <a:xfrm>
            <a:off x="452438" y="3063564"/>
            <a:ext cx="381000" cy="381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None/>
              <a:defRPr baseline="-25000" i="0" sz="2700">
                <a:latin typeface="Teko Medium"/>
                <a:ea typeface="Teko Medium"/>
                <a:cs typeface="Teko Medium"/>
                <a:sym typeface="Teko Medium"/>
              </a:defRPr>
            </a:lvl1pPr>
            <a:lvl2pPr indent="-400050" lvl="1" marL="9144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2pPr>
            <a:lvl3pPr indent="-400050" lvl="2" marL="13716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3pPr>
            <a:lvl4pPr indent="-400050" lvl="3" marL="18288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4pPr>
            <a:lvl5pPr indent="-400050" lvl="4" marL="22860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5pPr>
            <a:lvl6pPr indent="-400050" lvl="5" marL="27432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6pPr>
            <a:lvl7pPr indent="-400050" lvl="6" marL="32004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7pPr>
            <a:lvl8pPr indent="-400050" lvl="7" marL="36576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8pPr>
            <a:lvl9pPr indent="-400050" lvl="8" marL="41148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/>
        </p:txBody>
      </p:sp>
      <p:sp>
        <p:nvSpPr>
          <p:cNvPr id="23" name="Google Shape;23;p3"/>
          <p:cNvSpPr/>
          <p:nvPr>
            <p:ph idx="6" type="body"/>
          </p:nvPr>
        </p:nvSpPr>
        <p:spPr>
          <a:xfrm>
            <a:off x="4716645" y="1309314"/>
            <a:ext cx="381000" cy="381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None/>
              <a:defRPr baseline="-25000" i="0" sz="2700">
                <a:latin typeface="Teko Medium"/>
                <a:ea typeface="Teko Medium"/>
                <a:cs typeface="Teko Medium"/>
                <a:sym typeface="Teko Medium"/>
              </a:defRPr>
            </a:lvl1pPr>
            <a:lvl2pPr indent="-400050" lvl="1" marL="9144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2pPr>
            <a:lvl3pPr indent="-400050" lvl="2" marL="13716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3pPr>
            <a:lvl4pPr indent="-400050" lvl="3" marL="18288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4pPr>
            <a:lvl5pPr indent="-400050" lvl="4" marL="22860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5pPr>
            <a:lvl6pPr indent="-400050" lvl="5" marL="27432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6pPr>
            <a:lvl7pPr indent="-400050" lvl="6" marL="32004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7pPr>
            <a:lvl8pPr indent="-400050" lvl="7" marL="36576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8pPr>
            <a:lvl9pPr indent="-400050" lvl="8" marL="41148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/>
        </p:txBody>
      </p:sp>
      <p:sp>
        <p:nvSpPr>
          <p:cNvPr id="24" name="Google Shape;24;p3"/>
          <p:cNvSpPr/>
          <p:nvPr>
            <p:ph idx="7" type="body"/>
          </p:nvPr>
        </p:nvSpPr>
        <p:spPr>
          <a:xfrm>
            <a:off x="4716645" y="1894064"/>
            <a:ext cx="381000" cy="381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None/>
              <a:defRPr baseline="-25000" i="0" sz="2700">
                <a:latin typeface="Teko Medium"/>
                <a:ea typeface="Teko Medium"/>
                <a:cs typeface="Teko Medium"/>
                <a:sym typeface="Teko Medium"/>
              </a:defRPr>
            </a:lvl1pPr>
            <a:lvl2pPr indent="-400050" lvl="1" marL="9144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2pPr>
            <a:lvl3pPr indent="-400050" lvl="2" marL="13716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3pPr>
            <a:lvl4pPr indent="-400050" lvl="3" marL="18288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4pPr>
            <a:lvl5pPr indent="-400050" lvl="4" marL="22860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5pPr>
            <a:lvl6pPr indent="-400050" lvl="5" marL="27432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6pPr>
            <a:lvl7pPr indent="-400050" lvl="6" marL="32004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7pPr>
            <a:lvl8pPr indent="-400050" lvl="7" marL="36576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8pPr>
            <a:lvl9pPr indent="-400050" lvl="8" marL="41148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/>
        </p:txBody>
      </p:sp>
      <p:sp>
        <p:nvSpPr>
          <p:cNvPr id="25" name="Google Shape;25;p3"/>
          <p:cNvSpPr/>
          <p:nvPr>
            <p:ph idx="8" type="body"/>
          </p:nvPr>
        </p:nvSpPr>
        <p:spPr>
          <a:xfrm>
            <a:off x="4716645" y="2478814"/>
            <a:ext cx="381000" cy="381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None/>
              <a:defRPr baseline="-25000" i="0" sz="2700">
                <a:latin typeface="Teko Medium"/>
                <a:ea typeface="Teko Medium"/>
                <a:cs typeface="Teko Medium"/>
                <a:sym typeface="Teko Medium"/>
              </a:defRPr>
            </a:lvl1pPr>
            <a:lvl2pPr indent="-400050" lvl="1" marL="9144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2pPr>
            <a:lvl3pPr indent="-400050" lvl="2" marL="13716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3pPr>
            <a:lvl4pPr indent="-400050" lvl="3" marL="18288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4pPr>
            <a:lvl5pPr indent="-400050" lvl="4" marL="22860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5pPr>
            <a:lvl6pPr indent="-400050" lvl="5" marL="27432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6pPr>
            <a:lvl7pPr indent="-400050" lvl="6" marL="32004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7pPr>
            <a:lvl8pPr indent="-400050" lvl="7" marL="36576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8pPr>
            <a:lvl9pPr indent="-400050" lvl="8" marL="41148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/>
        </p:txBody>
      </p:sp>
      <p:sp>
        <p:nvSpPr>
          <p:cNvPr id="26" name="Google Shape;26;p3"/>
          <p:cNvSpPr/>
          <p:nvPr>
            <p:ph idx="9" type="body"/>
          </p:nvPr>
        </p:nvSpPr>
        <p:spPr>
          <a:xfrm>
            <a:off x="4716645" y="3648314"/>
            <a:ext cx="381000" cy="381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None/>
              <a:defRPr baseline="-25000" i="0" sz="2700">
                <a:latin typeface="Teko Medium"/>
                <a:ea typeface="Teko Medium"/>
                <a:cs typeface="Teko Medium"/>
                <a:sym typeface="Teko Medium"/>
              </a:defRPr>
            </a:lvl1pPr>
            <a:lvl2pPr indent="-400050" lvl="1" marL="9144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2pPr>
            <a:lvl3pPr indent="-400050" lvl="2" marL="13716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3pPr>
            <a:lvl4pPr indent="-400050" lvl="3" marL="18288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4pPr>
            <a:lvl5pPr indent="-400050" lvl="4" marL="22860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5pPr>
            <a:lvl6pPr indent="-400050" lvl="5" marL="27432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6pPr>
            <a:lvl7pPr indent="-400050" lvl="6" marL="32004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7pPr>
            <a:lvl8pPr indent="-400050" lvl="7" marL="36576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8pPr>
            <a:lvl9pPr indent="-400050" lvl="8" marL="41148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/>
        </p:txBody>
      </p:sp>
      <p:sp>
        <p:nvSpPr>
          <p:cNvPr id="27" name="Google Shape;27;p3"/>
          <p:cNvSpPr/>
          <p:nvPr>
            <p:ph idx="13" type="body"/>
          </p:nvPr>
        </p:nvSpPr>
        <p:spPr>
          <a:xfrm>
            <a:off x="4716645" y="3063564"/>
            <a:ext cx="381000" cy="381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None/>
              <a:defRPr baseline="-25000" i="0" sz="2700">
                <a:latin typeface="Teko Medium"/>
                <a:ea typeface="Teko Medium"/>
                <a:cs typeface="Teko Medium"/>
                <a:sym typeface="Teko Medium"/>
              </a:defRPr>
            </a:lvl1pPr>
            <a:lvl2pPr indent="-400050" lvl="1" marL="9144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2pPr>
            <a:lvl3pPr indent="-400050" lvl="2" marL="13716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3pPr>
            <a:lvl4pPr indent="-400050" lvl="3" marL="18288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4pPr>
            <a:lvl5pPr indent="-400050" lvl="4" marL="22860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5pPr>
            <a:lvl6pPr indent="-400050" lvl="5" marL="27432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6pPr>
            <a:lvl7pPr indent="-400050" lvl="6" marL="32004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7pPr>
            <a:lvl8pPr indent="-400050" lvl="7" marL="36576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8pPr>
            <a:lvl9pPr indent="-400050" lvl="8" marL="411480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eko Medium"/>
              <a:buChar char="•"/>
              <a:defRPr sz="27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457200" y="402336"/>
            <a:ext cx="6375400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182880" y="4854549"/>
            <a:ext cx="2742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3"/>
          <p:cNvSpPr txBox="1"/>
          <p:nvPr>
            <p:ph idx="14" type="subTitle"/>
          </p:nvPr>
        </p:nvSpPr>
        <p:spPr>
          <a:xfrm>
            <a:off x="951200" y="1302125"/>
            <a:ext cx="3476100" cy="39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5" type="subTitle"/>
          </p:nvPr>
        </p:nvSpPr>
        <p:spPr>
          <a:xfrm>
            <a:off x="951200" y="1886875"/>
            <a:ext cx="3476100" cy="39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6" type="subTitle"/>
          </p:nvPr>
        </p:nvSpPr>
        <p:spPr>
          <a:xfrm>
            <a:off x="951200" y="2471625"/>
            <a:ext cx="3476100" cy="39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7" type="subTitle"/>
          </p:nvPr>
        </p:nvSpPr>
        <p:spPr>
          <a:xfrm>
            <a:off x="951200" y="3056375"/>
            <a:ext cx="3476100" cy="39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8" type="subTitle"/>
          </p:nvPr>
        </p:nvSpPr>
        <p:spPr>
          <a:xfrm>
            <a:off x="951200" y="3641125"/>
            <a:ext cx="3476100" cy="39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9" type="subTitle"/>
          </p:nvPr>
        </p:nvSpPr>
        <p:spPr>
          <a:xfrm>
            <a:off x="5215425" y="1302125"/>
            <a:ext cx="3476100" cy="39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20" type="subTitle"/>
          </p:nvPr>
        </p:nvSpPr>
        <p:spPr>
          <a:xfrm>
            <a:off x="5215425" y="1886875"/>
            <a:ext cx="3476100" cy="39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21" type="subTitle"/>
          </p:nvPr>
        </p:nvSpPr>
        <p:spPr>
          <a:xfrm>
            <a:off x="5215425" y="2471625"/>
            <a:ext cx="3476100" cy="39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22" type="subTitle"/>
          </p:nvPr>
        </p:nvSpPr>
        <p:spPr>
          <a:xfrm>
            <a:off x="5215425" y="3056375"/>
            <a:ext cx="3476100" cy="39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" name="Google Shape;39;p3"/>
          <p:cNvSpPr txBox="1"/>
          <p:nvPr>
            <p:ph idx="23" type="subTitle"/>
          </p:nvPr>
        </p:nvSpPr>
        <p:spPr>
          <a:xfrm>
            <a:off x="5215425" y="3641125"/>
            <a:ext cx="3476100" cy="39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69">
          <p15:clr>
            <a:srgbClr val="E46962"/>
          </p15:clr>
        </p15:guide>
        <p15:guide id="2" pos="599">
          <p15:clr>
            <a:srgbClr val="E46962"/>
          </p15:clr>
        </p15:guide>
        <p15:guide id="3" pos="2789">
          <p15:clr>
            <a:srgbClr val="E46962"/>
          </p15:clr>
        </p15:guide>
        <p15:guide id="4" pos="3285">
          <p15:clr>
            <a:srgbClr val="E46962"/>
          </p15:clr>
        </p15:guide>
        <p15:guide id="5" orient="horz" pos="2543">
          <p15:clr>
            <a:srgbClr val="E46962"/>
          </p15:clr>
        </p15:guide>
        <p15:guide id="6" orient="horz" pos="2294">
          <p15:clr>
            <a:srgbClr val="E46962"/>
          </p15:clr>
        </p15:guide>
        <p15:guide id="7" orient="horz" pos="1930">
          <p15:clr>
            <a:srgbClr val="E46962"/>
          </p15:clr>
        </p15:guide>
        <p15:guide id="8" orient="horz" pos="1557">
          <p15:clr>
            <a:srgbClr val="E46962"/>
          </p15:clr>
        </p15:guide>
        <p15:guide id="9" orient="horz" pos="1193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RIght">
  <p:cSld name="Photo RIgh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4"/>
          <p:cNvSpPr txBox="1"/>
          <p:nvPr>
            <p:ph type="title"/>
          </p:nvPr>
        </p:nvSpPr>
        <p:spPr>
          <a:xfrm>
            <a:off x="457200" y="402336"/>
            <a:ext cx="3657599" cy="6536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2" type="sldNum"/>
          </p:nvPr>
        </p:nvSpPr>
        <p:spPr>
          <a:xfrm>
            <a:off x="182880" y="4854549"/>
            <a:ext cx="2742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457075" y="1300175"/>
            <a:ext cx="3657600" cy="312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type="title"/>
          </p:nvPr>
        </p:nvSpPr>
        <p:spPr>
          <a:xfrm>
            <a:off x="457200" y="402336"/>
            <a:ext cx="6375400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182880" y="4854549"/>
            <a:ext cx="2742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457200" y="1300175"/>
            <a:ext cx="8229600" cy="312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 showMasterSp="0" type="tx">
  <p:cSld name="TITLE_AND_BODY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6"/>
          <p:cNvPicPr preferRelativeResize="0"/>
          <p:nvPr/>
        </p:nvPicPr>
        <p:blipFill rotWithShape="1">
          <a:blip r:embed="rId2">
            <a:alphaModFix/>
          </a:blip>
          <a:srcRect b="0" l="0" r="0" t="91691"/>
          <a:stretch/>
        </p:blipFill>
        <p:spPr>
          <a:xfrm>
            <a:off x="1850" y="4718049"/>
            <a:ext cx="9144000" cy="42753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182880" y="4854549"/>
            <a:ext cx="2742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6"/>
          <p:cNvSpPr txBox="1"/>
          <p:nvPr>
            <p:ph idx="1" type="subTitle"/>
          </p:nvPr>
        </p:nvSpPr>
        <p:spPr>
          <a:xfrm>
            <a:off x="457200" y="400050"/>
            <a:ext cx="8229600" cy="402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eko SemiBold"/>
              <a:buNone/>
              <a:defRPr sz="4800">
                <a:solidFill>
                  <a:schemeClr val="lt2"/>
                </a:solidFill>
                <a:latin typeface="Teko SemiBold"/>
                <a:ea typeface="Teko SemiBold"/>
                <a:cs typeface="Teko SemiBold"/>
                <a:sym typeface="Teko SemiBold"/>
              </a:defRPr>
            </a:lvl1pPr>
            <a:lvl2pPr lvl="1" algn="ctr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" showMasterSp="0">
  <p:cSld name="Title &amp; Photo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56" name="Google Shape;56;p8"/>
          <p:cNvPicPr preferRelativeResize="0"/>
          <p:nvPr/>
        </p:nvPicPr>
        <p:blipFill rotWithShape="1">
          <a:blip r:embed="rId2">
            <a:alphaModFix/>
          </a:blip>
          <a:srcRect b="0" l="0" r="0" t="91898"/>
          <a:stretch/>
        </p:blipFill>
        <p:spPr>
          <a:xfrm>
            <a:off x="1850" y="4728697"/>
            <a:ext cx="9144000" cy="416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 rotWithShape="1">
          <a:blip r:embed="rId3">
            <a:alphaModFix/>
          </a:blip>
          <a:srcRect b="79429" l="0" r="0" t="26"/>
          <a:stretch/>
        </p:blipFill>
        <p:spPr>
          <a:xfrm>
            <a:off x="1850" y="0"/>
            <a:ext cx="9140300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8"/>
          <p:cNvSpPr/>
          <p:nvPr>
            <p:ph idx="3" type="pic"/>
          </p:nvPr>
        </p:nvSpPr>
        <p:spPr>
          <a:xfrm>
            <a:off x="6819843" y="286172"/>
            <a:ext cx="2009775" cy="382258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8"/>
          <p:cNvSpPr txBox="1"/>
          <p:nvPr>
            <p:ph type="title"/>
          </p:nvPr>
        </p:nvSpPr>
        <p:spPr>
          <a:xfrm>
            <a:off x="457200" y="2263818"/>
            <a:ext cx="8229600" cy="17430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Teko SemiBold"/>
              <a:buNone/>
              <a:defRPr sz="5200"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" type="subTitle"/>
          </p:nvPr>
        </p:nvSpPr>
        <p:spPr>
          <a:xfrm>
            <a:off x="450450" y="412900"/>
            <a:ext cx="5400900" cy="2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1pPr>
            <a:lvl2pPr lvl="1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20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4" type="subTitle"/>
          </p:nvPr>
        </p:nvSpPr>
        <p:spPr>
          <a:xfrm>
            <a:off x="450450" y="4020350"/>
            <a:ext cx="8229600" cy="40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3 SemiBold"/>
              <a:buNone/>
              <a:defRPr sz="1800">
                <a:solidFill>
                  <a:schemeClr val="lt1"/>
                </a:solidFill>
                <a:latin typeface="Source Sans 3 SemiBold"/>
                <a:ea typeface="Source Sans 3 SemiBold"/>
                <a:cs typeface="Source Sans 3 SemiBold"/>
                <a:sym typeface="Source Sans 3 SemiBold"/>
              </a:defRPr>
            </a:lvl1pPr>
            <a:lvl2pPr lvl="1">
              <a:spcBef>
                <a:spcPts val="1200"/>
              </a:spcBef>
              <a:spcAft>
                <a:spcPts val="0"/>
              </a:spcAft>
              <a:buSzPts val="1600"/>
              <a:buFont typeface="Source Sans 3 SemiBold"/>
              <a:buNone/>
              <a:defRPr>
                <a:latin typeface="Source Sans 3 SemiBold"/>
                <a:ea typeface="Source Sans 3 SemiBold"/>
                <a:cs typeface="Source Sans 3 SemiBold"/>
                <a:sym typeface="Source Sans 3 SemiBold"/>
              </a:defRPr>
            </a:lvl2pPr>
            <a:lvl3pPr lvl="2">
              <a:spcBef>
                <a:spcPts val="1200"/>
              </a:spcBef>
              <a:spcAft>
                <a:spcPts val="0"/>
              </a:spcAft>
              <a:buSzPts val="1600"/>
              <a:buFont typeface="Source Sans 3 SemiBold"/>
              <a:buNone/>
              <a:defRPr>
                <a:latin typeface="Source Sans 3 SemiBold"/>
                <a:ea typeface="Source Sans 3 SemiBold"/>
                <a:cs typeface="Source Sans 3 SemiBold"/>
                <a:sym typeface="Source Sans 3 SemiBold"/>
              </a:defRPr>
            </a:lvl3pPr>
            <a:lvl4pPr lvl="3">
              <a:spcBef>
                <a:spcPts val="1200"/>
              </a:spcBef>
              <a:spcAft>
                <a:spcPts val="0"/>
              </a:spcAft>
              <a:buSzPts val="1600"/>
              <a:buFont typeface="Source Sans 3 SemiBold"/>
              <a:buNone/>
              <a:defRPr>
                <a:latin typeface="Source Sans 3 SemiBold"/>
                <a:ea typeface="Source Sans 3 SemiBold"/>
                <a:cs typeface="Source Sans 3 SemiBold"/>
                <a:sym typeface="Source Sans 3 SemiBold"/>
              </a:defRPr>
            </a:lvl4pPr>
            <a:lvl5pPr lvl="4">
              <a:spcBef>
                <a:spcPts val="1200"/>
              </a:spcBef>
              <a:spcAft>
                <a:spcPts val="0"/>
              </a:spcAft>
              <a:buSzPts val="1600"/>
              <a:buFont typeface="Source Sans 3 SemiBold"/>
              <a:buNone/>
              <a:defRPr>
                <a:latin typeface="Source Sans 3 SemiBold"/>
                <a:ea typeface="Source Sans 3 SemiBold"/>
                <a:cs typeface="Source Sans 3 SemiBold"/>
                <a:sym typeface="Source Sans 3 SemiBold"/>
              </a:defRPr>
            </a:lvl5pPr>
            <a:lvl6pPr lvl="5">
              <a:spcBef>
                <a:spcPts val="1200"/>
              </a:spcBef>
              <a:spcAft>
                <a:spcPts val="0"/>
              </a:spcAft>
              <a:buSzPts val="1600"/>
              <a:buFont typeface="Source Sans 3 SemiBold"/>
              <a:buNone/>
              <a:defRPr>
                <a:latin typeface="Source Sans 3 SemiBold"/>
                <a:ea typeface="Source Sans 3 SemiBold"/>
                <a:cs typeface="Source Sans 3 SemiBold"/>
                <a:sym typeface="Source Sans 3 SemiBold"/>
              </a:defRPr>
            </a:lvl6pPr>
            <a:lvl7pPr lvl="6">
              <a:spcBef>
                <a:spcPts val="1200"/>
              </a:spcBef>
              <a:spcAft>
                <a:spcPts val="0"/>
              </a:spcAft>
              <a:buSzPts val="1600"/>
              <a:buFont typeface="Source Sans 3 SemiBold"/>
              <a:buNone/>
              <a:defRPr>
                <a:latin typeface="Source Sans 3 SemiBold"/>
                <a:ea typeface="Source Sans 3 SemiBold"/>
                <a:cs typeface="Source Sans 3 SemiBold"/>
                <a:sym typeface="Source Sans 3 SemiBold"/>
              </a:defRPr>
            </a:lvl7pPr>
            <a:lvl8pPr lvl="7">
              <a:spcBef>
                <a:spcPts val="1200"/>
              </a:spcBef>
              <a:spcAft>
                <a:spcPts val="0"/>
              </a:spcAft>
              <a:buSzPts val="1600"/>
              <a:buFont typeface="Source Sans 3 SemiBold"/>
              <a:buNone/>
              <a:defRPr>
                <a:latin typeface="Source Sans 3 SemiBold"/>
                <a:ea typeface="Source Sans 3 SemiBold"/>
                <a:cs typeface="Source Sans 3 SemiBold"/>
                <a:sym typeface="Source Sans 3 SemiBold"/>
              </a:defRPr>
            </a:lvl8pPr>
            <a:lvl9pPr lvl="8">
              <a:spcBef>
                <a:spcPts val="1200"/>
              </a:spcBef>
              <a:spcAft>
                <a:spcPts val="0"/>
              </a:spcAft>
              <a:buSzPts val="1600"/>
              <a:buFont typeface="Source Sans 3 SemiBold"/>
              <a:buNone/>
              <a:defRPr>
                <a:latin typeface="Source Sans 3 SemiBold"/>
                <a:ea typeface="Source Sans 3 SemiBold"/>
                <a:cs typeface="Source Sans 3 SemiBold"/>
                <a:sym typeface="Source Sans 3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12">
          <p15:clr>
            <a:srgbClr val="E46962"/>
          </p15:clr>
        </p15:guide>
        <p15:guide id="2" pos="3686">
          <p15:clr>
            <a:srgbClr val="E46962"/>
          </p15:clr>
        </p15:guide>
        <p15:guide id="3" orient="horz" pos="2533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Simple">
  <p:cSld name="Agenda Simp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457200" y="402336"/>
            <a:ext cx="6375400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182880" y="4854549"/>
            <a:ext cx="2742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457075" y="1300175"/>
            <a:ext cx="8229600" cy="312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 Alt">
  <p:cSld name="Title &amp; Photo Al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>
            <p:ph idx="2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type="title"/>
          </p:nvPr>
        </p:nvSpPr>
        <p:spPr>
          <a:xfrm>
            <a:off x="5001965" y="813547"/>
            <a:ext cx="3684834" cy="175820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182880" y="4854549"/>
            <a:ext cx="2742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10"/>
          <p:cNvSpPr txBox="1"/>
          <p:nvPr>
            <p:ph idx="1" type="subTitle"/>
          </p:nvPr>
        </p:nvSpPr>
        <p:spPr>
          <a:xfrm>
            <a:off x="5001975" y="2641600"/>
            <a:ext cx="3684900" cy="178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1200"/>
              </a:spcBef>
              <a:spcAft>
                <a:spcPts val="0"/>
              </a:spcAft>
              <a:buSzPts val="1700"/>
              <a:buFont typeface="Source Sans 3 Medium"/>
              <a:buNone/>
              <a:defRPr sz="1700">
                <a:latin typeface="Source Sans 3 Medium"/>
                <a:ea typeface="Source Sans 3 Medium"/>
                <a:cs typeface="Source Sans 3 Medium"/>
                <a:sym typeface="Source Sans 3 Medium"/>
              </a:defRPr>
            </a:lvl1pPr>
            <a:lvl2pPr lvl="1">
              <a:spcBef>
                <a:spcPts val="1200"/>
              </a:spcBef>
              <a:spcAft>
                <a:spcPts val="0"/>
              </a:spcAft>
              <a:buSzPts val="1600"/>
              <a:buFont typeface="Source Sans 3 Medium"/>
              <a:buNone/>
              <a:defRPr>
                <a:latin typeface="Source Sans 3 Medium"/>
                <a:ea typeface="Source Sans 3 Medium"/>
                <a:cs typeface="Source Sans 3 Medium"/>
                <a:sym typeface="Source Sans 3 Medium"/>
              </a:defRPr>
            </a:lvl2pPr>
            <a:lvl3pPr lvl="2">
              <a:spcBef>
                <a:spcPts val="1200"/>
              </a:spcBef>
              <a:spcAft>
                <a:spcPts val="0"/>
              </a:spcAft>
              <a:buSzPts val="1600"/>
              <a:buFont typeface="Source Sans 3 Medium"/>
              <a:buNone/>
              <a:defRPr>
                <a:latin typeface="Source Sans 3 Medium"/>
                <a:ea typeface="Source Sans 3 Medium"/>
                <a:cs typeface="Source Sans 3 Medium"/>
                <a:sym typeface="Source Sans 3 Medium"/>
              </a:defRPr>
            </a:lvl3pPr>
            <a:lvl4pPr lvl="3">
              <a:spcBef>
                <a:spcPts val="1200"/>
              </a:spcBef>
              <a:spcAft>
                <a:spcPts val="0"/>
              </a:spcAft>
              <a:buSzPts val="1600"/>
              <a:buFont typeface="Source Sans 3 Medium"/>
              <a:buNone/>
              <a:defRPr>
                <a:latin typeface="Source Sans 3 Medium"/>
                <a:ea typeface="Source Sans 3 Medium"/>
                <a:cs typeface="Source Sans 3 Medium"/>
                <a:sym typeface="Source Sans 3 Medium"/>
              </a:defRPr>
            </a:lvl4pPr>
            <a:lvl5pPr lvl="4">
              <a:spcBef>
                <a:spcPts val="1200"/>
              </a:spcBef>
              <a:spcAft>
                <a:spcPts val="0"/>
              </a:spcAft>
              <a:buSzPts val="1600"/>
              <a:buFont typeface="Source Sans 3 Medium"/>
              <a:buNone/>
              <a:defRPr>
                <a:latin typeface="Source Sans 3 Medium"/>
                <a:ea typeface="Source Sans 3 Medium"/>
                <a:cs typeface="Source Sans 3 Medium"/>
                <a:sym typeface="Source Sans 3 Medium"/>
              </a:defRPr>
            </a:lvl5pPr>
            <a:lvl6pPr lvl="5">
              <a:spcBef>
                <a:spcPts val="1200"/>
              </a:spcBef>
              <a:spcAft>
                <a:spcPts val="0"/>
              </a:spcAft>
              <a:buSzPts val="1600"/>
              <a:buFont typeface="Source Sans 3 Medium"/>
              <a:buNone/>
              <a:defRPr>
                <a:latin typeface="Source Sans 3 Medium"/>
                <a:ea typeface="Source Sans 3 Medium"/>
                <a:cs typeface="Source Sans 3 Medium"/>
                <a:sym typeface="Source Sans 3 Medium"/>
              </a:defRPr>
            </a:lvl6pPr>
            <a:lvl7pPr lvl="6">
              <a:spcBef>
                <a:spcPts val="1200"/>
              </a:spcBef>
              <a:spcAft>
                <a:spcPts val="0"/>
              </a:spcAft>
              <a:buSzPts val="1600"/>
              <a:buFont typeface="Source Sans 3 Medium"/>
              <a:buNone/>
              <a:defRPr>
                <a:latin typeface="Source Sans 3 Medium"/>
                <a:ea typeface="Source Sans 3 Medium"/>
                <a:cs typeface="Source Sans 3 Medium"/>
                <a:sym typeface="Source Sans 3 Medium"/>
              </a:defRPr>
            </a:lvl7pPr>
            <a:lvl8pPr lvl="7">
              <a:spcBef>
                <a:spcPts val="1200"/>
              </a:spcBef>
              <a:spcAft>
                <a:spcPts val="0"/>
              </a:spcAft>
              <a:buSzPts val="1600"/>
              <a:buFont typeface="Source Sans 3 Medium"/>
              <a:buNone/>
              <a:defRPr>
                <a:latin typeface="Source Sans 3 Medium"/>
                <a:ea typeface="Source Sans 3 Medium"/>
                <a:cs typeface="Source Sans 3 Medium"/>
                <a:sym typeface="Source Sans 3 Medium"/>
              </a:defRPr>
            </a:lvl8pPr>
            <a:lvl9pPr lvl="8">
              <a:spcBef>
                <a:spcPts val="1200"/>
              </a:spcBef>
              <a:spcAft>
                <a:spcPts val="0"/>
              </a:spcAft>
              <a:buSzPts val="1600"/>
              <a:buFont typeface="Source Sans 3 Medium"/>
              <a:buNone/>
              <a:defRPr>
                <a:latin typeface="Source Sans 3 Medium"/>
                <a:ea typeface="Source Sans 3 Medium"/>
                <a:cs typeface="Source Sans 3 Medium"/>
                <a:sym typeface="Source Sans 3 Medium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5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8763" cy="5148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38833" y="240172"/>
            <a:ext cx="1377803" cy="25833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82880" y="4854549"/>
            <a:ext cx="2742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chemeClr val="lt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chemeClr val="lt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chemeClr val="lt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chemeClr val="lt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chemeClr val="lt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chemeClr val="lt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chemeClr val="lt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chemeClr val="lt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chemeClr val="lt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57200" y="1300163"/>
            <a:ext cx="8229600" cy="3128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marR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3"/>
              <a:buChar char="•"/>
              <a:defRPr i="0" sz="160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1pPr>
            <a:lvl2pPr indent="-330200" lvl="1" marL="914400" marR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3"/>
              <a:buChar char="•"/>
              <a:defRPr i="0" sz="160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2pPr>
            <a:lvl3pPr indent="-330200" lvl="2" marL="1371600" marR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3"/>
              <a:buChar char="•"/>
              <a:defRPr i="0" sz="160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3pPr>
            <a:lvl4pPr indent="-330200" lvl="3" marL="1828800" marR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3"/>
              <a:buChar char="•"/>
              <a:defRPr i="0" sz="160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4pPr>
            <a:lvl5pPr indent="-330200" lvl="4" marL="2286000" marR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3"/>
              <a:buChar char="•"/>
              <a:defRPr i="0" sz="160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5pPr>
            <a:lvl6pPr indent="-330200" lvl="5" marL="2743200" marR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3"/>
              <a:buChar char="•"/>
              <a:defRPr i="0" sz="160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6pPr>
            <a:lvl7pPr indent="-330200" lvl="6" marL="3200400" marR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3"/>
              <a:buChar char="•"/>
              <a:defRPr i="0" sz="160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7pPr>
            <a:lvl8pPr indent="-330200" lvl="7" marL="3657600" marR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3"/>
              <a:buChar char="•"/>
              <a:defRPr i="0" sz="160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8pPr>
            <a:lvl9pPr indent="-330200" lvl="8" marL="4114800" marR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3"/>
              <a:buChar char="•"/>
              <a:defRPr i="0" sz="160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402336"/>
            <a:ext cx="6375400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eko SemiBold"/>
              <a:buNone/>
              <a:defRPr i="0" sz="3400" u="none" cap="none" strike="noStrike">
                <a:solidFill>
                  <a:schemeClr val="dk1"/>
                </a:solidFill>
                <a:latin typeface="Teko SemiBold"/>
                <a:ea typeface="Teko SemiBold"/>
                <a:cs typeface="Teko SemiBold"/>
                <a:sym typeface="Teko SemiBold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3375"/>
              <a:buFont typeface="Teko"/>
              <a:buNone/>
              <a:defRPr b="1" i="0" sz="3375" u="none" cap="none" strike="noStrike">
                <a:solidFill>
                  <a:srgbClr val="182B49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3375"/>
              <a:buFont typeface="Teko"/>
              <a:buNone/>
              <a:defRPr b="1" i="0" sz="3375" u="none" cap="none" strike="noStrike">
                <a:solidFill>
                  <a:srgbClr val="182B49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3375"/>
              <a:buFont typeface="Teko"/>
              <a:buNone/>
              <a:defRPr b="1" i="0" sz="3375" u="none" cap="none" strike="noStrike">
                <a:solidFill>
                  <a:srgbClr val="182B49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3375"/>
              <a:buFont typeface="Teko"/>
              <a:buNone/>
              <a:defRPr b="1" i="0" sz="3375" u="none" cap="none" strike="noStrike">
                <a:solidFill>
                  <a:srgbClr val="182B49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3375"/>
              <a:buFont typeface="Teko"/>
              <a:buNone/>
              <a:defRPr b="1" i="0" sz="3375" u="none" cap="none" strike="noStrike">
                <a:solidFill>
                  <a:srgbClr val="182B49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3375"/>
              <a:buFont typeface="Teko"/>
              <a:buNone/>
              <a:defRPr b="1" i="0" sz="3375" u="none" cap="none" strike="noStrike">
                <a:solidFill>
                  <a:srgbClr val="182B49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3375"/>
              <a:buFont typeface="Teko"/>
              <a:buNone/>
              <a:defRPr b="1" i="0" sz="3375" u="none" cap="none" strike="noStrike">
                <a:solidFill>
                  <a:srgbClr val="182B49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3375"/>
              <a:buFont typeface="Teko"/>
              <a:buNone/>
              <a:defRPr b="1" i="0" sz="3375" u="none" cap="none" strike="noStrike">
                <a:solidFill>
                  <a:srgbClr val="182B49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819">
          <p15:clr>
            <a:srgbClr val="F26B43"/>
          </p15:clr>
        </p15:guide>
        <p15:guide id="4" orient="horz" pos="2790">
          <p15:clr>
            <a:srgbClr val="F26B43"/>
          </p15:clr>
        </p15:guide>
        <p15:guide id="5" orient="horz" pos="252">
          <p15:clr>
            <a:srgbClr val="F26B43"/>
          </p15:clr>
        </p15:guide>
        <p15:guide id="6" orient="horz" pos="666">
          <p15:clr>
            <a:srgbClr val="F26B43"/>
          </p15:clr>
        </p15:guide>
        <p15:guide id="7" pos="288">
          <p15:clr>
            <a:srgbClr val="F26B43"/>
          </p15:clr>
        </p15:guide>
        <p15:guide id="8" pos="5472">
          <p15:clr>
            <a:srgbClr val="F26B43"/>
          </p15:clr>
        </p15:guide>
        <p15:guide id="9" pos="25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35.png"/><Relationship Id="rId5" Type="http://schemas.openxmlformats.org/officeDocument/2006/relationships/image" Target="../media/image27.png"/><Relationship Id="rId6" Type="http://schemas.openxmlformats.org/officeDocument/2006/relationships/image" Target="../media/image33.png"/><Relationship Id="rId7" Type="http://schemas.openxmlformats.org/officeDocument/2006/relationships/image" Target="../media/image36.png"/><Relationship Id="rId8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Relationship Id="rId4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37.jpg"/><Relationship Id="rId5" Type="http://schemas.openxmlformats.org/officeDocument/2006/relationships/image" Target="../media/image14.jpg"/><Relationship Id="rId6" Type="http://schemas.openxmlformats.org/officeDocument/2006/relationships/image" Target="../media/image3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wCd0InXbYCKA9xz0V36kBef47A0dkBND/view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28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fAo5pACZpzfKs3lSYvJioyVK_GJpzd-N/view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34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9"/>
          <a:stretch/>
        </p:blipFill>
        <p:spPr>
          <a:xfrm>
            <a:off x="6819843" y="286172"/>
            <a:ext cx="2009699" cy="382200"/>
          </a:xfrm>
          <a:prstGeom prst="rect">
            <a:avLst/>
          </a:prstGeom>
        </p:spPr>
      </p:pic>
      <p:sp>
        <p:nvSpPr>
          <p:cNvPr id="110" name="Google Shape;110;p20"/>
          <p:cNvSpPr txBox="1"/>
          <p:nvPr>
            <p:ph type="title"/>
          </p:nvPr>
        </p:nvSpPr>
        <p:spPr>
          <a:xfrm>
            <a:off x="457200" y="1057275"/>
            <a:ext cx="8229600" cy="1711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</a:t>
            </a:r>
            <a:r>
              <a:rPr lang="en-US"/>
              <a:t>moji Translator</a:t>
            </a:r>
            <a:endParaRPr/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457200" y="2782650"/>
            <a:ext cx="8229600" cy="714300"/>
          </a:xfrm>
          <a:prstGeom prst="rect">
            <a:avLst/>
          </a:prstGeom>
        </p:spPr>
        <p:txBody>
          <a:bodyPr anchorCtr="0" anchor="t" bIns="0" lIns="18275" spcFirstLastPara="1" rIns="0" wrap="square" tIns="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Team 3: &lt;div&gt;ine coders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>
            <p:ph type="title"/>
          </p:nvPr>
        </p:nvSpPr>
        <p:spPr>
          <a:xfrm>
            <a:off x="457200" y="402336"/>
            <a:ext cx="6375300" cy="65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Directions</a:t>
            </a:r>
            <a:endParaRPr/>
          </a:p>
        </p:txBody>
      </p:sp>
      <p:sp>
        <p:nvSpPr>
          <p:cNvPr id="228" name="Google Shape;228;p29"/>
          <p:cNvSpPr txBox="1"/>
          <p:nvPr>
            <p:ph idx="12" type="sldNum"/>
          </p:nvPr>
        </p:nvSpPr>
        <p:spPr>
          <a:xfrm>
            <a:off x="182880" y="4854549"/>
            <a:ext cx="274200" cy="21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" name="Google Shape;229;p29"/>
          <p:cNvSpPr txBox="1"/>
          <p:nvPr/>
        </p:nvSpPr>
        <p:spPr>
          <a:xfrm>
            <a:off x="827800" y="1199850"/>
            <a:ext cx="7803300" cy="23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/>
              <a:t>When it's converting we can add a popup progress bar Or just a popup ”converting…”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Save converting history (maybe～10？）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an icon for “copy”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Accessibility for different screen sizes and devices (i.e. phones, tablets, laptop)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when the user didn’t put anything and pressed “enter”, could show a popup window saying “please put the sentences in the box”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0" name="Google Shape;2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225" y="1486500"/>
            <a:ext cx="4077100" cy="5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8275" y="2998975"/>
            <a:ext cx="2228525" cy="193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9" title="download (2)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0600" y="4155125"/>
            <a:ext cx="1073400" cy="124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title"/>
          </p:nvPr>
        </p:nvSpPr>
        <p:spPr>
          <a:xfrm>
            <a:off x="457200" y="402336"/>
            <a:ext cx="6375300" cy="65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Considerations</a:t>
            </a:r>
            <a:endParaRPr/>
          </a:p>
        </p:txBody>
      </p:sp>
      <p:sp>
        <p:nvSpPr>
          <p:cNvPr id="238" name="Google Shape;238;p30"/>
          <p:cNvSpPr txBox="1"/>
          <p:nvPr>
            <p:ph idx="12" type="sldNum"/>
          </p:nvPr>
        </p:nvSpPr>
        <p:spPr>
          <a:xfrm>
            <a:off x="182880" y="4854549"/>
            <a:ext cx="274200" cy="21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9" name="Google Shape;2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9361" y="1850863"/>
            <a:ext cx="3423498" cy="165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92" y="1850875"/>
            <a:ext cx="3258463" cy="165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0"/>
          <p:cNvSpPr txBox="1"/>
          <p:nvPr/>
        </p:nvSpPr>
        <p:spPr>
          <a:xfrm>
            <a:off x="466400" y="992375"/>
            <a:ext cx="749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changed the color to yellow to resemble the color of the most common emoji known which is the yellow </a:t>
            </a:r>
            <a:r>
              <a:rPr lang="en-US"/>
              <a:t>smiley</a:t>
            </a:r>
            <a:r>
              <a:rPr lang="en-US"/>
              <a:t> face 😀</a:t>
            </a:r>
            <a:endParaRPr sz="1600">
              <a:solidFill>
                <a:schemeClr val="dk1"/>
              </a:solidFill>
            </a:endParaRPr>
          </a:p>
        </p:txBody>
      </p:sp>
      <p:cxnSp>
        <p:nvCxnSpPr>
          <p:cNvPr id="242" name="Google Shape;242;p30"/>
          <p:cNvCxnSpPr/>
          <p:nvPr/>
        </p:nvCxnSpPr>
        <p:spPr>
          <a:xfrm>
            <a:off x="3843136" y="2571754"/>
            <a:ext cx="129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457200" y="402336"/>
            <a:ext cx="6375300" cy="65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Considerations</a:t>
            </a:r>
            <a:endParaRPr/>
          </a:p>
        </p:txBody>
      </p:sp>
      <p:sp>
        <p:nvSpPr>
          <p:cNvPr id="248" name="Google Shape;248;p31"/>
          <p:cNvSpPr txBox="1"/>
          <p:nvPr>
            <p:ph idx="12" type="sldNum"/>
          </p:nvPr>
        </p:nvSpPr>
        <p:spPr>
          <a:xfrm>
            <a:off x="182880" y="4854549"/>
            <a:ext cx="274200" cy="21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9" name="Google Shape;24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675" y="1387050"/>
            <a:ext cx="2539274" cy="122496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1"/>
          <p:cNvSpPr txBox="1"/>
          <p:nvPr/>
        </p:nvSpPr>
        <p:spPr>
          <a:xfrm>
            <a:off x="466400" y="992375"/>
            <a:ext cx="749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used the extension “Colorblindly” to ensure the change in color is still viewable for for users with colorblindness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51" name="Google Shape;25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476" y="1748438"/>
            <a:ext cx="2170925" cy="241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1"/>
          <p:cNvPicPr preferRelativeResize="0"/>
          <p:nvPr/>
        </p:nvPicPr>
        <p:blipFill rotWithShape="1">
          <a:blip r:embed="rId5">
            <a:alphaModFix/>
          </a:blip>
          <a:srcRect b="-8" l="0" r="39777" t="10242"/>
          <a:stretch/>
        </p:blipFill>
        <p:spPr>
          <a:xfrm>
            <a:off x="5819581" y="1545050"/>
            <a:ext cx="2649725" cy="46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67206" y="2129537"/>
            <a:ext cx="3157138" cy="14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60726" y="3316251"/>
            <a:ext cx="3157149" cy="1538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1"/>
          <p:cNvPicPr preferRelativeResize="0"/>
          <p:nvPr/>
        </p:nvPicPr>
        <p:blipFill rotWithShape="1">
          <a:blip r:embed="rId8">
            <a:alphaModFix/>
          </a:blip>
          <a:srcRect b="16296" l="0" r="41772" t="0"/>
          <a:stretch/>
        </p:blipFill>
        <p:spPr>
          <a:xfrm>
            <a:off x="2560725" y="2782488"/>
            <a:ext cx="2539275" cy="46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title"/>
          </p:nvPr>
        </p:nvSpPr>
        <p:spPr>
          <a:xfrm>
            <a:off x="457200" y="402336"/>
            <a:ext cx="6375300" cy="65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Considerations</a:t>
            </a:r>
            <a:endParaRPr/>
          </a:p>
        </p:txBody>
      </p:sp>
      <p:sp>
        <p:nvSpPr>
          <p:cNvPr id="261" name="Google Shape;261;p32"/>
          <p:cNvSpPr txBox="1"/>
          <p:nvPr>
            <p:ph idx="12" type="sldNum"/>
          </p:nvPr>
        </p:nvSpPr>
        <p:spPr>
          <a:xfrm>
            <a:off x="182880" y="4854549"/>
            <a:ext cx="274200" cy="21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2" name="Google Shape;262;p32"/>
          <p:cNvSpPr txBox="1"/>
          <p:nvPr/>
        </p:nvSpPr>
        <p:spPr>
          <a:xfrm>
            <a:off x="466400" y="992375"/>
            <a:ext cx="749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</a:t>
            </a:r>
            <a:r>
              <a:rPr lang="en-US"/>
              <a:t>ade the text bigger, keeping in mind our intended audience are adults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2"/>
          <p:cNvSpPr txBox="1"/>
          <p:nvPr/>
        </p:nvSpPr>
        <p:spPr>
          <a:xfrm>
            <a:off x="2430375" y="3552539"/>
            <a:ext cx="238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cxnSp>
        <p:nvCxnSpPr>
          <p:cNvPr id="264" name="Google Shape;264;p32"/>
          <p:cNvCxnSpPr/>
          <p:nvPr/>
        </p:nvCxnSpPr>
        <p:spPr>
          <a:xfrm>
            <a:off x="3989436" y="3097031"/>
            <a:ext cx="129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65" name="Google Shape;2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2975" y="1971894"/>
            <a:ext cx="3497074" cy="1651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511" y="1971893"/>
            <a:ext cx="3423498" cy="165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/>
          <p:nvPr>
            <p:ph type="title"/>
          </p:nvPr>
        </p:nvSpPr>
        <p:spPr>
          <a:xfrm>
            <a:off x="457200" y="402325"/>
            <a:ext cx="5913600" cy="65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T</a:t>
            </a:r>
            <a:r>
              <a:rPr lang="en-US"/>
              <a:t>akeaways</a:t>
            </a:r>
            <a:endParaRPr/>
          </a:p>
        </p:txBody>
      </p:sp>
      <p:sp>
        <p:nvSpPr>
          <p:cNvPr id="272" name="Google Shape;272;p33"/>
          <p:cNvSpPr txBox="1"/>
          <p:nvPr>
            <p:ph idx="12" type="sldNum"/>
          </p:nvPr>
        </p:nvSpPr>
        <p:spPr>
          <a:xfrm>
            <a:off x="182880" y="4854549"/>
            <a:ext cx="274200" cy="21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" name="Google Shape;273;p33"/>
          <p:cNvSpPr txBox="1"/>
          <p:nvPr>
            <p:ph idx="1" type="body"/>
          </p:nvPr>
        </p:nvSpPr>
        <p:spPr>
          <a:xfrm>
            <a:off x="457200" y="985350"/>
            <a:ext cx="8140800" cy="394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77500" lnSpcReduction="20000"/>
          </a:bodyPr>
          <a:lstStyle/>
          <a:p>
            <a:pPr indent="-307340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Regular communication </a:t>
            </a:r>
            <a:endParaRPr/>
          </a:p>
          <a:p>
            <a:pPr indent="-307340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Also letting the team know what days we are completely unavailable to better coordinate synchronize work times</a:t>
            </a:r>
            <a:endParaRPr/>
          </a:p>
          <a:p>
            <a:pPr indent="-307340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Check in </a:t>
            </a:r>
            <a:r>
              <a:rPr lang="en-US"/>
              <a:t>meeting</a:t>
            </a:r>
            <a:r>
              <a:rPr lang="en-US"/>
              <a:t> even if there has been not much progress</a:t>
            </a:r>
            <a:endParaRPr/>
          </a:p>
          <a:p>
            <a:pPr indent="-307340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Shared project documentation</a:t>
            </a:r>
            <a:endParaRPr/>
          </a:p>
          <a:p>
            <a:pPr indent="-307340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Using the repo as our “google drive”</a:t>
            </a:r>
            <a:endParaRPr/>
          </a:p>
          <a:p>
            <a:pPr indent="-307340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As for our meeting notes, also have everyone type theris comments, questions, ideas, concerns that way we can all brainstorm independently before sharing with the team</a:t>
            </a:r>
            <a:endParaRPr/>
          </a:p>
          <a:p>
            <a:pPr indent="-307340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Clean &amp; documented code</a:t>
            </a:r>
            <a:endParaRPr/>
          </a:p>
          <a:p>
            <a:pPr indent="-307340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Code review and testing</a:t>
            </a:r>
            <a:endParaRPr/>
          </a:p>
          <a:p>
            <a:pPr indent="-307340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Version control collaboration</a:t>
            </a:r>
            <a:endParaRPr/>
          </a:p>
          <a:p>
            <a:pPr indent="-307340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As a group, we need to refresh on github usage</a:t>
            </a:r>
            <a:endParaRPr/>
          </a:p>
          <a:p>
            <a:pPr indent="-307340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Parallel prototyping &gt; serial prototyping</a:t>
            </a:r>
            <a:endParaRPr/>
          </a:p>
          <a:p>
            <a:pPr indent="-307340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aka having more than one </a:t>
            </a:r>
            <a:r>
              <a:rPr lang="en-US"/>
              <a:t>design</a:t>
            </a:r>
            <a:r>
              <a:rPr lang="en-US"/>
              <a:t> ready before sharing with team → feedback </a:t>
            </a:r>
            <a:r>
              <a:rPr b="1" lang="en-US"/>
              <a:t>vs</a:t>
            </a:r>
            <a:r>
              <a:rPr lang="en-US"/>
              <a:t> 1 design → feedback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9843" y="286172"/>
            <a:ext cx="2009775" cy="382258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4"/>
          <p:cNvSpPr txBox="1"/>
          <p:nvPr>
            <p:ph idx="4294967295" type="ctrTitle"/>
          </p:nvPr>
        </p:nvSpPr>
        <p:spPr>
          <a:xfrm>
            <a:off x="457200" y="1057275"/>
            <a:ext cx="8229600" cy="337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Teko SemiBold"/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Teko SemiBold"/>
                <a:ea typeface="Teko SemiBold"/>
                <a:cs typeface="Teko SemiBold"/>
                <a:sym typeface="Teko SemiBold"/>
              </a:rPr>
              <a:t>Thank you!</a:t>
            </a:r>
            <a:endParaRPr b="1" i="0" sz="6000" u="none" cap="none" strike="noStrike">
              <a:solidFill>
                <a:srgbClr val="FFFFFF"/>
              </a:solidFill>
              <a:latin typeface="Teko SemiBold"/>
              <a:ea typeface="Teko SemiBold"/>
              <a:cs typeface="Teko SemiBold"/>
              <a:sym typeface="Teko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/>
          <p:nvPr>
            <p:ph idx="1" type="body"/>
          </p:nvPr>
        </p:nvSpPr>
        <p:spPr>
          <a:xfrm>
            <a:off x="457063" y="1098789"/>
            <a:ext cx="381000" cy="381000"/>
          </a:xfrm>
          <a:prstGeom prst="ellipse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17" name="Google Shape;117;p21"/>
          <p:cNvSpPr/>
          <p:nvPr>
            <p:ph idx="2" type="body"/>
          </p:nvPr>
        </p:nvSpPr>
        <p:spPr>
          <a:xfrm>
            <a:off x="457063" y="1683539"/>
            <a:ext cx="381000" cy="381000"/>
          </a:xfrm>
          <a:prstGeom prst="ellipse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18" name="Google Shape;118;p21"/>
          <p:cNvSpPr/>
          <p:nvPr>
            <p:ph idx="3" type="body"/>
          </p:nvPr>
        </p:nvSpPr>
        <p:spPr>
          <a:xfrm>
            <a:off x="457063" y="2268289"/>
            <a:ext cx="381000" cy="381000"/>
          </a:xfrm>
          <a:prstGeom prst="ellipse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19" name="Google Shape;119;p21"/>
          <p:cNvSpPr/>
          <p:nvPr>
            <p:ph idx="4" type="body"/>
          </p:nvPr>
        </p:nvSpPr>
        <p:spPr>
          <a:xfrm>
            <a:off x="457063" y="3437789"/>
            <a:ext cx="381000" cy="381000"/>
          </a:xfrm>
          <a:prstGeom prst="ellipse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120" name="Google Shape;120;p21"/>
          <p:cNvSpPr/>
          <p:nvPr>
            <p:ph idx="5" type="body"/>
          </p:nvPr>
        </p:nvSpPr>
        <p:spPr>
          <a:xfrm>
            <a:off x="457063" y="2853039"/>
            <a:ext cx="381000" cy="381000"/>
          </a:xfrm>
          <a:prstGeom prst="ellipse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121" name="Google Shape;121;p21"/>
          <p:cNvSpPr txBox="1"/>
          <p:nvPr>
            <p:ph type="title"/>
          </p:nvPr>
        </p:nvSpPr>
        <p:spPr>
          <a:xfrm>
            <a:off x="457200" y="402336"/>
            <a:ext cx="6375300" cy="65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182880" y="4854549"/>
            <a:ext cx="274200" cy="21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21"/>
          <p:cNvSpPr txBox="1"/>
          <p:nvPr>
            <p:ph idx="14" type="subTitle"/>
          </p:nvPr>
        </p:nvSpPr>
        <p:spPr>
          <a:xfrm>
            <a:off x="955825" y="1091600"/>
            <a:ext cx="3476100" cy="39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Our team</a:t>
            </a:r>
            <a:endParaRPr/>
          </a:p>
        </p:txBody>
      </p:sp>
      <p:sp>
        <p:nvSpPr>
          <p:cNvPr id="124" name="Google Shape;124;p21"/>
          <p:cNvSpPr txBox="1"/>
          <p:nvPr>
            <p:ph idx="15" type="subTitle"/>
          </p:nvPr>
        </p:nvSpPr>
        <p:spPr>
          <a:xfrm>
            <a:off x="955825" y="1676350"/>
            <a:ext cx="3476100" cy="39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Project Design</a:t>
            </a:r>
            <a:endParaRPr/>
          </a:p>
        </p:txBody>
      </p:sp>
      <p:sp>
        <p:nvSpPr>
          <p:cNvPr id="125" name="Google Shape;125;p21"/>
          <p:cNvSpPr txBox="1"/>
          <p:nvPr>
            <p:ph idx="16" type="subTitle"/>
          </p:nvPr>
        </p:nvSpPr>
        <p:spPr>
          <a:xfrm>
            <a:off x="955825" y="2261100"/>
            <a:ext cx="3476100" cy="39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126" name="Google Shape;126;p21"/>
          <p:cNvSpPr txBox="1"/>
          <p:nvPr>
            <p:ph idx="17" type="subTitle"/>
          </p:nvPr>
        </p:nvSpPr>
        <p:spPr>
          <a:xfrm>
            <a:off x="955825" y="2845850"/>
            <a:ext cx="3476100" cy="39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User Feedback</a:t>
            </a:r>
            <a:endParaRPr/>
          </a:p>
        </p:txBody>
      </p:sp>
      <p:sp>
        <p:nvSpPr>
          <p:cNvPr id="127" name="Google Shape;127;p21"/>
          <p:cNvSpPr txBox="1"/>
          <p:nvPr>
            <p:ph idx="18" type="subTitle"/>
          </p:nvPr>
        </p:nvSpPr>
        <p:spPr>
          <a:xfrm>
            <a:off x="955825" y="3430600"/>
            <a:ext cx="3476100" cy="39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Future Directions</a:t>
            </a:r>
            <a:endParaRPr/>
          </a:p>
        </p:txBody>
      </p:sp>
      <p:sp>
        <p:nvSpPr>
          <p:cNvPr id="128" name="Google Shape;128;p21"/>
          <p:cNvSpPr/>
          <p:nvPr>
            <p:ph idx="4" type="body"/>
          </p:nvPr>
        </p:nvSpPr>
        <p:spPr>
          <a:xfrm>
            <a:off x="457063" y="4040902"/>
            <a:ext cx="381000" cy="381000"/>
          </a:xfrm>
          <a:prstGeom prst="ellipse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sp>
        <p:nvSpPr>
          <p:cNvPr id="129" name="Google Shape;129;p21"/>
          <p:cNvSpPr txBox="1"/>
          <p:nvPr>
            <p:ph idx="18" type="subTitle"/>
          </p:nvPr>
        </p:nvSpPr>
        <p:spPr>
          <a:xfrm>
            <a:off x="955825" y="4033713"/>
            <a:ext cx="3476100" cy="39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Key Takeaways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457200" y="402336"/>
            <a:ext cx="6375300" cy="65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</a:t>
            </a:r>
            <a:r>
              <a:rPr lang="en-US"/>
              <a:t>eam Members</a:t>
            </a:r>
            <a:endParaRPr/>
          </a:p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182880" y="4854549"/>
            <a:ext cx="274200" cy="21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6" name="Google Shape;136;p22" title="download (2).jpg"/>
          <p:cNvPicPr preferRelativeResize="0"/>
          <p:nvPr/>
        </p:nvPicPr>
        <p:blipFill rotWithShape="1">
          <a:blip r:embed="rId3">
            <a:alphaModFix/>
          </a:blip>
          <a:srcRect b="6896" l="0" r="0" t="6896"/>
          <a:stretch/>
        </p:blipFill>
        <p:spPr>
          <a:xfrm>
            <a:off x="196525" y="1214950"/>
            <a:ext cx="950700" cy="950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/>
        </p:nvSpPr>
        <p:spPr>
          <a:xfrm>
            <a:off x="221912" y="2198441"/>
            <a:ext cx="8997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3675" lIns="73675" spcFirstLastPara="1" rIns="73675" wrap="square" tIns="73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7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Abhishek Dhaka</a:t>
            </a:r>
            <a:endParaRPr sz="1047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pic>
        <p:nvPicPr>
          <p:cNvPr id="138" name="Google Shape;138;p22" title="download (2).jpg"/>
          <p:cNvPicPr preferRelativeResize="0"/>
          <p:nvPr/>
        </p:nvPicPr>
        <p:blipFill rotWithShape="1">
          <a:blip r:embed="rId3">
            <a:alphaModFix/>
          </a:blip>
          <a:srcRect b="6896" l="0" r="0" t="6896"/>
          <a:stretch/>
        </p:blipFill>
        <p:spPr>
          <a:xfrm>
            <a:off x="1475413" y="1214950"/>
            <a:ext cx="950700" cy="950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1500800" y="2198441"/>
            <a:ext cx="8997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3675" lIns="73675" spcFirstLastPara="1" rIns="73675" wrap="square" tIns="73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7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Khang Duc Tran</a:t>
            </a:r>
            <a:endParaRPr sz="1047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pic>
        <p:nvPicPr>
          <p:cNvPr id="140" name="Google Shape;140;p22" title="IMG_7376 2.jpeg"/>
          <p:cNvPicPr preferRelativeResize="0"/>
          <p:nvPr/>
        </p:nvPicPr>
        <p:blipFill rotWithShape="1">
          <a:blip r:embed="rId4">
            <a:alphaModFix/>
          </a:blip>
          <a:srcRect b="0" l="3174" r="3183" t="0"/>
          <a:stretch/>
        </p:blipFill>
        <p:spPr>
          <a:xfrm>
            <a:off x="2779688" y="1214950"/>
            <a:ext cx="950700" cy="950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2805075" y="2198441"/>
            <a:ext cx="8997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3675" lIns="73675" spcFirstLastPara="1" rIns="73675" wrap="square" tIns="73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7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Andrew Pan</a:t>
            </a:r>
            <a:endParaRPr sz="1047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pic>
        <p:nvPicPr>
          <p:cNvPr id="142" name="Google Shape;142;p22" title="audria.jp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83963" y="1214950"/>
            <a:ext cx="950700" cy="950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/>
        </p:nvSpPr>
        <p:spPr>
          <a:xfrm>
            <a:off x="4109350" y="2218707"/>
            <a:ext cx="8997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3675" lIns="73675" spcFirstLastPara="1" rIns="73675" wrap="square" tIns="73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7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Audria </a:t>
            </a:r>
            <a:endParaRPr sz="1047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7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Montalvo</a:t>
            </a:r>
            <a:endParaRPr sz="1047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pic>
        <p:nvPicPr>
          <p:cNvPr id="144" name="Google Shape;144;p22" title="download (2).jpg"/>
          <p:cNvPicPr preferRelativeResize="0"/>
          <p:nvPr/>
        </p:nvPicPr>
        <p:blipFill rotWithShape="1">
          <a:blip r:embed="rId3">
            <a:alphaModFix/>
          </a:blip>
          <a:srcRect b="6896" l="0" r="0" t="6896"/>
          <a:stretch/>
        </p:blipFill>
        <p:spPr>
          <a:xfrm>
            <a:off x="5388238" y="1214950"/>
            <a:ext cx="950700" cy="950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5413624" y="2198441"/>
            <a:ext cx="8997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3675" lIns="73675" spcFirstLastPara="1" rIns="73675" wrap="square" tIns="73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7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Gabrielle Kim</a:t>
            </a:r>
            <a:endParaRPr sz="1047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pic>
        <p:nvPicPr>
          <p:cNvPr id="146" name="Google Shape;146;p22" title="download (2).jpg"/>
          <p:cNvPicPr preferRelativeResize="0"/>
          <p:nvPr/>
        </p:nvPicPr>
        <p:blipFill rotWithShape="1">
          <a:blip r:embed="rId3">
            <a:alphaModFix/>
          </a:blip>
          <a:srcRect b="6896" l="0" r="0" t="6896"/>
          <a:stretch/>
        </p:blipFill>
        <p:spPr>
          <a:xfrm>
            <a:off x="6692513" y="1214950"/>
            <a:ext cx="950700" cy="950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/>
        </p:nvSpPr>
        <p:spPr>
          <a:xfrm>
            <a:off x="6717899" y="2198441"/>
            <a:ext cx="8997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3675" lIns="73675" spcFirstLastPara="1" rIns="73675" wrap="square" tIns="73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7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Hongyi Pan</a:t>
            </a:r>
            <a:endParaRPr sz="1047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pic>
        <p:nvPicPr>
          <p:cNvPr id="148" name="Google Shape;148;p22" title="download (2).jpg"/>
          <p:cNvPicPr preferRelativeResize="0"/>
          <p:nvPr/>
        </p:nvPicPr>
        <p:blipFill rotWithShape="1">
          <a:blip r:embed="rId3">
            <a:alphaModFix/>
          </a:blip>
          <a:srcRect b="6896" l="0" r="0" t="6896"/>
          <a:stretch/>
        </p:blipFill>
        <p:spPr>
          <a:xfrm>
            <a:off x="7996781" y="1214950"/>
            <a:ext cx="950700" cy="950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8022168" y="2198441"/>
            <a:ext cx="8997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3675" lIns="73675" spcFirstLastPara="1" rIns="73675" wrap="square" tIns="73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7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Bobby Zhu</a:t>
            </a:r>
            <a:endParaRPr sz="1047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pic>
        <p:nvPicPr>
          <p:cNvPr id="150" name="Google Shape;150;p22" title="download (2).jpg"/>
          <p:cNvPicPr preferRelativeResize="0"/>
          <p:nvPr/>
        </p:nvPicPr>
        <p:blipFill rotWithShape="1">
          <a:blip r:embed="rId3">
            <a:alphaModFix/>
          </a:blip>
          <a:srcRect b="6896" l="0" r="0" t="6896"/>
          <a:stretch/>
        </p:blipFill>
        <p:spPr>
          <a:xfrm>
            <a:off x="848650" y="2836175"/>
            <a:ext cx="950700" cy="950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/>
        </p:nvSpPr>
        <p:spPr>
          <a:xfrm>
            <a:off x="874037" y="3819666"/>
            <a:ext cx="8997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3675" lIns="73675" spcFirstLastPara="1" rIns="73675" wrap="square" tIns="73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7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Aditya Melkote</a:t>
            </a:r>
            <a:endParaRPr sz="1047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pic>
        <p:nvPicPr>
          <p:cNvPr id="152" name="Google Shape;152;p22" title="download (2).jpg"/>
          <p:cNvPicPr preferRelativeResize="0"/>
          <p:nvPr/>
        </p:nvPicPr>
        <p:blipFill rotWithShape="1">
          <a:blip r:embed="rId3">
            <a:alphaModFix/>
          </a:blip>
          <a:srcRect b="6896" l="0" r="0" t="6896"/>
          <a:stretch/>
        </p:blipFill>
        <p:spPr>
          <a:xfrm>
            <a:off x="2127538" y="2836175"/>
            <a:ext cx="950700" cy="950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3" name="Google Shape;153;p22"/>
          <p:cNvSpPr txBox="1"/>
          <p:nvPr/>
        </p:nvSpPr>
        <p:spPr>
          <a:xfrm>
            <a:off x="2152925" y="3819666"/>
            <a:ext cx="8997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3675" lIns="73675" spcFirstLastPara="1" rIns="73675" wrap="square" tIns="73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7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Rui Sun</a:t>
            </a:r>
            <a:endParaRPr sz="1047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pic>
        <p:nvPicPr>
          <p:cNvPr id="154" name="Google Shape;154;p22" title="download (2).jpg"/>
          <p:cNvPicPr preferRelativeResize="0"/>
          <p:nvPr/>
        </p:nvPicPr>
        <p:blipFill rotWithShape="1">
          <a:blip r:embed="rId3">
            <a:alphaModFix/>
          </a:blip>
          <a:srcRect b="6896" l="0" r="0" t="6896"/>
          <a:stretch/>
        </p:blipFill>
        <p:spPr>
          <a:xfrm>
            <a:off x="3431813" y="2836175"/>
            <a:ext cx="950700" cy="950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/>
          <p:nvPr/>
        </p:nvSpPr>
        <p:spPr>
          <a:xfrm>
            <a:off x="3457200" y="3819666"/>
            <a:ext cx="8997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3675" lIns="73675" spcFirstLastPara="1" rIns="73675" wrap="square" tIns="73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7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Yuting Wu</a:t>
            </a:r>
            <a:endParaRPr sz="1047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pic>
        <p:nvPicPr>
          <p:cNvPr id="156" name="Google Shape;156;p22" title="photo_2024-12-08_17-41-07.jpg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36088" y="2836175"/>
            <a:ext cx="950700" cy="950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/>
          <p:nvPr/>
        </p:nvSpPr>
        <p:spPr>
          <a:xfrm>
            <a:off x="4761475" y="3819666"/>
            <a:ext cx="8997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3675" lIns="73675" spcFirstLastPara="1" rIns="73675" wrap="square" tIns="73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7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Yueqi Wu</a:t>
            </a:r>
            <a:endParaRPr sz="1047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pic>
        <p:nvPicPr>
          <p:cNvPr id="158" name="Google Shape;158;p22" title="download (2).jpg"/>
          <p:cNvPicPr preferRelativeResize="0"/>
          <p:nvPr/>
        </p:nvPicPr>
        <p:blipFill rotWithShape="1">
          <a:blip r:embed="rId3">
            <a:alphaModFix/>
          </a:blip>
          <a:srcRect b="6896" l="0" r="0" t="6896"/>
          <a:stretch/>
        </p:blipFill>
        <p:spPr>
          <a:xfrm>
            <a:off x="6040363" y="2836175"/>
            <a:ext cx="950700" cy="950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9" name="Google Shape;159;p22"/>
          <p:cNvSpPr txBox="1"/>
          <p:nvPr/>
        </p:nvSpPr>
        <p:spPr>
          <a:xfrm>
            <a:off x="6040375" y="3819675"/>
            <a:ext cx="10869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3675" lIns="73675" spcFirstLastPara="1" rIns="73675" wrap="square" tIns="73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7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Tongfei Yang</a:t>
            </a:r>
            <a:endParaRPr sz="1047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pic>
        <p:nvPicPr>
          <p:cNvPr id="160" name="Google Shape;160;p22" title="download (2).jpg"/>
          <p:cNvPicPr preferRelativeResize="0"/>
          <p:nvPr/>
        </p:nvPicPr>
        <p:blipFill rotWithShape="1">
          <a:blip r:embed="rId3">
            <a:alphaModFix/>
          </a:blip>
          <a:srcRect b="6896" l="0" r="0" t="6896"/>
          <a:stretch/>
        </p:blipFill>
        <p:spPr>
          <a:xfrm>
            <a:off x="7344638" y="2836175"/>
            <a:ext cx="950700" cy="950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/>
          <p:nvPr/>
        </p:nvSpPr>
        <p:spPr>
          <a:xfrm>
            <a:off x="7370024" y="3819666"/>
            <a:ext cx="8997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3675" lIns="73675" spcFirstLastPara="1" rIns="73675" wrap="square" tIns="73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7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Name</a:t>
            </a:r>
            <a:endParaRPr sz="1047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457200" y="402336"/>
            <a:ext cx="3657600" cy="65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 Organizing</a:t>
            </a:r>
            <a:endParaRPr/>
          </a:p>
        </p:txBody>
      </p:sp>
      <p:sp>
        <p:nvSpPr>
          <p:cNvPr id="167" name="Google Shape;167;p23"/>
          <p:cNvSpPr txBox="1"/>
          <p:nvPr>
            <p:ph idx="12" type="sldNum"/>
          </p:nvPr>
        </p:nvSpPr>
        <p:spPr>
          <a:xfrm>
            <a:off x="182880" y="4854549"/>
            <a:ext cx="274200" cy="21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457075" y="1300175"/>
            <a:ext cx="3657600" cy="312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238759" lvl="0" marL="228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G</a:t>
            </a:r>
            <a:r>
              <a:rPr lang="en-US"/>
              <a:t>ithub </a:t>
            </a:r>
            <a:r>
              <a:rPr lang="en-US"/>
              <a:t>Repository</a:t>
            </a:r>
            <a:endParaRPr/>
          </a:p>
          <a:p>
            <a:pPr indent="-238759" lvl="0" marL="228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Meeting notes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Meeting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Slack discussion</a:t>
            </a:r>
            <a:endParaRPr/>
          </a:p>
          <a:p>
            <a:pPr indent="-238759" lvl="0" marL="228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Dynamic task allocation</a:t>
            </a:r>
            <a:endParaRPr/>
          </a:p>
        </p:txBody>
      </p:sp>
      <p:sp>
        <p:nvSpPr>
          <p:cNvPr id="169" name="Google Shape;169;p23"/>
          <p:cNvSpPr txBox="1"/>
          <p:nvPr/>
        </p:nvSpPr>
        <p:spPr>
          <a:xfrm>
            <a:off x="5109625" y="993250"/>
            <a:ext cx="989400" cy="5310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Team Leaders</a:t>
            </a:r>
            <a:endParaRPr sz="160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5109625" y="1822600"/>
            <a:ext cx="989400" cy="5310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Project Manager</a:t>
            </a:r>
            <a:endParaRPr sz="160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4251150" y="2797450"/>
            <a:ext cx="720600" cy="5310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Front End</a:t>
            </a:r>
            <a:endParaRPr sz="160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5244025" y="2797450"/>
            <a:ext cx="720600" cy="5310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Back</a:t>
            </a:r>
            <a:r>
              <a:rPr lang="en-US" sz="16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 End</a:t>
            </a:r>
            <a:endParaRPr sz="160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6236900" y="2797450"/>
            <a:ext cx="720600" cy="5310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Cloud</a:t>
            </a:r>
            <a:endParaRPr sz="160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4114800" y="3735950"/>
            <a:ext cx="1433700" cy="4143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Development</a:t>
            </a:r>
            <a:endParaRPr sz="160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5660150" y="3735950"/>
            <a:ext cx="1433700" cy="4143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Algorithm</a:t>
            </a:r>
            <a:endParaRPr sz="160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cxnSp>
        <p:nvCxnSpPr>
          <p:cNvPr id="176" name="Google Shape;176;p23"/>
          <p:cNvCxnSpPr>
            <a:stCxn id="169" idx="2"/>
            <a:endCxn id="170" idx="0"/>
          </p:cNvCxnSpPr>
          <p:nvPr/>
        </p:nvCxnSpPr>
        <p:spPr>
          <a:xfrm>
            <a:off x="5604325" y="1524250"/>
            <a:ext cx="0" cy="298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3"/>
          <p:cNvCxnSpPr>
            <a:stCxn id="170" idx="2"/>
            <a:endCxn id="171" idx="0"/>
          </p:cNvCxnSpPr>
          <p:nvPr/>
        </p:nvCxnSpPr>
        <p:spPr>
          <a:xfrm rot="5400000">
            <a:off x="4885825" y="2079100"/>
            <a:ext cx="444000" cy="993000"/>
          </a:xfrm>
          <a:prstGeom prst="bentConnector3">
            <a:avLst>
              <a:gd fmla="val 49983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3"/>
          <p:cNvCxnSpPr>
            <a:stCxn id="170" idx="2"/>
            <a:endCxn id="172" idx="0"/>
          </p:cNvCxnSpPr>
          <p:nvPr/>
        </p:nvCxnSpPr>
        <p:spPr>
          <a:xfrm flipH="1" rot="-5400000">
            <a:off x="5382625" y="2575300"/>
            <a:ext cx="444000" cy="600"/>
          </a:xfrm>
          <a:prstGeom prst="bentConnector3">
            <a:avLst>
              <a:gd fmla="val 49983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3"/>
          <p:cNvCxnSpPr>
            <a:stCxn id="170" idx="2"/>
            <a:endCxn id="173" idx="0"/>
          </p:cNvCxnSpPr>
          <p:nvPr/>
        </p:nvCxnSpPr>
        <p:spPr>
          <a:xfrm flipH="1" rot="-5400000">
            <a:off x="5878825" y="2079100"/>
            <a:ext cx="444000" cy="993000"/>
          </a:xfrm>
          <a:prstGeom prst="bentConnector3">
            <a:avLst>
              <a:gd fmla="val 49983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3"/>
          <p:cNvCxnSpPr>
            <a:stCxn id="172" idx="2"/>
            <a:endCxn id="174" idx="0"/>
          </p:cNvCxnSpPr>
          <p:nvPr/>
        </p:nvCxnSpPr>
        <p:spPr>
          <a:xfrm rot="5400000">
            <a:off x="5014225" y="3145750"/>
            <a:ext cx="407400" cy="772800"/>
          </a:xfrm>
          <a:prstGeom prst="bentConnector3">
            <a:avLst>
              <a:gd fmla="val 50012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3"/>
          <p:cNvCxnSpPr>
            <a:stCxn id="172" idx="2"/>
            <a:endCxn id="175" idx="0"/>
          </p:cNvCxnSpPr>
          <p:nvPr/>
        </p:nvCxnSpPr>
        <p:spPr>
          <a:xfrm flipH="1" rot="-5400000">
            <a:off x="5787025" y="3145750"/>
            <a:ext cx="407400" cy="772800"/>
          </a:xfrm>
          <a:prstGeom prst="bentConnector3">
            <a:avLst>
              <a:gd fmla="val 50012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457200" y="402336"/>
            <a:ext cx="6375300" cy="65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</a:t>
            </a:r>
            <a:r>
              <a:rPr lang="en-US"/>
              <a:t>ser Interface</a:t>
            </a:r>
            <a:endParaRPr/>
          </a:p>
        </p:txBody>
      </p:sp>
      <p:sp>
        <p:nvSpPr>
          <p:cNvPr id="187" name="Google Shape;187;p24"/>
          <p:cNvSpPr txBox="1"/>
          <p:nvPr>
            <p:ph idx="12" type="sldNum"/>
          </p:nvPr>
        </p:nvSpPr>
        <p:spPr>
          <a:xfrm>
            <a:off x="182880" y="4854549"/>
            <a:ext cx="274200" cy="21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265" y="1059624"/>
            <a:ext cx="7205473" cy="347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457200" y="402336"/>
            <a:ext cx="6375300" cy="65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Workflow</a:t>
            </a:r>
            <a:endParaRPr/>
          </a:p>
        </p:txBody>
      </p:sp>
      <p:sp>
        <p:nvSpPr>
          <p:cNvPr id="194" name="Google Shape;194;p25"/>
          <p:cNvSpPr txBox="1"/>
          <p:nvPr>
            <p:ph idx="12" type="sldNum"/>
          </p:nvPr>
        </p:nvSpPr>
        <p:spPr>
          <a:xfrm>
            <a:off x="182880" y="4854549"/>
            <a:ext cx="274200" cy="21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5" name="Google Shape;195;p25"/>
          <p:cNvPicPr preferRelativeResize="0"/>
          <p:nvPr/>
        </p:nvPicPr>
        <p:blipFill rotWithShape="1">
          <a:blip r:embed="rId3">
            <a:alphaModFix/>
          </a:blip>
          <a:srcRect b="0" l="0" r="517" t="0"/>
          <a:stretch/>
        </p:blipFill>
        <p:spPr>
          <a:xfrm>
            <a:off x="0" y="956475"/>
            <a:ext cx="9144003" cy="3514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457200" y="402336"/>
            <a:ext cx="6375300" cy="65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201" name="Google Shape;201;p26"/>
          <p:cNvSpPr txBox="1"/>
          <p:nvPr>
            <p:ph idx="12" type="sldNum"/>
          </p:nvPr>
        </p:nvSpPr>
        <p:spPr>
          <a:xfrm>
            <a:off x="182880" y="4854549"/>
            <a:ext cx="274200" cy="21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26" title="recording 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075" y="1541226"/>
            <a:ext cx="3937426" cy="295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6" title="emoji-translator-ezgif.com-video-to-gif-converter.gi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6900" y="1693637"/>
            <a:ext cx="4444700" cy="277793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6"/>
          <p:cNvSpPr txBox="1"/>
          <p:nvPr>
            <p:ph idx="1" type="body"/>
          </p:nvPr>
        </p:nvSpPr>
        <p:spPr>
          <a:xfrm>
            <a:off x="579675" y="1057275"/>
            <a:ext cx="2436000" cy="40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first front-end design    </a:t>
            </a:r>
            <a:endParaRPr/>
          </a:p>
        </p:txBody>
      </p:sp>
      <p:sp>
        <p:nvSpPr>
          <p:cNvPr id="205" name="Google Shape;205;p26"/>
          <p:cNvSpPr txBox="1"/>
          <p:nvPr>
            <p:ph idx="1" type="body"/>
          </p:nvPr>
        </p:nvSpPr>
        <p:spPr>
          <a:xfrm>
            <a:off x="5685075" y="1057275"/>
            <a:ext cx="2436000" cy="40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final front-end design    </a:t>
            </a:r>
            <a:endParaRPr/>
          </a:p>
        </p:txBody>
      </p:sp>
      <p:cxnSp>
        <p:nvCxnSpPr>
          <p:cNvPr id="206" name="Google Shape;206;p26"/>
          <p:cNvCxnSpPr>
            <a:stCxn id="204" idx="3"/>
            <a:endCxn id="205" idx="1"/>
          </p:cNvCxnSpPr>
          <p:nvPr/>
        </p:nvCxnSpPr>
        <p:spPr>
          <a:xfrm>
            <a:off x="3015675" y="1261575"/>
            <a:ext cx="2669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title"/>
          </p:nvPr>
        </p:nvSpPr>
        <p:spPr>
          <a:xfrm>
            <a:off x="457200" y="402336"/>
            <a:ext cx="6375300" cy="65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</a:t>
            </a:r>
            <a:r>
              <a:rPr lang="en-US"/>
              <a:t>emo</a:t>
            </a:r>
            <a:endParaRPr/>
          </a:p>
        </p:txBody>
      </p:sp>
      <p:sp>
        <p:nvSpPr>
          <p:cNvPr id="212" name="Google Shape;212;p27"/>
          <p:cNvSpPr txBox="1"/>
          <p:nvPr>
            <p:ph idx="12" type="sldNum"/>
          </p:nvPr>
        </p:nvSpPr>
        <p:spPr>
          <a:xfrm>
            <a:off x="182880" y="4854549"/>
            <a:ext cx="274200" cy="21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" name="Google Shape;213;p27"/>
          <p:cNvSpPr txBox="1"/>
          <p:nvPr>
            <p:ph idx="1" type="body"/>
          </p:nvPr>
        </p:nvSpPr>
        <p:spPr>
          <a:xfrm>
            <a:off x="457200" y="972800"/>
            <a:ext cx="8229600" cy="312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Fallback when LLM is not working</a:t>
            </a:r>
            <a:endParaRPr/>
          </a:p>
        </p:txBody>
      </p:sp>
      <p:pic>
        <p:nvPicPr>
          <p:cNvPr id="214" name="Google Shape;214;p27" title="recording 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300" y="1359625"/>
            <a:ext cx="4442400" cy="333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7" title="nollm-ezgif.com-video-to-gif-converter (2).gi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3850" y="1773600"/>
            <a:ext cx="4290150" cy="189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title"/>
          </p:nvPr>
        </p:nvSpPr>
        <p:spPr>
          <a:xfrm>
            <a:off x="457200" y="402336"/>
            <a:ext cx="6375300" cy="65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Feedback</a:t>
            </a:r>
            <a:endParaRPr/>
          </a:p>
        </p:txBody>
      </p:sp>
      <p:sp>
        <p:nvSpPr>
          <p:cNvPr id="221" name="Google Shape;221;p28"/>
          <p:cNvSpPr txBox="1"/>
          <p:nvPr>
            <p:ph idx="12" type="sldNum"/>
          </p:nvPr>
        </p:nvSpPr>
        <p:spPr>
          <a:xfrm>
            <a:off x="182880" y="4854549"/>
            <a:ext cx="274200" cy="21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Source Sans 3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28"/>
          <p:cNvSpPr txBox="1"/>
          <p:nvPr>
            <p:ph idx="1" type="body"/>
          </p:nvPr>
        </p:nvSpPr>
        <p:spPr>
          <a:xfrm>
            <a:off x="457200" y="1300175"/>
            <a:ext cx="8229600" cy="312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-US"/>
              <a:t>The user </a:t>
            </a:r>
            <a:r>
              <a:rPr lang="en-US"/>
              <a:t>interface</a:t>
            </a:r>
            <a:r>
              <a:rPr lang="en-US"/>
              <a:t> looks simple, could be more design in the background(add some emojis stickers and their meaning in the background)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Add different variations for interpretations to choose from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LLM output still outputting the literal meaning sometimes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Learn user preferences to choose the most appropriate variation automatically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Add functionality to convert backwards from plain text to emoji (for accessibility and speech to text)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 and Gold">
  <a:themeElements>
    <a:clrScheme name="Blue &amp; Gold">
      <a:dk1>
        <a:srgbClr val="182B48"/>
      </a:dk1>
      <a:lt1>
        <a:srgbClr val="FFCC00"/>
      </a:lt1>
      <a:dk2>
        <a:srgbClr val="182B48"/>
      </a:dk2>
      <a:lt2>
        <a:srgbClr val="FEFFFF"/>
      </a:lt2>
      <a:accent1>
        <a:srgbClr val="00629B"/>
      </a:accent1>
      <a:accent2>
        <a:srgbClr val="FFCC00"/>
      </a:accent2>
      <a:accent3>
        <a:srgbClr val="182B48"/>
      </a:accent3>
      <a:accent4>
        <a:srgbClr val="C59114"/>
      </a:accent4>
      <a:accent5>
        <a:srgbClr val="747578"/>
      </a:accent5>
      <a:accent6>
        <a:srgbClr val="FFCC00"/>
      </a:accent6>
      <a:hlink>
        <a:srgbClr val="00629B"/>
      </a:hlink>
      <a:folHlink>
        <a:srgbClr val="7475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