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5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8BEB4F-9014-4320-B193-D67410EB97C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A28BE79-5B2C-4F9C-A459-C010B8ADB95E}">
      <dgm:prSet/>
      <dgm:spPr/>
      <dgm:t>
        <a:bodyPr/>
        <a:lstStyle/>
        <a:p>
          <a:r>
            <a:rPr lang="en-US"/>
            <a:t>Randomly decide upon a daily health challenge</a:t>
          </a:r>
        </a:p>
      </dgm:t>
    </dgm:pt>
    <dgm:pt modelId="{37F81CBC-C355-478B-BD0D-B0146AA45F51}" type="parTrans" cxnId="{5C007EA1-BAE9-48D6-826F-440F32DFF672}">
      <dgm:prSet/>
      <dgm:spPr/>
      <dgm:t>
        <a:bodyPr/>
        <a:lstStyle/>
        <a:p>
          <a:endParaRPr lang="en-US"/>
        </a:p>
      </dgm:t>
    </dgm:pt>
    <dgm:pt modelId="{D23C604C-E5AD-48D5-A775-022259526122}" type="sibTrans" cxnId="{5C007EA1-BAE9-48D6-826F-440F32DFF672}">
      <dgm:prSet/>
      <dgm:spPr/>
      <dgm:t>
        <a:bodyPr/>
        <a:lstStyle/>
        <a:p>
          <a:endParaRPr lang="en-US"/>
        </a:p>
      </dgm:t>
    </dgm:pt>
    <dgm:pt modelId="{58D2936D-721F-4E84-A8F9-7BEF08C1CBBA}">
      <dgm:prSet/>
      <dgm:spPr/>
      <dgm:t>
        <a:bodyPr/>
        <a:lstStyle/>
        <a:p>
          <a:r>
            <a:rPr lang="en-US"/>
            <a:t>improving health </a:t>
          </a:r>
        </a:p>
      </dgm:t>
    </dgm:pt>
    <dgm:pt modelId="{01CBFFE3-6C4F-4A6F-AA38-436B0056C2A1}" type="parTrans" cxnId="{1491C7D1-8B81-49F7-A7D6-483D62CA422F}">
      <dgm:prSet/>
      <dgm:spPr/>
      <dgm:t>
        <a:bodyPr/>
        <a:lstStyle/>
        <a:p>
          <a:endParaRPr lang="en-US"/>
        </a:p>
      </dgm:t>
    </dgm:pt>
    <dgm:pt modelId="{479C9DB8-9CAB-45D7-ABC7-29B5C23F732E}" type="sibTrans" cxnId="{1491C7D1-8B81-49F7-A7D6-483D62CA422F}">
      <dgm:prSet/>
      <dgm:spPr/>
      <dgm:t>
        <a:bodyPr/>
        <a:lstStyle/>
        <a:p>
          <a:endParaRPr lang="en-US"/>
        </a:p>
      </dgm:t>
    </dgm:pt>
    <dgm:pt modelId="{716C9DBC-8B46-4733-8583-4CBA09F64094}" type="pres">
      <dgm:prSet presAssocID="{9F8BEB4F-9014-4320-B193-D67410EB97C8}" presName="root" presStyleCnt="0">
        <dgm:presLayoutVars>
          <dgm:dir/>
          <dgm:resizeHandles val="exact"/>
        </dgm:presLayoutVars>
      </dgm:prSet>
      <dgm:spPr/>
    </dgm:pt>
    <dgm:pt modelId="{1662BC4C-FAD8-48A6-A508-503D6A6AA8FE}" type="pres">
      <dgm:prSet presAssocID="{EA28BE79-5B2C-4F9C-A459-C010B8ADB95E}" presName="compNode" presStyleCnt="0"/>
      <dgm:spPr/>
    </dgm:pt>
    <dgm:pt modelId="{8B345A21-E176-4DCA-997D-00CF2FB8E560}" type="pres">
      <dgm:prSet presAssocID="{EA28BE79-5B2C-4F9C-A459-C010B8ADB95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听诊器"/>
        </a:ext>
      </dgm:extLst>
    </dgm:pt>
    <dgm:pt modelId="{9DF7AF1E-0CAF-4602-8504-98061DB67A16}" type="pres">
      <dgm:prSet presAssocID="{EA28BE79-5B2C-4F9C-A459-C010B8ADB95E}" presName="spaceRect" presStyleCnt="0"/>
      <dgm:spPr/>
    </dgm:pt>
    <dgm:pt modelId="{A1D2E9C8-FE07-4CAA-ACC5-7604EED50F63}" type="pres">
      <dgm:prSet presAssocID="{EA28BE79-5B2C-4F9C-A459-C010B8ADB95E}" presName="textRect" presStyleLbl="revTx" presStyleIdx="0" presStyleCnt="2">
        <dgm:presLayoutVars>
          <dgm:chMax val="1"/>
          <dgm:chPref val="1"/>
        </dgm:presLayoutVars>
      </dgm:prSet>
      <dgm:spPr/>
    </dgm:pt>
    <dgm:pt modelId="{03C93AB9-816F-4D1C-A1C3-4869DBABF66B}" type="pres">
      <dgm:prSet presAssocID="{D23C604C-E5AD-48D5-A775-022259526122}" presName="sibTrans" presStyleCnt="0"/>
      <dgm:spPr/>
    </dgm:pt>
    <dgm:pt modelId="{F13BC7A5-B84D-4694-A5B5-EBD919E721E1}" type="pres">
      <dgm:prSet presAssocID="{58D2936D-721F-4E84-A8F9-7BEF08C1CBBA}" presName="compNode" presStyleCnt="0"/>
      <dgm:spPr/>
    </dgm:pt>
    <dgm:pt modelId="{7F6366BB-2369-4C7A-A10C-985BB9EC58E1}" type="pres">
      <dgm:prSet presAssocID="{58D2936D-721F-4E84-A8F9-7BEF08C1CBB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医学"/>
        </a:ext>
      </dgm:extLst>
    </dgm:pt>
    <dgm:pt modelId="{B7102B34-DB90-4B59-BF95-3D0CB7A8A415}" type="pres">
      <dgm:prSet presAssocID="{58D2936D-721F-4E84-A8F9-7BEF08C1CBBA}" presName="spaceRect" presStyleCnt="0"/>
      <dgm:spPr/>
    </dgm:pt>
    <dgm:pt modelId="{CD291E3E-F5D9-4A41-823D-680E6563D0F2}" type="pres">
      <dgm:prSet presAssocID="{58D2936D-721F-4E84-A8F9-7BEF08C1CBB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56C2F4B-F48B-4D6C-9E80-5B9BE2D3FCA9}" type="presOf" srcId="{EA28BE79-5B2C-4F9C-A459-C010B8ADB95E}" destId="{A1D2E9C8-FE07-4CAA-ACC5-7604EED50F63}" srcOrd="0" destOrd="0" presId="urn:microsoft.com/office/officeart/2018/2/layout/IconLabelList"/>
    <dgm:cxn modelId="{5C007EA1-BAE9-48D6-826F-440F32DFF672}" srcId="{9F8BEB4F-9014-4320-B193-D67410EB97C8}" destId="{EA28BE79-5B2C-4F9C-A459-C010B8ADB95E}" srcOrd="0" destOrd="0" parTransId="{37F81CBC-C355-478B-BD0D-B0146AA45F51}" sibTransId="{D23C604C-E5AD-48D5-A775-022259526122}"/>
    <dgm:cxn modelId="{21C70EB7-AC0C-4D8C-B2F7-4F9B18D5B287}" type="presOf" srcId="{9F8BEB4F-9014-4320-B193-D67410EB97C8}" destId="{716C9DBC-8B46-4733-8583-4CBA09F64094}" srcOrd="0" destOrd="0" presId="urn:microsoft.com/office/officeart/2018/2/layout/IconLabelList"/>
    <dgm:cxn modelId="{1491C7D1-8B81-49F7-A7D6-483D62CA422F}" srcId="{9F8BEB4F-9014-4320-B193-D67410EB97C8}" destId="{58D2936D-721F-4E84-A8F9-7BEF08C1CBBA}" srcOrd="1" destOrd="0" parTransId="{01CBFFE3-6C4F-4A6F-AA38-436B0056C2A1}" sibTransId="{479C9DB8-9CAB-45D7-ABC7-29B5C23F732E}"/>
    <dgm:cxn modelId="{F2D8CFD7-AFDB-401C-A387-7E73796FE9B9}" type="presOf" srcId="{58D2936D-721F-4E84-A8F9-7BEF08C1CBBA}" destId="{CD291E3E-F5D9-4A41-823D-680E6563D0F2}" srcOrd="0" destOrd="0" presId="urn:microsoft.com/office/officeart/2018/2/layout/IconLabelList"/>
    <dgm:cxn modelId="{35E6E0C2-7B22-4275-9D91-6F7EC1E42079}" type="presParOf" srcId="{716C9DBC-8B46-4733-8583-4CBA09F64094}" destId="{1662BC4C-FAD8-48A6-A508-503D6A6AA8FE}" srcOrd="0" destOrd="0" presId="urn:microsoft.com/office/officeart/2018/2/layout/IconLabelList"/>
    <dgm:cxn modelId="{EF00C9D5-D18F-4B29-A66A-D5EFEBF8BE1D}" type="presParOf" srcId="{1662BC4C-FAD8-48A6-A508-503D6A6AA8FE}" destId="{8B345A21-E176-4DCA-997D-00CF2FB8E560}" srcOrd="0" destOrd="0" presId="urn:microsoft.com/office/officeart/2018/2/layout/IconLabelList"/>
    <dgm:cxn modelId="{65F85D6B-81B0-4553-B1C5-14EB6CF7711C}" type="presParOf" srcId="{1662BC4C-FAD8-48A6-A508-503D6A6AA8FE}" destId="{9DF7AF1E-0CAF-4602-8504-98061DB67A16}" srcOrd="1" destOrd="0" presId="urn:microsoft.com/office/officeart/2018/2/layout/IconLabelList"/>
    <dgm:cxn modelId="{34F1B85F-8E08-4F39-82CE-C2CA076A56C8}" type="presParOf" srcId="{1662BC4C-FAD8-48A6-A508-503D6A6AA8FE}" destId="{A1D2E9C8-FE07-4CAA-ACC5-7604EED50F63}" srcOrd="2" destOrd="0" presId="urn:microsoft.com/office/officeart/2018/2/layout/IconLabelList"/>
    <dgm:cxn modelId="{7296C22B-B851-4F2F-8785-A79C789D2EBE}" type="presParOf" srcId="{716C9DBC-8B46-4733-8583-4CBA09F64094}" destId="{03C93AB9-816F-4D1C-A1C3-4869DBABF66B}" srcOrd="1" destOrd="0" presId="urn:microsoft.com/office/officeart/2018/2/layout/IconLabelList"/>
    <dgm:cxn modelId="{891F23DC-4131-4DF5-B008-60FEDFA71089}" type="presParOf" srcId="{716C9DBC-8B46-4733-8583-4CBA09F64094}" destId="{F13BC7A5-B84D-4694-A5B5-EBD919E721E1}" srcOrd="2" destOrd="0" presId="urn:microsoft.com/office/officeart/2018/2/layout/IconLabelList"/>
    <dgm:cxn modelId="{CAF380DF-770F-4BEA-A646-2DE61E952A29}" type="presParOf" srcId="{F13BC7A5-B84D-4694-A5B5-EBD919E721E1}" destId="{7F6366BB-2369-4C7A-A10C-985BB9EC58E1}" srcOrd="0" destOrd="0" presId="urn:microsoft.com/office/officeart/2018/2/layout/IconLabelList"/>
    <dgm:cxn modelId="{BF6FF378-5C9A-4DCA-B52D-451C28F32420}" type="presParOf" srcId="{F13BC7A5-B84D-4694-A5B5-EBD919E721E1}" destId="{B7102B34-DB90-4B59-BF95-3D0CB7A8A415}" srcOrd="1" destOrd="0" presId="urn:microsoft.com/office/officeart/2018/2/layout/IconLabelList"/>
    <dgm:cxn modelId="{E14B2741-1C4C-4F30-B362-75718B655E44}" type="presParOf" srcId="{F13BC7A5-B84D-4694-A5B5-EBD919E721E1}" destId="{CD291E3E-F5D9-4A41-823D-680E6563D0F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C35A13-8EA6-4668-A926-FB672318AEB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015D3E-EFC3-4ED3-88DA-39E159DAAFC5}">
      <dgm:prSet/>
      <dgm:spPr/>
      <dgm:t>
        <a:bodyPr/>
        <a:lstStyle/>
        <a:p>
          <a:r>
            <a:rPr lang="en-US" dirty="0"/>
            <a:t>Front End </a:t>
          </a:r>
        </a:p>
        <a:p>
          <a:r>
            <a:rPr lang="en-US" dirty="0" err="1"/>
            <a:t>HTML+CSS+JavaScript</a:t>
          </a:r>
          <a:endParaRPr lang="en-US" dirty="0"/>
        </a:p>
      </dgm:t>
    </dgm:pt>
    <dgm:pt modelId="{C003155F-723B-405F-AEA0-4478D443B2CF}" type="parTrans" cxnId="{55DF4494-FB76-468A-8D4A-81AB44BAC9C2}">
      <dgm:prSet/>
      <dgm:spPr/>
      <dgm:t>
        <a:bodyPr/>
        <a:lstStyle/>
        <a:p>
          <a:endParaRPr lang="en-US"/>
        </a:p>
      </dgm:t>
    </dgm:pt>
    <dgm:pt modelId="{DB4872ED-60A5-4457-B4D4-BD4B93CE67CA}" type="sibTrans" cxnId="{55DF4494-FB76-468A-8D4A-81AB44BAC9C2}">
      <dgm:prSet/>
      <dgm:spPr/>
      <dgm:t>
        <a:bodyPr/>
        <a:lstStyle/>
        <a:p>
          <a:endParaRPr lang="en-US"/>
        </a:p>
      </dgm:t>
    </dgm:pt>
    <dgm:pt modelId="{D8BA6430-20E8-4C27-AC9B-E90337731EC0}">
      <dgm:prSet/>
      <dgm:spPr/>
      <dgm:t>
        <a:bodyPr/>
        <a:lstStyle/>
        <a:p>
          <a:r>
            <a:rPr lang="en-US" dirty="0"/>
            <a:t>Back End </a:t>
          </a:r>
        </a:p>
        <a:p>
          <a:r>
            <a:rPr lang="en-US" dirty="0"/>
            <a:t>Firebase</a:t>
          </a:r>
        </a:p>
      </dgm:t>
    </dgm:pt>
    <dgm:pt modelId="{E4824CEB-8B0E-4B7C-AC42-73F5D3567734}" type="parTrans" cxnId="{7C4E63D4-95EA-4817-94C3-59E9EAEED45B}">
      <dgm:prSet/>
      <dgm:spPr/>
      <dgm:t>
        <a:bodyPr/>
        <a:lstStyle/>
        <a:p>
          <a:endParaRPr lang="en-US"/>
        </a:p>
      </dgm:t>
    </dgm:pt>
    <dgm:pt modelId="{6CD6DCD0-4C6A-467D-A9C3-2B170C3E7114}" type="sibTrans" cxnId="{7C4E63D4-95EA-4817-94C3-59E9EAEED45B}">
      <dgm:prSet/>
      <dgm:spPr/>
      <dgm:t>
        <a:bodyPr/>
        <a:lstStyle/>
        <a:p>
          <a:endParaRPr lang="en-US"/>
        </a:p>
      </dgm:t>
    </dgm:pt>
    <dgm:pt modelId="{D8B89D36-FB67-4628-8DC0-C8F453C92724}" type="pres">
      <dgm:prSet presAssocID="{1EC35A13-8EA6-4668-A926-FB672318AEB5}" presName="root" presStyleCnt="0">
        <dgm:presLayoutVars>
          <dgm:dir/>
          <dgm:resizeHandles val="exact"/>
        </dgm:presLayoutVars>
      </dgm:prSet>
      <dgm:spPr/>
    </dgm:pt>
    <dgm:pt modelId="{6D59361E-1757-4451-B2BD-6184F654D0C0}" type="pres">
      <dgm:prSet presAssocID="{A5015D3E-EFC3-4ED3-88DA-39E159DAAFC5}" presName="compNode" presStyleCnt="0"/>
      <dgm:spPr/>
    </dgm:pt>
    <dgm:pt modelId="{66C17193-3E52-447F-B9D5-8790EEC7FD84}" type="pres">
      <dgm:prSet presAssocID="{A5015D3E-EFC3-4ED3-88DA-39E159DAAFC5}" presName="iconRect" presStyleLbl="node1" presStyleIdx="0" presStyleCnt="2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显示器"/>
        </a:ext>
      </dgm:extLst>
    </dgm:pt>
    <dgm:pt modelId="{C39560EF-5123-4628-835F-C8494A03682E}" type="pres">
      <dgm:prSet presAssocID="{A5015D3E-EFC3-4ED3-88DA-39E159DAAFC5}" presName="spaceRect" presStyleCnt="0"/>
      <dgm:spPr/>
    </dgm:pt>
    <dgm:pt modelId="{940D53FD-1466-4F49-9709-B0FDE188F551}" type="pres">
      <dgm:prSet presAssocID="{A5015D3E-EFC3-4ED3-88DA-39E159DAAFC5}" presName="textRect" presStyleLbl="revTx" presStyleIdx="0" presStyleCnt="2">
        <dgm:presLayoutVars>
          <dgm:chMax val="1"/>
          <dgm:chPref val="1"/>
        </dgm:presLayoutVars>
      </dgm:prSet>
      <dgm:spPr/>
    </dgm:pt>
    <dgm:pt modelId="{5F4E2EC8-771D-4052-B95D-92B2CEDFCACF}" type="pres">
      <dgm:prSet presAssocID="{DB4872ED-60A5-4457-B4D4-BD4B93CE67CA}" presName="sibTrans" presStyleCnt="0"/>
      <dgm:spPr/>
    </dgm:pt>
    <dgm:pt modelId="{F4B77B7A-5C99-4751-AFE5-9BE1CF82E922}" type="pres">
      <dgm:prSet presAssocID="{D8BA6430-20E8-4C27-AC9B-E90337731EC0}" presName="compNode" presStyleCnt="0"/>
      <dgm:spPr/>
    </dgm:pt>
    <dgm:pt modelId="{55899B61-BE8B-4AB4-A61D-9554BE835BE8}" type="pres">
      <dgm:prSet presAssocID="{D8BA6430-20E8-4C27-AC9B-E90337731EC0}" presName="iconRect" presStyleLbl="node1" presStyleIdx="1" presStyleCnt="2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起点"/>
        </a:ext>
      </dgm:extLst>
    </dgm:pt>
    <dgm:pt modelId="{4CE6A0E4-2CC3-4162-84AF-E981210FE5A5}" type="pres">
      <dgm:prSet presAssocID="{D8BA6430-20E8-4C27-AC9B-E90337731EC0}" presName="spaceRect" presStyleCnt="0"/>
      <dgm:spPr/>
    </dgm:pt>
    <dgm:pt modelId="{906B4AFB-7E6D-45B5-8B87-D1FE66011BFB}" type="pres">
      <dgm:prSet presAssocID="{D8BA6430-20E8-4C27-AC9B-E90337731EC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E3F400B-11BA-4A64-903C-385B2305947D}" type="presOf" srcId="{1EC35A13-8EA6-4668-A926-FB672318AEB5}" destId="{D8B89D36-FB67-4628-8DC0-C8F453C92724}" srcOrd="0" destOrd="0" presId="urn:microsoft.com/office/officeart/2018/2/layout/IconLabelList"/>
    <dgm:cxn modelId="{F038826A-A9E9-4187-B4BE-CF0983436CB5}" type="presOf" srcId="{A5015D3E-EFC3-4ED3-88DA-39E159DAAFC5}" destId="{940D53FD-1466-4F49-9709-B0FDE188F551}" srcOrd="0" destOrd="0" presId="urn:microsoft.com/office/officeart/2018/2/layout/IconLabelList"/>
    <dgm:cxn modelId="{94EF0F7F-92EA-4BDC-B3C8-ADDB10521C69}" type="presOf" srcId="{D8BA6430-20E8-4C27-AC9B-E90337731EC0}" destId="{906B4AFB-7E6D-45B5-8B87-D1FE66011BFB}" srcOrd="0" destOrd="0" presId="urn:microsoft.com/office/officeart/2018/2/layout/IconLabelList"/>
    <dgm:cxn modelId="{55DF4494-FB76-468A-8D4A-81AB44BAC9C2}" srcId="{1EC35A13-8EA6-4668-A926-FB672318AEB5}" destId="{A5015D3E-EFC3-4ED3-88DA-39E159DAAFC5}" srcOrd="0" destOrd="0" parTransId="{C003155F-723B-405F-AEA0-4478D443B2CF}" sibTransId="{DB4872ED-60A5-4457-B4D4-BD4B93CE67CA}"/>
    <dgm:cxn modelId="{7C4E63D4-95EA-4817-94C3-59E9EAEED45B}" srcId="{1EC35A13-8EA6-4668-A926-FB672318AEB5}" destId="{D8BA6430-20E8-4C27-AC9B-E90337731EC0}" srcOrd="1" destOrd="0" parTransId="{E4824CEB-8B0E-4B7C-AC42-73F5D3567734}" sibTransId="{6CD6DCD0-4C6A-467D-A9C3-2B170C3E7114}"/>
    <dgm:cxn modelId="{1289492D-F729-41DD-8FFC-98F4DFA65196}" type="presParOf" srcId="{D8B89D36-FB67-4628-8DC0-C8F453C92724}" destId="{6D59361E-1757-4451-B2BD-6184F654D0C0}" srcOrd="0" destOrd="0" presId="urn:microsoft.com/office/officeart/2018/2/layout/IconLabelList"/>
    <dgm:cxn modelId="{1C2F458D-C014-4DB9-AB6C-8189F71AE3C7}" type="presParOf" srcId="{6D59361E-1757-4451-B2BD-6184F654D0C0}" destId="{66C17193-3E52-447F-B9D5-8790EEC7FD84}" srcOrd="0" destOrd="0" presId="urn:microsoft.com/office/officeart/2018/2/layout/IconLabelList"/>
    <dgm:cxn modelId="{7C2C9A11-3CC5-4744-8B4D-307E809B99A5}" type="presParOf" srcId="{6D59361E-1757-4451-B2BD-6184F654D0C0}" destId="{C39560EF-5123-4628-835F-C8494A03682E}" srcOrd="1" destOrd="0" presId="urn:microsoft.com/office/officeart/2018/2/layout/IconLabelList"/>
    <dgm:cxn modelId="{3A929C67-31D2-462C-BEA1-401540CE26E3}" type="presParOf" srcId="{6D59361E-1757-4451-B2BD-6184F654D0C0}" destId="{940D53FD-1466-4F49-9709-B0FDE188F551}" srcOrd="2" destOrd="0" presId="urn:microsoft.com/office/officeart/2018/2/layout/IconLabelList"/>
    <dgm:cxn modelId="{8CA78BD6-BF9B-4D79-B9CA-DE6070F3AC67}" type="presParOf" srcId="{D8B89D36-FB67-4628-8DC0-C8F453C92724}" destId="{5F4E2EC8-771D-4052-B95D-92B2CEDFCACF}" srcOrd="1" destOrd="0" presId="urn:microsoft.com/office/officeart/2018/2/layout/IconLabelList"/>
    <dgm:cxn modelId="{4C1BAA61-DBD5-4A28-80C8-F300F3A18DF0}" type="presParOf" srcId="{D8B89D36-FB67-4628-8DC0-C8F453C92724}" destId="{F4B77B7A-5C99-4751-AFE5-9BE1CF82E922}" srcOrd="2" destOrd="0" presId="urn:microsoft.com/office/officeart/2018/2/layout/IconLabelList"/>
    <dgm:cxn modelId="{772FF0EF-55AF-4860-A19F-ED12549C99C4}" type="presParOf" srcId="{F4B77B7A-5C99-4751-AFE5-9BE1CF82E922}" destId="{55899B61-BE8B-4AB4-A61D-9554BE835BE8}" srcOrd="0" destOrd="0" presId="urn:microsoft.com/office/officeart/2018/2/layout/IconLabelList"/>
    <dgm:cxn modelId="{7227D23C-6D02-4145-984E-D09A0E8407C9}" type="presParOf" srcId="{F4B77B7A-5C99-4751-AFE5-9BE1CF82E922}" destId="{4CE6A0E4-2CC3-4162-84AF-E981210FE5A5}" srcOrd="1" destOrd="0" presId="urn:microsoft.com/office/officeart/2018/2/layout/IconLabelList"/>
    <dgm:cxn modelId="{96D937B7-5A8A-493C-9FBF-94141B933F57}" type="presParOf" srcId="{F4B77B7A-5C99-4751-AFE5-9BE1CF82E922}" destId="{906B4AFB-7E6D-45B5-8B87-D1FE66011BF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C35A13-8EA6-4668-A926-FB672318AEB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015D3E-EFC3-4ED3-88DA-39E159DAAFC5}">
      <dgm:prSet/>
      <dgm:spPr/>
      <dgm:t>
        <a:bodyPr/>
        <a:lstStyle/>
        <a:p>
          <a:r>
            <a:rPr lang="en-US" dirty="0"/>
            <a:t>PC</a:t>
          </a:r>
        </a:p>
      </dgm:t>
    </dgm:pt>
    <dgm:pt modelId="{C003155F-723B-405F-AEA0-4478D443B2CF}" type="parTrans" cxnId="{55DF4494-FB76-468A-8D4A-81AB44BAC9C2}">
      <dgm:prSet/>
      <dgm:spPr/>
      <dgm:t>
        <a:bodyPr/>
        <a:lstStyle/>
        <a:p>
          <a:endParaRPr lang="en-US"/>
        </a:p>
      </dgm:t>
    </dgm:pt>
    <dgm:pt modelId="{DB4872ED-60A5-4457-B4D4-BD4B93CE67CA}" type="sibTrans" cxnId="{55DF4494-FB76-468A-8D4A-81AB44BAC9C2}">
      <dgm:prSet/>
      <dgm:spPr/>
      <dgm:t>
        <a:bodyPr/>
        <a:lstStyle/>
        <a:p>
          <a:endParaRPr lang="en-US"/>
        </a:p>
      </dgm:t>
    </dgm:pt>
    <dgm:pt modelId="{D8BA6430-20E8-4C27-AC9B-E90337731EC0}">
      <dgm:prSet/>
      <dgm:spPr/>
      <dgm:t>
        <a:bodyPr/>
        <a:lstStyle/>
        <a:p>
          <a:r>
            <a:rPr lang="en-US" dirty="0"/>
            <a:t>Mobile</a:t>
          </a:r>
        </a:p>
      </dgm:t>
    </dgm:pt>
    <dgm:pt modelId="{E4824CEB-8B0E-4B7C-AC42-73F5D3567734}" type="parTrans" cxnId="{7C4E63D4-95EA-4817-94C3-59E9EAEED45B}">
      <dgm:prSet/>
      <dgm:spPr/>
      <dgm:t>
        <a:bodyPr/>
        <a:lstStyle/>
        <a:p>
          <a:endParaRPr lang="en-US"/>
        </a:p>
      </dgm:t>
    </dgm:pt>
    <dgm:pt modelId="{6CD6DCD0-4C6A-467D-A9C3-2B170C3E7114}" type="sibTrans" cxnId="{7C4E63D4-95EA-4817-94C3-59E9EAEED45B}">
      <dgm:prSet/>
      <dgm:spPr/>
      <dgm:t>
        <a:bodyPr/>
        <a:lstStyle/>
        <a:p>
          <a:endParaRPr lang="en-US"/>
        </a:p>
      </dgm:t>
    </dgm:pt>
    <dgm:pt modelId="{D8B89D36-FB67-4628-8DC0-C8F453C92724}" type="pres">
      <dgm:prSet presAssocID="{1EC35A13-8EA6-4668-A926-FB672318AEB5}" presName="root" presStyleCnt="0">
        <dgm:presLayoutVars>
          <dgm:dir/>
          <dgm:resizeHandles val="exact"/>
        </dgm:presLayoutVars>
      </dgm:prSet>
      <dgm:spPr/>
    </dgm:pt>
    <dgm:pt modelId="{6D59361E-1757-4451-B2BD-6184F654D0C0}" type="pres">
      <dgm:prSet presAssocID="{A5015D3E-EFC3-4ED3-88DA-39E159DAAFC5}" presName="compNode" presStyleCnt="0"/>
      <dgm:spPr/>
    </dgm:pt>
    <dgm:pt modelId="{66C17193-3E52-447F-B9D5-8790EEC7FD84}" type="pres">
      <dgm:prSet presAssocID="{A5015D3E-EFC3-4ED3-88DA-39E159DAAFC5}" presName="iconRect" presStyleLbl="node1" presStyleIdx="0" presStyleCnt="2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显示器"/>
        </a:ext>
      </dgm:extLst>
    </dgm:pt>
    <dgm:pt modelId="{C39560EF-5123-4628-835F-C8494A03682E}" type="pres">
      <dgm:prSet presAssocID="{A5015D3E-EFC3-4ED3-88DA-39E159DAAFC5}" presName="spaceRect" presStyleCnt="0"/>
      <dgm:spPr/>
    </dgm:pt>
    <dgm:pt modelId="{940D53FD-1466-4F49-9709-B0FDE188F551}" type="pres">
      <dgm:prSet presAssocID="{A5015D3E-EFC3-4ED3-88DA-39E159DAAFC5}" presName="textRect" presStyleLbl="revTx" presStyleIdx="0" presStyleCnt="2">
        <dgm:presLayoutVars>
          <dgm:chMax val="1"/>
          <dgm:chPref val="1"/>
        </dgm:presLayoutVars>
      </dgm:prSet>
      <dgm:spPr/>
    </dgm:pt>
    <dgm:pt modelId="{5F4E2EC8-771D-4052-B95D-92B2CEDFCACF}" type="pres">
      <dgm:prSet presAssocID="{DB4872ED-60A5-4457-B4D4-BD4B93CE67CA}" presName="sibTrans" presStyleCnt="0"/>
      <dgm:spPr/>
    </dgm:pt>
    <dgm:pt modelId="{F4B77B7A-5C99-4751-AFE5-9BE1CF82E922}" type="pres">
      <dgm:prSet presAssocID="{D8BA6430-20E8-4C27-AC9B-E90337731EC0}" presName="compNode" presStyleCnt="0"/>
      <dgm:spPr/>
    </dgm:pt>
    <dgm:pt modelId="{55899B61-BE8B-4AB4-A61D-9554BE835BE8}" type="pres">
      <dgm:prSet presAssocID="{D8BA6430-20E8-4C27-AC9B-E90337731EC0}" presName="iconRect" presStyleLbl="node1" presStyleIdx="1" presStyleCnt="2"/>
      <dgm:spPr>
        <a:blipFill rotWithShape="1">
          <a:blip xmlns:r="http://schemas.openxmlformats.org/officeDocument/2006/relationships" r:embed="rId2"/>
          <a:srcRect/>
          <a:stretch>
            <a:fillRect l="-18000" r="-18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起点"/>
        </a:ext>
      </dgm:extLst>
    </dgm:pt>
    <dgm:pt modelId="{4CE6A0E4-2CC3-4162-84AF-E981210FE5A5}" type="pres">
      <dgm:prSet presAssocID="{D8BA6430-20E8-4C27-AC9B-E90337731EC0}" presName="spaceRect" presStyleCnt="0"/>
      <dgm:spPr/>
    </dgm:pt>
    <dgm:pt modelId="{906B4AFB-7E6D-45B5-8B87-D1FE66011BFB}" type="pres">
      <dgm:prSet presAssocID="{D8BA6430-20E8-4C27-AC9B-E90337731EC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E3F400B-11BA-4A64-903C-385B2305947D}" type="presOf" srcId="{1EC35A13-8EA6-4668-A926-FB672318AEB5}" destId="{D8B89D36-FB67-4628-8DC0-C8F453C92724}" srcOrd="0" destOrd="0" presId="urn:microsoft.com/office/officeart/2018/2/layout/IconLabelList"/>
    <dgm:cxn modelId="{F038826A-A9E9-4187-B4BE-CF0983436CB5}" type="presOf" srcId="{A5015D3E-EFC3-4ED3-88DA-39E159DAAFC5}" destId="{940D53FD-1466-4F49-9709-B0FDE188F551}" srcOrd="0" destOrd="0" presId="urn:microsoft.com/office/officeart/2018/2/layout/IconLabelList"/>
    <dgm:cxn modelId="{94EF0F7F-92EA-4BDC-B3C8-ADDB10521C69}" type="presOf" srcId="{D8BA6430-20E8-4C27-AC9B-E90337731EC0}" destId="{906B4AFB-7E6D-45B5-8B87-D1FE66011BFB}" srcOrd="0" destOrd="0" presId="urn:microsoft.com/office/officeart/2018/2/layout/IconLabelList"/>
    <dgm:cxn modelId="{55DF4494-FB76-468A-8D4A-81AB44BAC9C2}" srcId="{1EC35A13-8EA6-4668-A926-FB672318AEB5}" destId="{A5015D3E-EFC3-4ED3-88DA-39E159DAAFC5}" srcOrd="0" destOrd="0" parTransId="{C003155F-723B-405F-AEA0-4478D443B2CF}" sibTransId="{DB4872ED-60A5-4457-B4D4-BD4B93CE67CA}"/>
    <dgm:cxn modelId="{7C4E63D4-95EA-4817-94C3-59E9EAEED45B}" srcId="{1EC35A13-8EA6-4668-A926-FB672318AEB5}" destId="{D8BA6430-20E8-4C27-AC9B-E90337731EC0}" srcOrd="1" destOrd="0" parTransId="{E4824CEB-8B0E-4B7C-AC42-73F5D3567734}" sibTransId="{6CD6DCD0-4C6A-467D-A9C3-2B170C3E7114}"/>
    <dgm:cxn modelId="{1289492D-F729-41DD-8FFC-98F4DFA65196}" type="presParOf" srcId="{D8B89D36-FB67-4628-8DC0-C8F453C92724}" destId="{6D59361E-1757-4451-B2BD-6184F654D0C0}" srcOrd="0" destOrd="0" presId="urn:microsoft.com/office/officeart/2018/2/layout/IconLabelList"/>
    <dgm:cxn modelId="{1C2F458D-C014-4DB9-AB6C-8189F71AE3C7}" type="presParOf" srcId="{6D59361E-1757-4451-B2BD-6184F654D0C0}" destId="{66C17193-3E52-447F-B9D5-8790EEC7FD84}" srcOrd="0" destOrd="0" presId="urn:microsoft.com/office/officeart/2018/2/layout/IconLabelList"/>
    <dgm:cxn modelId="{7C2C9A11-3CC5-4744-8B4D-307E809B99A5}" type="presParOf" srcId="{6D59361E-1757-4451-B2BD-6184F654D0C0}" destId="{C39560EF-5123-4628-835F-C8494A03682E}" srcOrd="1" destOrd="0" presId="urn:microsoft.com/office/officeart/2018/2/layout/IconLabelList"/>
    <dgm:cxn modelId="{3A929C67-31D2-462C-BEA1-401540CE26E3}" type="presParOf" srcId="{6D59361E-1757-4451-B2BD-6184F654D0C0}" destId="{940D53FD-1466-4F49-9709-B0FDE188F551}" srcOrd="2" destOrd="0" presId="urn:microsoft.com/office/officeart/2018/2/layout/IconLabelList"/>
    <dgm:cxn modelId="{8CA78BD6-BF9B-4D79-B9CA-DE6070F3AC67}" type="presParOf" srcId="{D8B89D36-FB67-4628-8DC0-C8F453C92724}" destId="{5F4E2EC8-771D-4052-B95D-92B2CEDFCACF}" srcOrd="1" destOrd="0" presId="urn:microsoft.com/office/officeart/2018/2/layout/IconLabelList"/>
    <dgm:cxn modelId="{4C1BAA61-DBD5-4A28-80C8-F300F3A18DF0}" type="presParOf" srcId="{D8B89D36-FB67-4628-8DC0-C8F453C92724}" destId="{F4B77B7A-5C99-4751-AFE5-9BE1CF82E922}" srcOrd="2" destOrd="0" presId="urn:microsoft.com/office/officeart/2018/2/layout/IconLabelList"/>
    <dgm:cxn modelId="{772FF0EF-55AF-4860-A19F-ED12549C99C4}" type="presParOf" srcId="{F4B77B7A-5C99-4751-AFE5-9BE1CF82E922}" destId="{55899B61-BE8B-4AB4-A61D-9554BE835BE8}" srcOrd="0" destOrd="0" presId="urn:microsoft.com/office/officeart/2018/2/layout/IconLabelList"/>
    <dgm:cxn modelId="{7227D23C-6D02-4145-984E-D09A0E8407C9}" type="presParOf" srcId="{F4B77B7A-5C99-4751-AFE5-9BE1CF82E922}" destId="{4CE6A0E4-2CC3-4162-84AF-E981210FE5A5}" srcOrd="1" destOrd="0" presId="urn:microsoft.com/office/officeart/2018/2/layout/IconLabelList"/>
    <dgm:cxn modelId="{96D937B7-5A8A-493C-9FBF-94141B933F57}" type="presParOf" srcId="{F4B77B7A-5C99-4751-AFE5-9BE1CF82E922}" destId="{906B4AFB-7E6D-45B5-8B87-D1FE66011BF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45A21-E176-4DCA-997D-00CF2FB8E560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D2E9C8-FE07-4CAA-ACC5-7604EED50F63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Randomly decide upon a daily health challenge</a:t>
          </a:r>
        </a:p>
      </dsp:txBody>
      <dsp:txXfrm>
        <a:off x="765914" y="2943510"/>
        <a:ext cx="4320000" cy="720000"/>
      </dsp:txXfrm>
    </dsp:sp>
    <dsp:sp modelId="{7F6366BB-2369-4C7A-A10C-985BB9EC58E1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291E3E-F5D9-4A41-823D-680E6563D0F2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improving health </a:t>
          </a:r>
        </a:p>
      </dsp:txBody>
      <dsp:txXfrm>
        <a:off x="5841914" y="2943510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C17193-3E52-447F-B9D5-8790EEC7FD84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D53FD-1466-4F49-9709-B0FDE188F551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Front End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HTML+CSS+JavaScript</a:t>
          </a:r>
          <a:endParaRPr lang="en-US" sz="1900" kern="1200" dirty="0"/>
        </a:p>
      </dsp:txBody>
      <dsp:txXfrm>
        <a:off x="765914" y="2943510"/>
        <a:ext cx="4320000" cy="720000"/>
      </dsp:txXfrm>
    </dsp:sp>
    <dsp:sp modelId="{55899B61-BE8B-4AB4-A61D-9554BE835BE8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6B4AFB-7E6D-45B5-8B87-D1FE66011BFB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Back End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Firebase</a:t>
          </a:r>
        </a:p>
      </dsp:txBody>
      <dsp:txXfrm>
        <a:off x="5841914" y="2943510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C17193-3E52-447F-B9D5-8790EEC7FD84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D53FD-1466-4F49-9709-B0FDE188F551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PC</a:t>
          </a:r>
        </a:p>
      </dsp:txBody>
      <dsp:txXfrm>
        <a:off x="765914" y="2943510"/>
        <a:ext cx="4320000" cy="720000"/>
      </dsp:txXfrm>
    </dsp:sp>
    <dsp:sp modelId="{55899B61-BE8B-4AB4-A61D-9554BE835BE8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l="-18000" r="-18000"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6B4AFB-7E6D-45B5-8B87-D1FE66011BFB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Mobile</a:t>
          </a:r>
        </a:p>
      </dsp:txBody>
      <dsp:txXfrm>
        <a:off x="5841914" y="2943510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DF983-2C89-78EC-755E-C8583EFDC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ABD4F7-6931-7B57-53B1-97BDC114A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CB7261-C667-B8FE-02EA-353E3D6AD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68A3-E374-425F-A95E-C962F4F167A4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8294DD-3A2B-F8F5-E8AA-EEABC79C1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159453-F9E9-A57B-B516-B25D2803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1D7F-5F80-457F-A49A-70C30FFC8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15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7AAF9-6BBF-DCE3-6970-01DDA9FAA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A75180-CA17-D1D7-4F07-5F9CE0D36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7249EB-7FD9-A913-3614-E09676775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68A3-E374-425F-A95E-C962F4F167A4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CB4406-2BC8-63B4-D6FD-37FA1ACD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04AA97-1CD1-B3D4-B181-2633117F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1D7F-5F80-457F-A49A-70C30FFC8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852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97D304-C318-E5A0-9EAD-8FB58DCCA7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1D021E-E3B3-4A3F-3ACD-A38435584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D5D318-B97F-0022-A1A3-8670C1BE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68A3-E374-425F-A95E-C962F4F167A4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2FF4E9-2EB7-CA92-525A-B6FB1261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1BCC8F-8639-854E-E8F9-28EE38A2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1D7F-5F80-457F-A49A-70C30FFC8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96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C6B0F-E93E-2C83-FB18-E9FFE0936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78861-3F99-FB90-8A0D-B0C208D69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BF3433-EB5D-8812-DECC-360223C9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68A3-E374-425F-A95E-C962F4F167A4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49DB43-D722-7524-B4AE-D60C6A3CC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D06EA7-BAD9-74EE-C98C-D933D0473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1D7F-5F80-457F-A49A-70C30FFC8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93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AB0DD-A605-649C-677F-34BA4D8D4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4AA37E-4262-CFC8-0D83-5844FEFFA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74ED72-3439-CEFC-1EAA-EC3498E38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68A3-E374-425F-A95E-C962F4F167A4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AA7685-8BB0-81E0-3350-FCE8B200F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446D2E-B790-FF08-AF34-957007BC7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1D7F-5F80-457F-A49A-70C30FFC8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46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82A9F-1117-858B-117B-40DAF91EE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C02D71-0F00-F549-F9D6-0185B848A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86ED0E-DA91-0F39-64C7-B1520286E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6EBC31-E344-0A56-D368-A6597DC8C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68A3-E374-425F-A95E-C962F4F167A4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BA58CA-105D-305D-10BF-4A033E6A4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D9F8CB-9E75-7836-9B6B-8C93FE9B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1D7F-5F80-457F-A49A-70C30FFC8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73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BACF5-A79B-3F5C-7841-F26AAABFE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398F35-B405-D735-E04B-34FA4F254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5167F2-F6B0-280F-00DC-0F7970FC8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99A040-033D-6B04-E923-17BDB0042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713D3B-1713-0C4D-B3E7-012E731322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AA0EA3-862D-28C8-3714-E0897374C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68A3-E374-425F-A95E-C962F4F167A4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874A55-6F09-CF8D-2F1B-A063DBA76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F614C7-9EEF-445A-296F-C128562D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1D7F-5F80-457F-A49A-70C30FFC8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82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B4C7D-FA01-C857-3D42-E299A3099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91DA55-423D-D5CF-69BC-3D64027E5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68A3-E374-425F-A95E-C962F4F167A4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5CA44A-6E2D-443C-F008-A1EEE7C3F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7C9FA9-B0F1-AF4E-7EA6-4854DC18F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1D7F-5F80-457F-A49A-70C30FFC8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80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6603EC-FD5D-8414-9308-F531F8796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68A3-E374-425F-A95E-C962F4F167A4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51EB6E-EEB5-83C4-53C3-E2CD99F0E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803E82-F93F-B3D1-BE3B-6327AE323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1D7F-5F80-457F-A49A-70C30FFC8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18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A1D67-9587-D573-70AF-D2A1ADE0D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B3AFC6-69BF-900C-7D94-088F3FB92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018C82-65D2-F1E9-D289-A31815A80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B08A6B-9ED3-A61C-3185-D30B7924C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68A3-E374-425F-A95E-C962F4F167A4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86DD29-BECD-E406-D992-954457A5E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E0B418-EFB8-84FE-5E31-1F5E03368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1D7F-5F80-457F-A49A-70C30FFC8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95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6E752-4DC1-2A7C-A215-CAC6FC17E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10B5C7-8C09-FB49-C6C6-CD938BEF2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3BFD14-3CAB-FF19-8A19-DFBC76266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7BA07-2A13-019F-94C6-07A742431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68A3-E374-425F-A95E-C962F4F167A4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E3359E-9C21-E182-0E1C-71157D92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2C33C8-6BEC-7822-7AC9-CFFABFFA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1D7F-5F80-457F-A49A-70C30FFC8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86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030E23-556B-497D-4AB0-E57A43D37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937542-F8F1-730D-2BA8-5309AF120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85894A-FBA0-6A6B-6C06-C57B28E6D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1268A3-E374-425F-A95E-C962F4F167A4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FA942D-FA72-E824-4DA4-B5F30EF7C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B68128-B684-91F0-8C35-EA51E4FFC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301D7F-5F80-457F-A49A-70C30FFC8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01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Slide Background">
            <a:extLst>
              <a:ext uri="{FF2B5EF4-FFF2-40B4-BE49-F238E27FC236}">
                <a16:creationId xmlns:a16="http://schemas.microsoft.com/office/drawing/2014/main" id="{57170873-66A6-412E-9796-1B4F29519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4">
            <a:extLst>
              <a:ext uri="{FF2B5EF4-FFF2-40B4-BE49-F238E27FC236}">
                <a16:creationId xmlns:a16="http://schemas.microsoft.com/office/drawing/2014/main" id="{0189B7DE-4E4E-4534-AE7D-F7E46A807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6350794" cy="3429000"/>
          </a:xfrm>
          <a:prstGeom prst="rect">
            <a:avLst/>
          </a:prstGeom>
          <a:ln>
            <a:noFill/>
          </a:ln>
          <a:effectLst>
            <a:outerShdw blurRad="596900" dist="330200" dir="714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C65C221-0159-D6F3-92BF-D14A8AB5D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777240"/>
            <a:ext cx="4817917" cy="2107720"/>
          </a:xfrm>
        </p:spPr>
        <p:txBody>
          <a:bodyPr anchor="t">
            <a:normAutofit/>
          </a:bodyPr>
          <a:lstStyle/>
          <a:p>
            <a:pPr algn="l"/>
            <a:r>
              <a:rPr lang="en-US" altLang="zh-CN" sz="4800"/>
              <a:t>Daily Challenge</a:t>
            </a:r>
            <a:endParaRPr lang="zh-CN" altLang="en-US" sz="480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443EED-9667-4054-116A-F191803A0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52" y="4038169"/>
            <a:ext cx="4817917" cy="2215566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b="0" i="0">
                <a:effectLst/>
                <a:latin typeface="Noto Sans" panose="020B0502040504020204" pitchFamily="34" charset="0"/>
              </a:rPr>
              <a:t>Brandon Liu, Dennis Zhao, Han Chen, Yuan Tian</a:t>
            </a:r>
            <a:endParaRPr lang="zh-CN" altLang="en-US"/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EAC7D1F5-6AA3-DD54-38CD-B4A913F6E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2122" y="989615"/>
            <a:ext cx="2287659" cy="2287659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2700C6AD-C2F3-149A-7FDF-CF20CD603A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79718" y="989615"/>
            <a:ext cx="2287659" cy="2287659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96364A98-2328-CBC2-00DD-3E3C9DB20C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67004" y="3595011"/>
            <a:ext cx="2287659" cy="2287659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3BAC7830-38FE-CA28-BCD0-FE7D31EF61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79718" y="3595011"/>
            <a:ext cx="2287659" cy="228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3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594FC36-37C0-2C36-6C06-DCD9DBBEE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Our Vision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DD79DC11-90FC-8275-747D-4F9600671C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012602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9262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5AF45C5-9AC2-465D-EB2F-F1A67352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Technology Plan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8B058BCC-97A5-BAC3-F0CC-53044BC14E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96632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4441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5AF45C5-9AC2-465D-EB2F-F1A67352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Demo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8B058BCC-97A5-BAC3-F0CC-53044BC14E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212366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179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39</Words>
  <Application>Microsoft Office PowerPoint</Application>
  <PresentationFormat>宽屏</PresentationFormat>
  <Paragraphs>13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Noto Sans</vt:lpstr>
      <vt:lpstr>Office 主题​​</vt:lpstr>
      <vt:lpstr>Daily Challenge</vt:lpstr>
      <vt:lpstr>Our Vision</vt:lpstr>
      <vt:lpstr>Technology Plan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Daily Challenge</dc:title>
  <dc:creator>Yuan Tian</dc:creator>
  <cp:lastModifiedBy>Yuan Tian</cp:lastModifiedBy>
  <cp:revision>1</cp:revision>
  <dcterms:created xsi:type="dcterms:W3CDTF">2024-03-15T10:47:34Z</dcterms:created>
  <dcterms:modified xsi:type="dcterms:W3CDTF">2024-03-15T11:02:37Z</dcterms:modified>
</cp:coreProperties>
</file>