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Raleway"/>
      <p:regular r:id="rId15"/>
    </p:embeddedFont>
    <p:embeddedFont>
      <p:font typeface="Raleway"/>
      <p:regular r:id="rId16"/>
    </p:embeddedFont>
    <p:embeddedFont>
      <p:font typeface="Raleway"/>
      <p:regular r:id="rId17"/>
    </p:embeddedFont>
    <p:embeddedFont>
      <p:font typeface="Raleway"/>
      <p:regular r:id="rId18"/>
    </p:embeddedFont>
    <p:embeddedFont>
      <p:font typeface="Roboto"/>
      <p:regular r:id="rId19"/>
    </p:embeddedFont>
    <p:embeddedFont>
      <p:font typeface="Roboto"/>
      <p:regular r:id="rId20"/>
    </p:embeddedFont>
    <p:embeddedFont>
      <p:font typeface="Roboto"/>
      <p:regular r:id="rId21"/>
    </p:embeddedFont>
    <p:embeddedFont>
      <p:font typeface="Roboto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5100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 Text Editor with Java Systax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267795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presentation showcases a text editor built with Swing, emphasizing its key features, implementation details, and future potential. It's a demonstration of how Swing can be used to build functional and sophisticated applications.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Features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Text Editing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Uses JTextPane for rich text formatting, and syntax highlighting for code constructs, string literals, and comments.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Font Management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Dynamically change font family and size using JComboBox and JSpinner. Color customization is available through JColorChooser.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98395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File Operations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032891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5267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Open File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5757743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Supports reading and displaying various file types: .txt, .java, .py, .html.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5032891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51396" y="5267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Save File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1396" y="5757743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Allows users to save their work to a specified location.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5032891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74568" y="5267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Threading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74568" y="5757743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File handling is executed on a separate thread for UI responsiveness.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67319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Syntax Highlighting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97728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76074" y="4062293"/>
            <a:ext cx="1456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39772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Regular Expressions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4467701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Keywords, string literals, and comments are highlighted using regular expressions.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397728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851916" y="4062293"/>
            <a:ext cx="17728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39772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Dynamic Update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4467701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Highlighting is triggered dynamically on text changes using DocumentListener.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66774"/>
            <a:ext cx="60888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Implementation Details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815715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6095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TextEditor Class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5099923"/>
            <a:ext cx="63512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Constructs the GUI and manages user interactions.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221" y="3815715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485221" y="4609505"/>
            <a:ext cx="30893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SyntaxHighlighter Class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485221" y="5099923"/>
            <a:ext cx="63513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Applies syntax highlighting using regular expressions.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Design Highlights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Event Handling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Event-driven programming is used for button clicks, menu selections, and document updates.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Modularization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Syntax highlighting and file operations are separated into dedicated classes, improving code maintainability.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67319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Strengths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977283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903839" y="39772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Responsiveness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903839" y="4467701"/>
            <a:ext cx="304121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File operations are executed on separate threads, ensuring smooth UI performance.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977283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795516" y="39772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Flexibility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795516" y="4467701"/>
            <a:ext cx="304121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Supports multiple file types and allows customization of font and color settings.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04597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94917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program showcases a functional text editor using Swing and its advanced features. Future enhancements include more robust error handling, user-defined syntax highlighting, and improved GUI design. This project is a commendable foundation for building more sophisticated IDE-like tools.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2024-12-03T21:06:39Z</dcterms:created>
  <dcterms:modified xsi:type="dcterms:W3CDTF">2024-12-03T21:06:39Z</dcterms:modified>
</cp:coreProperties>
</file>