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Montserrat"/>
      <p:regular r:id="rId14"/>
    </p:embeddedFont>
    <p:embeddedFont>
      <p:font typeface="Montserrat"/>
      <p:regular r:id="rId15"/>
    </p:embeddedFont>
    <p:embeddedFont>
      <p:font typeface="Montserrat"/>
      <p:regular r:id="rId16"/>
    </p:embeddedFont>
    <p:embeddedFont>
      <p:font typeface="Montserrat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674733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CSE215 Programming Language II Project: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3447455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Text Editor</a:t>
            </a:r>
            <a:endParaRPr lang="en-US" sz="4400" dirty="0"/>
          </a:p>
        </p:txBody>
      </p:sp>
      <p:sp>
        <p:nvSpPr>
          <p:cNvPr id="5" name="Text 2"/>
          <p:cNvSpPr/>
          <p:nvPr/>
        </p:nvSpPr>
        <p:spPr>
          <a:xfrm>
            <a:off x="863798" y="4518898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3798" y="5166717"/>
            <a:ext cx="74164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presentation will showcase the features and implementation details of a text editor built using Java Swing.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863798" y="6184702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915948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Features Overview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226504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6563558" y="2374344"/>
            <a:ext cx="128588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27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152323" y="226504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Text Editing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152323" y="2763679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JTextPane provides rich text formatting capabilities.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6350198" y="365831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9" name="Text 6"/>
          <p:cNvSpPr/>
          <p:nvPr/>
        </p:nvSpPr>
        <p:spPr>
          <a:xfrm>
            <a:off x="6530221" y="3767614"/>
            <a:ext cx="195263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27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152323" y="365831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Font Management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152323" y="4156948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can customize font family, size, and color.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6350198" y="505158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3" name="Text 10"/>
          <p:cNvSpPr/>
          <p:nvPr/>
        </p:nvSpPr>
        <p:spPr>
          <a:xfrm>
            <a:off x="6529864" y="5160883"/>
            <a:ext cx="195858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27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152323" y="505158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File Operations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52323" y="5550218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Open, save, and handle multiple file types.</a:t>
            </a:r>
            <a:endParaRPr lang="en-US" sz="1900" dirty="0"/>
          </a:p>
        </p:txBody>
      </p:sp>
      <p:sp>
        <p:nvSpPr>
          <p:cNvPr id="16" name="Shape 13"/>
          <p:cNvSpPr/>
          <p:nvPr/>
        </p:nvSpPr>
        <p:spPr>
          <a:xfrm>
            <a:off x="6350198" y="644485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7" name="Text 14"/>
          <p:cNvSpPr/>
          <p:nvPr/>
        </p:nvSpPr>
        <p:spPr>
          <a:xfrm>
            <a:off x="6513552" y="6554153"/>
            <a:ext cx="22848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27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152323" y="6444853"/>
            <a:ext cx="288047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Syntax Highlighting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152323" y="6943487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Highlights keywords, strings, and comments.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564725"/>
            <a:ext cx="683013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Implementation Details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88298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TextEditor Class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480441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Constructs GUI and manages interactions.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5072658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Implements ActionListener for button and menu handling.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3882985"/>
            <a:ext cx="344495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SyntaxHighlighter Class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623929" y="4480441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Applies syntax highlighting using regular expressions.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5072658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Implements DocumentListener to react to text changes.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23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6732" y="589598"/>
            <a:ext cx="4872871" cy="609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750"/>
              </a:lnSpc>
              <a:buNone/>
            </a:pPr>
            <a:r>
              <a:rPr lang="en-US" sz="3800" b="1" spc="-38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Design Highlights</a:t>
            </a:r>
            <a:endParaRPr lang="en-US" sz="38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732" y="1520309"/>
            <a:ext cx="535900" cy="5359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36732" y="2270522"/>
            <a:ext cx="2436376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spc="-19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Event Handling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6236732" y="2703552"/>
            <a:ext cx="7643336" cy="643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Event-driven programming for button clicks, menu selections, and document updates.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732" y="3989903"/>
            <a:ext cx="535900" cy="5359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36732" y="4740116"/>
            <a:ext cx="2436376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spc="-19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Modularization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6236732" y="5173147"/>
            <a:ext cx="7643336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Syntax highlighting and file operations are separated for improved maintainability.</a:t>
            </a:r>
            <a:endParaRPr lang="en-US" sz="16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732" y="6137910"/>
            <a:ext cx="535900" cy="5359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36732" y="6888123"/>
            <a:ext cx="2502575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spc="-19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Syntax Highlighting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6236732" y="7321153"/>
            <a:ext cx="7643336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Regular expressions used for pattern matching, ensuring efficiency and flexibility.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537930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Strengths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2609374"/>
            <a:ext cx="3584853" cy="2102763"/>
          </a:xfrm>
          <a:prstGeom prst="roundRect">
            <a:avLst>
              <a:gd name="adj" fmla="val 1761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6597015" y="285619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Responsiveness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97015" y="3354824"/>
            <a:ext cx="309122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File operations are executed on separate threads, ensuring smooth UI performance.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10181868" y="2609374"/>
            <a:ext cx="3584853" cy="2102763"/>
          </a:xfrm>
          <a:prstGeom prst="roundRect">
            <a:avLst>
              <a:gd name="adj" fmla="val 1761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10428684" y="285619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Flexibility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28684" y="3354824"/>
            <a:ext cx="309122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Supports multiple file types and allows customization of font and color settings.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198" y="4958953"/>
            <a:ext cx="7416403" cy="1732598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6597015" y="520577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Maintainability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97015" y="5704403"/>
            <a:ext cx="692277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Separation of concerns enhances readability and future extensibility.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9143" y="924401"/>
            <a:ext cx="7246977" cy="616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850" b="1" spc="-39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Limitations and Suggestions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1069181" y="1865948"/>
            <a:ext cx="30480" cy="5439132"/>
          </a:xfrm>
          <a:prstGeom prst="roundRect">
            <a:avLst>
              <a:gd name="adj" fmla="val 106748"/>
            </a:avLst>
          </a:prstGeom>
          <a:solidFill>
            <a:srgbClr val="494A4B"/>
          </a:solidFill>
          <a:ln/>
        </p:spPr>
      </p:sp>
      <p:sp>
        <p:nvSpPr>
          <p:cNvPr id="5" name="Shape 2"/>
          <p:cNvSpPr/>
          <p:nvPr/>
        </p:nvSpPr>
        <p:spPr>
          <a:xfrm>
            <a:off x="1297960" y="2338626"/>
            <a:ext cx="759143" cy="30480"/>
          </a:xfrm>
          <a:prstGeom prst="roundRect">
            <a:avLst>
              <a:gd name="adj" fmla="val 106748"/>
            </a:avLst>
          </a:prstGeom>
          <a:solidFill>
            <a:srgbClr val="494A4B"/>
          </a:solidFill>
          <a:ln/>
        </p:spPr>
      </p:sp>
      <p:sp>
        <p:nvSpPr>
          <p:cNvPr id="6" name="Shape 3"/>
          <p:cNvSpPr/>
          <p:nvPr/>
        </p:nvSpPr>
        <p:spPr>
          <a:xfrm>
            <a:off x="840403" y="2109907"/>
            <a:ext cx="488037" cy="48803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7" name="Text 4"/>
          <p:cNvSpPr/>
          <p:nvPr/>
        </p:nvSpPr>
        <p:spPr>
          <a:xfrm>
            <a:off x="1027926" y="2205990"/>
            <a:ext cx="112990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b="1" spc="-23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2277428" y="2082760"/>
            <a:ext cx="2464832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spc="-19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Error Handling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2277428" y="2520910"/>
            <a:ext cx="6107430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Current error handling is minimal, only printed to console.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297960" y="3752612"/>
            <a:ext cx="759143" cy="30480"/>
          </a:xfrm>
          <a:prstGeom prst="roundRect">
            <a:avLst>
              <a:gd name="adj" fmla="val 106748"/>
            </a:avLst>
          </a:prstGeom>
          <a:solidFill>
            <a:srgbClr val="494A4B"/>
          </a:solidFill>
          <a:ln/>
        </p:spPr>
      </p:sp>
      <p:sp>
        <p:nvSpPr>
          <p:cNvPr id="11" name="Shape 8"/>
          <p:cNvSpPr/>
          <p:nvPr/>
        </p:nvSpPr>
        <p:spPr>
          <a:xfrm>
            <a:off x="840403" y="3523893"/>
            <a:ext cx="488037" cy="48803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2" name="Text 9"/>
          <p:cNvSpPr/>
          <p:nvPr/>
        </p:nvSpPr>
        <p:spPr>
          <a:xfrm>
            <a:off x="998637" y="3619976"/>
            <a:ext cx="171569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b="1" spc="-23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300" dirty="0"/>
          </a:p>
        </p:txBody>
      </p:sp>
      <p:sp>
        <p:nvSpPr>
          <p:cNvPr id="13" name="Text 10"/>
          <p:cNvSpPr/>
          <p:nvPr/>
        </p:nvSpPr>
        <p:spPr>
          <a:xfrm>
            <a:off x="2277428" y="3496747"/>
            <a:ext cx="3373398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spc="-19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Syntax Highlighting Scope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2277428" y="3934897"/>
            <a:ext cx="6107430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Limited to predefined keywords and patterns.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1297960" y="5166598"/>
            <a:ext cx="759143" cy="30480"/>
          </a:xfrm>
          <a:prstGeom prst="roundRect">
            <a:avLst>
              <a:gd name="adj" fmla="val 106748"/>
            </a:avLst>
          </a:prstGeom>
          <a:solidFill>
            <a:srgbClr val="494A4B"/>
          </a:solidFill>
          <a:ln/>
        </p:spPr>
      </p:sp>
      <p:sp>
        <p:nvSpPr>
          <p:cNvPr id="16" name="Shape 13"/>
          <p:cNvSpPr/>
          <p:nvPr/>
        </p:nvSpPr>
        <p:spPr>
          <a:xfrm>
            <a:off x="840403" y="4937879"/>
            <a:ext cx="488037" cy="48803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7" name="Text 14"/>
          <p:cNvSpPr/>
          <p:nvPr/>
        </p:nvSpPr>
        <p:spPr>
          <a:xfrm>
            <a:off x="998280" y="5033963"/>
            <a:ext cx="172164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b="1" spc="-23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300" dirty="0"/>
          </a:p>
        </p:txBody>
      </p:sp>
      <p:sp>
        <p:nvSpPr>
          <p:cNvPr id="18" name="Text 15"/>
          <p:cNvSpPr/>
          <p:nvPr/>
        </p:nvSpPr>
        <p:spPr>
          <a:xfrm>
            <a:off x="2277428" y="4910733"/>
            <a:ext cx="2464832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spc="-19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Multithreading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2277428" y="5348883"/>
            <a:ext cx="6107430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File handling operations lack visual feedback during execution.</a:t>
            </a:r>
            <a:endParaRPr lang="en-US" sz="1700" dirty="0"/>
          </a:p>
        </p:txBody>
      </p:sp>
      <p:sp>
        <p:nvSpPr>
          <p:cNvPr id="20" name="Shape 17"/>
          <p:cNvSpPr/>
          <p:nvPr/>
        </p:nvSpPr>
        <p:spPr>
          <a:xfrm>
            <a:off x="1297960" y="6580584"/>
            <a:ext cx="759143" cy="30480"/>
          </a:xfrm>
          <a:prstGeom prst="roundRect">
            <a:avLst>
              <a:gd name="adj" fmla="val 106748"/>
            </a:avLst>
          </a:prstGeom>
          <a:solidFill>
            <a:srgbClr val="494A4B"/>
          </a:solidFill>
          <a:ln/>
        </p:spPr>
      </p:sp>
      <p:sp>
        <p:nvSpPr>
          <p:cNvPr id="21" name="Shape 18"/>
          <p:cNvSpPr/>
          <p:nvPr/>
        </p:nvSpPr>
        <p:spPr>
          <a:xfrm>
            <a:off x="840403" y="6351865"/>
            <a:ext cx="488037" cy="488037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22" name="Text 19"/>
          <p:cNvSpPr/>
          <p:nvPr/>
        </p:nvSpPr>
        <p:spPr>
          <a:xfrm>
            <a:off x="983992" y="6447949"/>
            <a:ext cx="200739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b="1" spc="-23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2300" dirty="0"/>
          </a:p>
        </p:txBody>
      </p:sp>
      <p:sp>
        <p:nvSpPr>
          <p:cNvPr id="23" name="Text 20"/>
          <p:cNvSpPr/>
          <p:nvPr/>
        </p:nvSpPr>
        <p:spPr>
          <a:xfrm>
            <a:off x="2277428" y="6324719"/>
            <a:ext cx="2464832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spc="-19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GUI Design</a:t>
            </a:r>
            <a:endParaRPr lang="en-US" sz="1900" dirty="0"/>
          </a:p>
        </p:txBody>
      </p:sp>
      <p:sp>
        <p:nvSpPr>
          <p:cNvPr id="24" name="Text 21"/>
          <p:cNvSpPr/>
          <p:nvPr/>
        </p:nvSpPr>
        <p:spPr>
          <a:xfrm>
            <a:off x="2277428" y="6762869"/>
            <a:ext cx="6107430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Layout can be refined for better aesthetics.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825823"/>
            <a:ext cx="7416403" cy="35063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This text editor project demonstrates a strong foundation for building more sophisticated IDE-like tools.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5702379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…</a:t>
            </a:r>
            <a:endParaRPr 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2024-12-02T21:42:52Z</dcterms:created>
  <dcterms:modified xsi:type="dcterms:W3CDTF">2024-12-02T21:42:52Z</dcterms:modified>
</cp:coreProperties>
</file>