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87" d="100"/>
          <a:sy n="87" d="100"/>
        </p:scale>
        <p:origin x="10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 rot="5400000">
            <a:off x="7249440" y="4126470"/>
            <a:ext cx="1371598" cy="1377864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1867" y="2276604"/>
            <a:ext cx="3118980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7249440" y="522963"/>
            <a:ext cx="1371598" cy="1377864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7249440" y="2232763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2"/>
          </p:cNvCxnSpPr>
          <p:nvPr/>
        </p:nvCxnSpPr>
        <p:spPr>
          <a:xfrm>
            <a:off x="4930847" y="2921695"/>
            <a:ext cx="231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2590800"/>
            <a:ext cx="209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Lyric Changer</a:t>
            </a:r>
          </a:p>
          <a:p>
            <a:pPr algn="ctr"/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4503" y="750230"/>
            <a:ext cx="1528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ixed Vocalist</a:t>
            </a:r>
          </a:p>
          <a:p>
            <a:pPr algn="ctr"/>
            <a:r>
              <a:rPr lang="en-US" dirty="0" smtClean="0"/>
              <a:t>Classifier</a:t>
            </a:r>
          </a:p>
          <a:p>
            <a:pPr algn="ctr"/>
            <a:r>
              <a:rPr lang="de-DE" dirty="0" smtClean="0"/>
              <a:t>(C)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41900" y="2590800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28122" y="4461040"/>
            <a:ext cx="161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Discriminator</a:t>
            </a:r>
          </a:p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812800" y="2921691"/>
            <a:ext cx="9990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1418" y="26215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5107462" y="262930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9467" y="3206352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59866" y="3206352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Audio w/</a:t>
            </a:r>
            <a:br>
              <a:rPr lang="en-US" dirty="0" smtClean="0"/>
            </a:br>
            <a:r>
              <a:rPr lang="en-US" dirty="0" smtClean="0"/>
              <a:t>new lyrics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>
            <a:off x="8624171" y="1211895"/>
            <a:ext cx="502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</p:cNvCxnSpPr>
          <p:nvPr/>
        </p:nvCxnSpPr>
        <p:spPr>
          <a:xfrm flipV="1">
            <a:off x="8624171" y="2917353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</p:cNvCxnSpPr>
          <p:nvPr/>
        </p:nvCxnSpPr>
        <p:spPr>
          <a:xfrm flipV="1">
            <a:off x="8624171" y="4815401"/>
            <a:ext cx="621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75243" y="432254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this a real or generated audio sample?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2667" y="2183026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CTC Loss </a:t>
            </a:r>
            <a:r>
              <a:rPr lang="en-US" dirty="0" err="1" smtClean="0"/>
              <a:t>w.r.t</a:t>
            </a:r>
            <a:r>
              <a:rPr lang="en-US" dirty="0" smtClean="0"/>
              <a:t>. desired lyrics </a:t>
            </a:r>
          </a:p>
          <a:p>
            <a:pPr algn="ctr"/>
            <a:r>
              <a:rPr lang="en-US" b="1" dirty="0" smtClean="0"/>
              <a:t>minus</a:t>
            </a:r>
          </a:p>
          <a:p>
            <a:pPr algn="ctr"/>
            <a:r>
              <a:rPr lang="en-US" dirty="0" smtClean="0"/>
              <a:t>CTC Loss </a:t>
            </a:r>
            <a:r>
              <a:rPr lang="en-US" dirty="0" err="1" smtClean="0"/>
              <a:t>w.r.t</a:t>
            </a:r>
            <a:r>
              <a:rPr lang="en-US" dirty="0" smtClean="0"/>
              <a:t>. original lyrics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373645" y="75023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vocalist predicted correct?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1407835" y="2937564"/>
            <a:ext cx="5871345" cy="1895584"/>
          </a:xfrm>
          <a:prstGeom prst="bentConnector3">
            <a:avLst>
              <a:gd name="adj1" fmla="val 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1407835" y="1228034"/>
            <a:ext cx="5834065" cy="1685930"/>
          </a:xfrm>
          <a:prstGeom prst="bentConnector3">
            <a:avLst>
              <a:gd name="adj1" fmla="val 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68533" y="1228034"/>
            <a:ext cx="84667" cy="360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365909" y="2868408"/>
            <a:ext cx="87266" cy="10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98926" y="1073176"/>
            <a:ext cx="339213" cy="30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404205" y="4660544"/>
            <a:ext cx="339213" cy="30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239717" y="1054971"/>
            <a:ext cx="5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R/G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318039" y="4648482"/>
            <a:ext cx="54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R/G</a:t>
            </a:r>
            <a:endParaRPr lang="en-US" sz="1600" dirty="0"/>
          </a:p>
        </p:txBody>
      </p:sp>
      <p:sp>
        <p:nvSpPr>
          <p:cNvPr id="69" name="Oval 68"/>
          <p:cNvSpPr/>
          <p:nvPr/>
        </p:nvSpPr>
        <p:spPr>
          <a:xfrm>
            <a:off x="6453784" y="2868408"/>
            <a:ext cx="120656" cy="10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87098" y="380584"/>
            <a:ext cx="24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real samples</a:t>
            </a:r>
          </a:p>
          <a:p>
            <a:r>
              <a:rPr lang="en-US" dirty="0" smtClean="0"/>
              <a:t>50% generated samples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87098" y="5277703"/>
            <a:ext cx="24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real samples</a:t>
            </a:r>
          </a:p>
          <a:p>
            <a:r>
              <a:rPr lang="en-US" dirty="0" smtClean="0"/>
              <a:t>50% generated samples 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031513" y="1026915"/>
            <a:ext cx="208204" cy="4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239717" y="5107371"/>
            <a:ext cx="164488" cy="17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Port</dc:creator>
  <cp:lastModifiedBy>Andy Port</cp:lastModifiedBy>
  <cp:revision>4</cp:revision>
  <dcterms:created xsi:type="dcterms:W3CDTF">2020-01-27T04:56:39Z</dcterms:created>
  <dcterms:modified xsi:type="dcterms:W3CDTF">2020-01-29T00:28:39Z</dcterms:modified>
</cp:coreProperties>
</file>