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>
        <p:scale>
          <a:sx n="87" d="100"/>
          <a:sy n="87" d="100"/>
        </p:scale>
        <p:origin x="10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7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6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7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2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9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3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36B2F-6E8A-0245-AE8E-01DA9BE8AD45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2226" y="2276604"/>
            <a:ext cx="2247946" cy="1290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 rot="5400000">
            <a:off x="7249440" y="2232763"/>
            <a:ext cx="1371598" cy="1377864"/>
          </a:xfrm>
          <a:prstGeom prst="trapezoid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6" idx="2"/>
          </p:cNvCxnSpPr>
          <p:nvPr/>
        </p:nvCxnSpPr>
        <p:spPr>
          <a:xfrm>
            <a:off x="5210172" y="2921695"/>
            <a:ext cx="2036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36359" y="2590800"/>
            <a:ext cx="121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De-</a:t>
            </a:r>
            <a:r>
              <a:rPr lang="en-US" dirty="0" err="1" smtClean="0"/>
              <a:t>Noiser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41900" y="2590800"/>
            <a:ext cx="133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fixed ASR</a:t>
            </a:r>
          </a:p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4" idx="1"/>
          </p:cNvCxnSpPr>
          <p:nvPr/>
        </p:nvCxnSpPr>
        <p:spPr>
          <a:xfrm>
            <a:off x="1963159" y="2921691"/>
            <a:ext cx="99906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811777" y="262157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🎶</a:t>
            </a:r>
            <a:endParaRPr lang="en-US" sz="3200" dirty="0"/>
          </a:p>
        </p:txBody>
      </p:sp>
      <p:sp>
        <p:nvSpPr>
          <p:cNvPr id="31" name="Rectangle 30"/>
          <p:cNvSpPr/>
          <p:nvPr/>
        </p:nvSpPr>
        <p:spPr>
          <a:xfrm>
            <a:off x="5785870" y="262930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🎶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1539826" y="3206352"/>
            <a:ext cx="1100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Noisy</a:t>
            </a:r>
            <a:endParaRPr lang="en-US" dirty="0" smtClean="0"/>
          </a:p>
          <a:p>
            <a:pPr algn="ctr"/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38274" y="3206352"/>
            <a:ext cx="1171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De-noised audio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6" idx="0"/>
          </p:cNvCxnSpPr>
          <p:nvPr/>
        </p:nvCxnSpPr>
        <p:spPr>
          <a:xfrm flipV="1">
            <a:off x="8624171" y="2917353"/>
            <a:ext cx="621429" cy="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335736" y="2737024"/>
            <a:ext cx="125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CTC </a:t>
            </a:r>
            <a:r>
              <a:rPr lang="en-US" dirty="0" smtClean="0"/>
              <a:t>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4137</TotalTime>
  <Words>14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Port</dc:creator>
  <cp:lastModifiedBy>Andy Port</cp:lastModifiedBy>
  <cp:revision>7</cp:revision>
  <dcterms:created xsi:type="dcterms:W3CDTF">2020-01-27T04:56:39Z</dcterms:created>
  <dcterms:modified xsi:type="dcterms:W3CDTF">2020-01-31T20:55:07Z</dcterms:modified>
</cp:coreProperties>
</file>