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5"/>
  </p:normalViewPr>
  <p:slideViewPr>
    <p:cSldViewPr snapToGrid="0" snapToObjects="1">
      <p:cViewPr>
        <p:scale>
          <a:sx n="87" d="100"/>
          <a:sy n="87" d="100"/>
        </p:scale>
        <p:origin x="10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6B2F-6E8A-0245-AE8E-01DA9BE8A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D88-535F-4740-81AD-5443043C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3584" y="2276604"/>
            <a:ext cx="2247946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8473551" y="2232763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7717" y="2590800"/>
            <a:ext cx="12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</a:t>
            </a:r>
            <a:r>
              <a:rPr lang="en-US" dirty="0" err="1" smtClean="0"/>
              <a:t>Noiser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66011" y="2590800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3135" y="26215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4959956" y="262930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1184" y="3206352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Noisy</a:t>
            </a:r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97612" y="3206352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De-noised </a:t>
            </a:r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0"/>
          </p:cNvCxnSpPr>
          <p:nvPr/>
        </p:nvCxnSpPr>
        <p:spPr>
          <a:xfrm flipV="1">
            <a:off x="9848282" y="2917353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45099" y="2737024"/>
            <a:ext cx="12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CTC Loss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28429" y="2268873"/>
            <a:ext cx="1188404" cy="1290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5" idx="1"/>
          </p:cNvCxnSpPr>
          <p:nvPr/>
        </p:nvCxnSpPr>
        <p:spPr>
          <a:xfrm flipV="1">
            <a:off x="4251530" y="2913964"/>
            <a:ext cx="2076899" cy="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03584" y="4330921"/>
            <a:ext cx="1416002" cy="1290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8473551" y="4287080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3291" y="4791341"/>
            <a:ext cx="12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STFT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66011" y="4645117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3135" y="467589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7068975" y="468362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81184" y="5260669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Noisy</a:t>
            </a:r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06631" y="5260669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De-noised </a:t>
            </a:r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848282" y="4971670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45099" y="4791341"/>
            <a:ext cx="12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CTC Loss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68485" y="4323190"/>
            <a:ext cx="2247946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De-</a:t>
            </a:r>
            <a:r>
              <a:rPr lang="en-US" dirty="0" err="1" smtClean="0">
                <a:solidFill>
                  <a:sysClr val="windowText" lastClr="000000"/>
                </a:solidFill>
              </a:rPr>
              <a:t>Noiser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endCxn id="43" idx="1"/>
          </p:cNvCxnSpPr>
          <p:nvPr/>
        </p:nvCxnSpPr>
        <p:spPr>
          <a:xfrm flipV="1">
            <a:off x="3213112" y="4968281"/>
            <a:ext cx="1155373" cy="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3" idx="3"/>
            <a:endCxn id="24" idx="1"/>
          </p:cNvCxnSpPr>
          <p:nvPr/>
        </p:nvCxnSpPr>
        <p:spPr>
          <a:xfrm>
            <a:off x="6616431" y="4968281"/>
            <a:ext cx="1849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3"/>
            <a:endCxn id="26" idx="1"/>
          </p:cNvCxnSpPr>
          <p:nvPr/>
        </p:nvCxnSpPr>
        <p:spPr>
          <a:xfrm>
            <a:off x="7516833" y="2913964"/>
            <a:ext cx="9491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7" idx="3"/>
            <a:endCxn id="20" idx="1"/>
          </p:cNvCxnSpPr>
          <p:nvPr/>
        </p:nvCxnSpPr>
        <p:spPr>
          <a:xfrm>
            <a:off x="1448170" y="4968282"/>
            <a:ext cx="555414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4" idx="1"/>
          </p:cNvCxnSpPr>
          <p:nvPr/>
        </p:nvCxnSpPr>
        <p:spPr>
          <a:xfrm>
            <a:off x="1448170" y="2913965"/>
            <a:ext cx="555414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3584" y="2276604"/>
            <a:ext cx="2247946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8473551" y="2232763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7717" y="2590800"/>
            <a:ext cx="12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</a:t>
            </a:r>
            <a:r>
              <a:rPr lang="en-US" dirty="0" err="1" smtClean="0"/>
              <a:t>Noiser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66011" y="2590800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3135" y="262157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4959956" y="262930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581184" y="3206352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Noisy</a:t>
            </a:r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97612" y="3206352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De-noised </a:t>
            </a:r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" idx="0"/>
          </p:cNvCxnSpPr>
          <p:nvPr/>
        </p:nvCxnSpPr>
        <p:spPr>
          <a:xfrm flipV="1">
            <a:off x="9848282" y="2917353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520511" y="2636966"/>
            <a:ext cx="12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Probability Matrix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28429" y="2268873"/>
            <a:ext cx="1188404" cy="1290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5" idx="1"/>
          </p:cNvCxnSpPr>
          <p:nvPr/>
        </p:nvCxnSpPr>
        <p:spPr>
          <a:xfrm flipV="1">
            <a:off x="4251530" y="2913964"/>
            <a:ext cx="2076899" cy="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03584" y="4330921"/>
            <a:ext cx="1416002" cy="1290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8473551" y="4287080"/>
            <a:ext cx="1371598" cy="1377864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3291" y="4791341"/>
            <a:ext cx="12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STFT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66011" y="4645117"/>
            <a:ext cx="13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ASR</a:t>
            </a:r>
          </a:p>
          <a:p>
            <a:pPr algn="ctr"/>
            <a:r>
              <a:rPr lang="en-US" dirty="0" smtClean="0"/>
              <a:t>(R)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3135" y="467589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7068975" y="468362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🎶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81184" y="5260669"/>
            <a:ext cx="11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Noisy</a:t>
            </a:r>
          </a:p>
          <a:p>
            <a:pPr algn="ctr"/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06631" y="5260669"/>
            <a:ext cx="117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De-noised </a:t>
            </a:r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848282" y="4971670"/>
            <a:ext cx="621429" cy="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68485" y="4323190"/>
            <a:ext cx="2247946" cy="1290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De-</a:t>
            </a:r>
            <a:r>
              <a:rPr lang="en-US" dirty="0" err="1" smtClean="0">
                <a:solidFill>
                  <a:sysClr val="windowText" lastClr="000000"/>
                </a:solidFill>
              </a:rPr>
              <a:t>Noiser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endCxn id="43" idx="1"/>
          </p:cNvCxnSpPr>
          <p:nvPr/>
        </p:nvCxnSpPr>
        <p:spPr>
          <a:xfrm flipV="1">
            <a:off x="3213112" y="4968281"/>
            <a:ext cx="1155373" cy="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3" idx="3"/>
            <a:endCxn id="24" idx="1"/>
          </p:cNvCxnSpPr>
          <p:nvPr/>
        </p:nvCxnSpPr>
        <p:spPr>
          <a:xfrm>
            <a:off x="6616431" y="4968281"/>
            <a:ext cx="18495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3"/>
            <a:endCxn id="26" idx="1"/>
          </p:cNvCxnSpPr>
          <p:nvPr/>
        </p:nvCxnSpPr>
        <p:spPr>
          <a:xfrm>
            <a:off x="7516833" y="2913964"/>
            <a:ext cx="94917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7" idx="3"/>
            <a:endCxn id="20" idx="1"/>
          </p:cNvCxnSpPr>
          <p:nvPr/>
        </p:nvCxnSpPr>
        <p:spPr>
          <a:xfrm>
            <a:off x="1448170" y="4968282"/>
            <a:ext cx="555414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4" idx="1"/>
          </p:cNvCxnSpPr>
          <p:nvPr/>
        </p:nvCxnSpPr>
        <p:spPr>
          <a:xfrm>
            <a:off x="1448170" y="2913965"/>
            <a:ext cx="555414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596709" y="4645117"/>
            <a:ext cx="12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Probability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60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Port</dc:creator>
  <cp:lastModifiedBy>Andy Port</cp:lastModifiedBy>
  <cp:revision>10</cp:revision>
  <dcterms:created xsi:type="dcterms:W3CDTF">2020-01-27T04:56:39Z</dcterms:created>
  <dcterms:modified xsi:type="dcterms:W3CDTF">2020-03-11T05:41:48Z</dcterms:modified>
</cp:coreProperties>
</file>