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663F6-7858-405A-BCF0-E8793C709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4F728-054B-4C30-92DD-3EBFD5CAE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78B4-FE3E-4CDA-BEDF-1DBE1F02D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01AB2-7325-425D-A56F-EDD9A23E84BC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6960C-E2D6-4A93-81BE-77FC50A3D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DBFEC-9F83-4A7E-86F2-15932B10A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59E4C-7B27-4A8A-969E-C9BDFADFA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9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1A1AD-0BE2-4805-84DD-04A94EA28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13D86E-00BC-4DA5-B87C-0B086B020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810EE-B7DD-4838-B222-AFAAED9AD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01AB2-7325-425D-A56F-EDD9A23E84BC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E63B7-24ED-41EB-A630-FEC282168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C269A-8928-4C54-A911-FA808CCF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59E4C-7B27-4A8A-969E-C9BDFADFA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91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CFA827-0197-4D60-BAE9-F15BF35ECB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D07056-74E7-43C7-BDE1-72FCBFCF4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5350F-7939-4FD4-AF5F-6F38D9CF9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01AB2-7325-425D-A56F-EDD9A23E84BC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86938-5009-4E21-AECE-A39A074A7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B059F-ECA9-456C-93D1-2CEC5B98A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59E4C-7B27-4A8A-969E-C9BDFADFA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03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3F288-AEF4-45EA-8642-44FC907CD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2DA3E-1B71-47CD-9BB5-E4A3C9F60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35806-0567-4952-9625-611FA1AF4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01AB2-7325-425D-A56F-EDD9A23E84BC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4860-D1F0-45FC-B5D9-E3E9FB1D3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83986-CEE2-40CE-B8D4-FBF3435B4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59E4C-7B27-4A8A-969E-C9BDFADFA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159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BBCA6-4915-463A-99F0-A190DCEEA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1305E-9AE5-4948-A5BF-7002E2188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50063-9830-4047-91AF-C960AB14F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01AB2-7325-425D-A56F-EDD9A23E84BC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7A0EE-D0BB-4A55-915E-AD0FEE76F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0FC24-A05C-4805-ACFF-B04AFACF8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59E4C-7B27-4A8A-969E-C9BDFADFA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23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5C358-20FE-44F6-A87E-EB859314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C7E9E-EDCF-4392-B0C7-F8EB6FBC7B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E5D83D-333E-4799-9AC7-5DAB567D2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7C50B-8919-436F-9765-CCA2A352F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01AB2-7325-425D-A56F-EDD9A23E84BC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87C5C-3FBA-47FA-AEF4-23804221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004DB-B5C3-46AE-A208-547C9167D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59E4C-7B27-4A8A-969E-C9BDFADFA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7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61FDB-57F5-40B9-BAE7-02BB7F60D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EA60F-7AE4-49FA-A7C8-447A49BC2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341B4-69C7-4185-82D9-39F313DA0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C9635B-8EB7-4579-ADAB-721C47BEC4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6B4285-776D-42CF-8DFC-D54C8FEBD6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B76B7B-19FC-4514-A1EE-DEE83656D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01AB2-7325-425D-A56F-EDD9A23E84BC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34435A-13EB-43A8-920B-5D665D5F4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1E6EB5-5F8D-427F-9B23-4F6D77A9D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59E4C-7B27-4A8A-969E-C9BDFADFA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76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AD9FC-957D-4987-B67D-BC6D58BD2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80C957-C07E-4D79-9933-86078BA48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01AB2-7325-425D-A56F-EDD9A23E84BC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87D920-7123-43BF-A41B-4799A0A40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807BB7-2FB1-4165-90DA-F59ECA8F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59E4C-7B27-4A8A-969E-C9BDFADFA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9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C8302F-2EA1-4241-A470-BC3EEC146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01AB2-7325-425D-A56F-EDD9A23E84BC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2DA75-E3A4-464D-B665-E26FA28CD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02F37-3F0C-49F9-A540-595223045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59E4C-7B27-4A8A-969E-C9BDFADFA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64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4FAEB-7A03-403A-8289-7EA22C10D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92804-0FD4-42C7-B8C0-DD1BF0F73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7A2DC6-EADD-495F-8773-4F37117F3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986E6-BCB1-4269-9029-17845AD6D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01AB2-7325-425D-A56F-EDD9A23E84BC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315C4-3EBF-4938-BEA8-60C927C9B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EB758-886F-4B5A-B78C-C96EF79D6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59E4C-7B27-4A8A-969E-C9BDFADFA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6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EF101-10BF-4DD0-B324-6A5795D51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656F3B-59AE-424C-8D0C-1D4ECA59EC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2FD912-2C5E-4DAA-A256-2439C5339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82C07-8412-49E2-BD2F-56BF2D406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01AB2-7325-425D-A56F-EDD9A23E84BC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2859F-F7B5-4D14-B0CE-7E50EB493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59EE9-7165-4AD6-AC9F-287F65160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59E4C-7B27-4A8A-969E-C9BDFADFA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9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1CBC4F-C90D-4ABF-B627-D6618733D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830A2-4E3E-442F-9C10-95862538F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E9DED-BA0A-4927-A5C4-00E64B46FD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01AB2-7325-425D-A56F-EDD9A23E84BC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99C16-08AE-4F7D-A74F-3591917F25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78CA0-0150-4147-98B6-C68FEAB1F9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59E4C-7B27-4A8A-969E-C9BDFADFA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03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FA654-996F-48D6-903D-580CE543E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590" y="0"/>
            <a:ext cx="8510477" cy="2073348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br>
              <a:rPr lang="en-US" sz="4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87B00-CBB6-4E05-BDAF-419F0B63C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590" y="1036674"/>
            <a:ext cx="9144000" cy="5701450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E-commerce platform to find the all kinds of offers and sales advertisement for the           regular customers.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provide and merge all the products offer of this country in one platform.</a:t>
            </a:r>
          </a:p>
          <a:p>
            <a:pPr algn="l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 Conventions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 - Database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– Entity Relationship Diagram</a:t>
            </a:r>
          </a:p>
          <a:p>
            <a:pPr algn="l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Intended Audience and Reading Suggestions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a prototype for the e-commerce system and it's restricted within the university premises.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has been implemented under the guidance of course instructor, Md Anowarul Abedin.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audience will be all ages people who loves shopping and loves offers and bargain sale. This sector will help them to find out all those things.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546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0C4FA-3C3F-4E2A-A86C-FFC16890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51" y="-113341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Quality Attributes</a:t>
            </a:r>
            <a:b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308A8-83C6-4DEA-A66C-9AD8C4DEE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51" y="730472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AVAILABILITY: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CORRECTNESS: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MAINTAINABILITY: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USABILITY:</a:t>
            </a:r>
          </a:p>
        </p:txBody>
      </p:sp>
    </p:spTree>
    <p:extLst>
      <p:ext uri="{BB962C8B-B14F-4D97-AF65-F5344CB8AC3E}">
        <p14:creationId xmlns:p14="http://schemas.microsoft.com/office/powerpoint/2010/main" val="2780759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27161-B753-4D16-9058-128063D68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55" y="0"/>
            <a:ext cx="10515600" cy="104199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57EDE-34F1-49B1-8526-71A7796CD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855" y="1253331"/>
            <a:ext cx="11770243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Scope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the E-commerce web application is to make life easy for the  customers who are searching for  deals on offers and sales.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 help of our online application they don't have to search for hours after hours in shopping malls,   google,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social media's to find the offer of the product they want to buy.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Engineering by Md Anowarul Abedin.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b="1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437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4C37C-3DBB-468D-BC12-0840D5B8A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51" y="0"/>
            <a:ext cx="10515600" cy="93204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Overall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56142-507F-42D4-A966-7E6D39A39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51" y="86869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Perspective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Seller details: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It includes the seller name , seller id , contact number , e-mail id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it will be more trust worthy and convenient to the buyers.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details: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 customer name , contact number and e-mail id have been included as the customer information.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details: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KomEkinun has the products classified into various segments including Men's and Women's fashion, computing and gaming, beauty and health ,foods etc. A particular product within a classified segment includes the product name, product id , actual price , sale price, validity date etc.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Features</a:t>
            </a:r>
          </a:p>
          <a:p>
            <a:pPr marL="0" indent="0">
              <a:buNone/>
            </a:pPr>
            <a:endParaRPr lang="en-US" sz="24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5746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7D12-13FC-461B-952B-3BB24518E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16" y="18255"/>
            <a:ext cx="10515600" cy="1325563"/>
          </a:xfrm>
        </p:spPr>
        <p:txBody>
          <a:bodyPr/>
          <a:lstStyle/>
          <a:p>
            <a:r>
              <a:rPr lang="en-US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Overall Description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19C31-551A-4ADB-A98F-17C53F262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16" y="898727"/>
            <a:ext cx="10515600" cy="506054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9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Classes and Characteristics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users of the program will be able to view a product of his/her choice by selecting a category or he/she can roam around the homepage for the availability of the products on sale.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post the products the seller has to verify his id by logging in the website.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seller has to accomplish the following activities :</a:t>
            </a:r>
          </a:p>
          <a:p>
            <a:pPr marL="0" indent="0"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 product</a:t>
            </a:r>
          </a:p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 price</a:t>
            </a:r>
          </a:p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Discounted price</a:t>
            </a:r>
          </a:p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start date</a:t>
            </a:r>
          </a:p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end date</a:t>
            </a:r>
          </a:p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Quantity</a:t>
            </a:r>
          </a:p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Seller id</a:t>
            </a:r>
          </a:p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Brand name</a:t>
            </a:r>
            <a:br>
              <a:rPr lang="en-US" sz="2000" dirty="0"/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30512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86CC5-2C97-4AB0-93E2-478B3E790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87" y="-27945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Overall Description</a:t>
            </a:r>
            <a:endParaRPr lang="en-US" sz="3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EA1E6-AF82-40C3-85F1-3ACFCE28C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87" y="801557"/>
            <a:ext cx="10515600" cy="59182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Classes and Characteristics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administrations have the authority to perform this functionalities over the users as a last resort.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Environment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operating environment for Komekinun is as follows :-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Platform-Laravel/angular (5)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sytesm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all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and Implementation Constraints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361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01F3B-3961-4FD3-8B01-F54628BF5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52" y="-22629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Overall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42B45-36F5-4575-90B8-625F05C25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52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Assumptions and Dependencies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taken three probable dependencies into action that may arise during operations.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seller may post on invalid product . In that case the super admin can claim for a review and delete it after proper justification.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super admin can delete a valid product from the website if the product finishes from the stock even before its validity period comes to an end.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seller posting repeated fake products will be banned from posting further after it has been checked by the super admin.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140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4BB5C-0910-4DAD-9218-62EC0EDCB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19" y="120576"/>
            <a:ext cx="10515600" cy="1325563"/>
          </a:xfrm>
        </p:spPr>
        <p:txBody>
          <a:bodyPr/>
          <a:lstStyle/>
          <a:p>
            <a:r>
              <a:rPr lang="en-US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Features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1FD27-ECD6-4BDA-B883-B79DE295C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19" y="868695"/>
            <a:ext cx="10515600" cy="57447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 and priority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komEkinun.com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web application maintains the information on all the offer details of products, product description, sellers information, shop description and shop location.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course, this project has a high priority because it brings all the offers and sales of products in one platform.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External Interface Requirements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end-angular (5)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end-Laravel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Interfaces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operating system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Chrome, Firefox, IE&gt;9, Safari</a:t>
            </a:r>
          </a:p>
          <a:p>
            <a:pPr marL="0" indent="0">
              <a:buNone/>
            </a:pPr>
            <a:endParaRPr lang="en-US" sz="24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070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D283F-7DD7-4D43-B202-BC7892C1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18" y="109944"/>
            <a:ext cx="10515600" cy="1325563"/>
          </a:xfrm>
        </p:spPr>
        <p:txBody>
          <a:bodyPr/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Interfaces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7D2F9-E92B-468F-82D3-FB2206B96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18" y="7727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used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- To save the information of product details, offers, sellers details we have chosen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Laravel - We have used Laravel 5.5 for the back-end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 - We have used Angular (5) for the front-end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Communications Interfaces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supports all types of web browsers.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338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B539E-1EB3-48B0-943B-D0EBE563E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86" y="18255"/>
            <a:ext cx="10515600" cy="1325563"/>
          </a:xfrm>
        </p:spPr>
        <p:txBody>
          <a:bodyPr/>
          <a:lstStyle/>
          <a:p>
            <a:r>
              <a:rPr lang="en-US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Nonfunctional Requirements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A35AB-0EF1-4694-8E8A-C1CE5AFDF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86" y="68103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Requirements</a:t>
            </a:r>
          </a:p>
          <a:p>
            <a:pPr marL="0" indent="0">
              <a:buNone/>
            </a:pPr>
            <a:endParaRPr lang="en-US" sz="24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Requirements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systems need database storage just like many other applications.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the special requirements of the security market mean that vendors must choose their database partner carefully.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06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552</Words>
  <Application>Microsoft Office PowerPoint</Application>
  <PresentationFormat>Widescreen</PresentationFormat>
  <Paragraphs>115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Office Theme</vt:lpstr>
      <vt:lpstr>Introduction     </vt:lpstr>
      <vt:lpstr>Introduction</vt:lpstr>
      <vt:lpstr>Overall Description</vt:lpstr>
      <vt:lpstr>Overall Description </vt:lpstr>
      <vt:lpstr>Overall Description</vt:lpstr>
      <vt:lpstr>Overall Description</vt:lpstr>
      <vt:lpstr>System Features </vt:lpstr>
      <vt:lpstr>Software Interfaces </vt:lpstr>
      <vt:lpstr>Other Nonfunctional Requirements </vt:lpstr>
      <vt:lpstr>Software Quality Attributes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Student</dc:creator>
  <cp:lastModifiedBy>Student</cp:lastModifiedBy>
  <cp:revision>12</cp:revision>
  <dcterms:created xsi:type="dcterms:W3CDTF">2018-01-06T01:16:22Z</dcterms:created>
  <dcterms:modified xsi:type="dcterms:W3CDTF">2018-01-06T04:49:50Z</dcterms:modified>
</cp:coreProperties>
</file>