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83" r:id="rId19"/>
    <p:sldId id="275" r:id="rId20"/>
    <p:sldId id="276" r:id="rId21"/>
    <p:sldId id="277" r:id="rId22"/>
    <p:sldId id="278" r:id="rId23"/>
    <p:sldId id="279" r:id="rId24"/>
    <p:sldId id="280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2846EA-6193-49FD-8451-4D29D00C6DC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B55781-2FDE-496E-B1AA-697A5A8D5A4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DATA SCIENCE AND BIG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Sibel Aymış</a:t>
            </a:r>
          </a:p>
          <a:p>
            <a:r>
              <a:rPr lang="tr-TR" dirty="0" smtClean="0"/>
              <a:t>Bahar Kahya</a:t>
            </a:r>
          </a:p>
          <a:p>
            <a:r>
              <a:rPr lang="tr-TR" dirty="0" smtClean="0"/>
              <a:t>Sema Çevik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88924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971600" y="112474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Daily</a:t>
            </a:r>
            <a:r>
              <a:rPr lang="tr-TR" dirty="0" smtClean="0"/>
              <a:t> –ciro </a:t>
            </a:r>
            <a:r>
              <a:rPr lang="tr-TR" dirty="0" err="1" smtClean="0"/>
              <a:t>for</a:t>
            </a:r>
            <a:r>
              <a:rPr lang="tr-TR" dirty="0" smtClean="0"/>
              <a:t>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For</a:t>
            </a:r>
            <a:r>
              <a:rPr lang="tr-TR" dirty="0"/>
              <a:t> 2011 </a:t>
            </a:r>
            <a:r>
              <a:rPr lang="tr-TR" dirty="0" err="1"/>
              <a:t>scatter</a:t>
            </a:r>
            <a:r>
              <a:rPr lang="tr-TR" dirty="0"/>
              <a:t> </a:t>
            </a:r>
            <a:r>
              <a:rPr lang="tr-TR" dirty="0" err="1"/>
              <a:t>plot</a:t>
            </a:r>
            <a:r>
              <a:rPr lang="tr-TR" dirty="0"/>
              <a:t>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3 İçerik Yer Tutucusu" descr="C:\Users\User\Desktop\Adzsız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66496" y="2038852"/>
            <a:ext cx="5611008" cy="418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2012;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3 İçerik Yer Tutucusu" descr="C:\Users\User\Desktop\Adzsız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71285" y="1943588"/>
            <a:ext cx="5401429" cy="437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2013;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3 İçerik Yer Tutucusu" descr="C:\Users\User\Desktop\Adzsız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09338" y="2000746"/>
            <a:ext cx="5725324" cy="425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2" y="2058194"/>
            <a:ext cx="74199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etin kutusu"/>
          <p:cNvSpPr txBox="1"/>
          <p:nvPr/>
        </p:nvSpPr>
        <p:spPr>
          <a:xfrm>
            <a:off x="971600" y="119675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Dolar-ciro </a:t>
            </a:r>
            <a:r>
              <a:rPr lang="tr-TR" dirty="0" err="1" smtClean="0"/>
              <a:t>graph</a:t>
            </a:r>
            <a:r>
              <a:rPr lang="tr-TR" dirty="0" smtClean="0"/>
              <a:t>.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can’t</a:t>
            </a:r>
            <a:r>
              <a:rPr lang="tr-TR" dirty="0" smtClean="0"/>
              <a:t> say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dolar is </a:t>
            </a:r>
            <a:r>
              <a:rPr lang="tr-TR" dirty="0" err="1" smtClean="0"/>
              <a:t>increasing</a:t>
            </a:r>
            <a:r>
              <a:rPr lang="tr-TR" dirty="0" smtClean="0"/>
              <a:t>, ciro is </a:t>
            </a:r>
            <a:r>
              <a:rPr lang="tr-TR" dirty="0" err="1" smtClean="0"/>
              <a:t>ingreasing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decreasing</a:t>
            </a:r>
            <a:r>
              <a:rPr lang="tr-TR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27810"/>
            <a:ext cx="8229600" cy="360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259632" y="170080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Euro-ciro </a:t>
            </a:r>
            <a:r>
              <a:rPr lang="tr-TR" dirty="0" err="1" smtClean="0"/>
              <a:t>graph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2" y="2039144"/>
            <a:ext cx="81057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115616" y="1340768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Gold</a:t>
            </a:r>
            <a:r>
              <a:rPr lang="tr-TR" dirty="0" smtClean="0"/>
              <a:t>-ciro </a:t>
            </a:r>
            <a:r>
              <a:rPr lang="tr-TR" dirty="0" err="1" smtClean="0"/>
              <a:t>graph</a:t>
            </a:r>
            <a:r>
              <a:rPr lang="tr-TR" dirty="0" smtClean="0"/>
              <a:t>.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three</a:t>
            </a:r>
            <a:r>
              <a:rPr lang="tr-TR" dirty="0" smtClean="0"/>
              <a:t> </a:t>
            </a:r>
            <a:r>
              <a:rPr lang="tr-TR" dirty="0" err="1" smtClean="0"/>
              <a:t>graphs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can’t</a:t>
            </a:r>
            <a:r>
              <a:rPr lang="tr-TR" dirty="0" smtClean="0"/>
              <a:t> say </a:t>
            </a:r>
            <a:r>
              <a:rPr lang="tr-TR" dirty="0" err="1" smtClean="0"/>
              <a:t>directly</a:t>
            </a:r>
            <a:r>
              <a:rPr lang="tr-TR" dirty="0" smtClean="0"/>
              <a:t> </a:t>
            </a:r>
            <a:r>
              <a:rPr lang="tr-TR" dirty="0" err="1" smtClean="0"/>
              <a:t>proportional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inversely</a:t>
            </a:r>
            <a:r>
              <a:rPr lang="tr-TR" dirty="0" smtClean="0"/>
              <a:t> </a:t>
            </a:r>
            <a:r>
              <a:rPr lang="tr-TR" dirty="0" err="1" smtClean="0"/>
              <a:t>proportional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 </a:t>
            </a:r>
            <a:r>
              <a:rPr lang="tr-TR" dirty="0" err="1" smtClean="0"/>
              <a:t>none</a:t>
            </a:r>
            <a:r>
              <a:rPr lang="tr-TR" dirty="0" smtClean="0"/>
              <a:t> of </a:t>
            </a:r>
            <a:r>
              <a:rPr lang="tr-TR" dirty="0" err="1" smtClean="0"/>
              <a:t>them</a:t>
            </a:r>
            <a:r>
              <a:rPr lang="tr-TR" dirty="0" smtClean="0"/>
              <a:t>. But </a:t>
            </a:r>
            <a:r>
              <a:rPr lang="tr-TR" dirty="0" err="1" smtClean="0"/>
              <a:t>there</a:t>
            </a:r>
            <a:r>
              <a:rPr lang="tr-TR" dirty="0" smtClean="0"/>
              <a:t>  </a:t>
            </a:r>
            <a:r>
              <a:rPr lang="tr-TR" dirty="0" err="1" smtClean="0"/>
              <a:t>may</a:t>
            </a:r>
            <a:r>
              <a:rPr lang="tr-TR" dirty="0" smtClean="0"/>
              <a:t> be a </a:t>
            </a:r>
            <a:r>
              <a:rPr lang="tr-TR" dirty="0" err="1" smtClean="0"/>
              <a:t>little</a:t>
            </a:r>
            <a:r>
              <a:rPr lang="tr-TR" dirty="0" smtClean="0"/>
              <a:t> </a:t>
            </a:r>
            <a:r>
              <a:rPr lang="tr-TR" dirty="0" err="1" smtClean="0"/>
              <a:t>effect</a:t>
            </a:r>
            <a:r>
              <a:rPr lang="tr-TR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1115616" y="980728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Temperature</a:t>
            </a:r>
            <a:r>
              <a:rPr lang="tr-TR" dirty="0" smtClean="0"/>
              <a:t>-ciro </a:t>
            </a:r>
            <a:r>
              <a:rPr lang="tr-TR" dirty="0" err="1" smtClean="0"/>
              <a:t>grapth</a:t>
            </a:r>
            <a:endParaRPr lang="tr-TR" dirty="0" smtClean="0"/>
          </a:p>
          <a:p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temperature</a:t>
            </a:r>
            <a:r>
              <a:rPr lang="tr-TR" dirty="0" smtClean="0"/>
              <a:t> is </a:t>
            </a:r>
            <a:r>
              <a:rPr lang="tr-TR" dirty="0" err="1" smtClean="0"/>
              <a:t>ingreasing</a:t>
            </a:r>
            <a:r>
              <a:rPr lang="tr-TR" dirty="0" smtClean="0"/>
              <a:t>, ciro is </a:t>
            </a:r>
            <a:r>
              <a:rPr lang="tr-TR" dirty="0" err="1" smtClean="0"/>
              <a:t>increasing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times</a:t>
            </a:r>
            <a:r>
              <a:rPr lang="tr-TR" dirty="0" smtClean="0"/>
              <a:t>.  İt </a:t>
            </a:r>
            <a:r>
              <a:rPr lang="tr-TR" dirty="0" err="1" smtClean="0"/>
              <a:t>effects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special</a:t>
            </a:r>
            <a:r>
              <a:rPr lang="tr-TR" dirty="0" smtClean="0"/>
              <a:t> </a:t>
            </a:r>
            <a:r>
              <a:rPr lang="tr-TR" dirty="0" err="1" smtClean="0"/>
              <a:t>days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discount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2788"/>
            <a:ext cx="7488832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5163"/>
            <a:ext cx="9144000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827584" y="112474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Special</a:t>
            </a:r>
            <a:r>
              <a:rPr lang="tr-TR" dirty="0" smtClean="0"/>
              <a:t> </a:t>
            </a:r>
            <a:r>
              <a:rPr lang="tr-TR" dirty="0" err="1" smtClean="0"/>
              <a:t>days</a:t>
            </a:r>
            <a:r>
              <a:rPr lang="tr-TR" dirty="0" smtClean="0"/>
              <a:t> is </a:t>
            </a:r>
            <a:r>
              <a:rPr lang="tr-TR" dirty="0" err="1" smtClean="0"/>
              <a:t>effected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Giro</a:t>
            </a:r>
            <a:r>
              <a:rPr lang="tr-TR" dirty="0" smtClean="0"/>
              <a:t>.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; New </a:t>
            </a:r>
            <a:r>
              <a:rPr lang="tr-TR" dirty="0" err="1" smtClean="0"/>
              <a:t>years</a:t>
            </a:r>
            <a:r>
              <a:rPr lang="tr-TR" dirty="0" smtClean="0"/>
              <a:t> </a:t>
            </a:r>
            <a:r>
              <a:rPr lang="tr-TR" dirty="0" err="1" smtClean="0"/>
              <a:t>days</a:t>
            </a:r>
            <a:r>
              <a:rPr lang="tr-TR" dirty="0" smtClean="0"/>
              <a:t> ,</a:t>
            </a:r>
            <a:r>
              <a:rPr lang="tr-TR" dirty="0" err="1" smtClean="0"/>
              <a:t>shopping</a:t>
            </a:r>
            <a:r>
              <a:rPr lang="tr-TR" dirty="0" smtClean="0"/>
              <a:t> is </a:t>
            </a:r>
            <a:r>
              <a:rPr lang="tr-TR" dirty="0" err="1" smtClean="0"/>
              <a:t>incresing</a:t>
            </a:r>
            <a:r>
              <a:rPr lang="tr-TR" dirty="0" smtClean="0"/>
              <a:t> (1 :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years</a:t>
            </a:r>
            <a:r>
              <a:rPr lang="tr-TR" dirty="0" smtClean="0"/>
              <a:t> </a:t>
            </a:r>
            <a:r>
              <a:rPr lang="tr-TR" dirty="0" err="1" smtClean="0"/>
              <a:t>days</a:t>
            </a:r>
            <a:r>
              <a:rPr lang="tr-TR" dirty="0" smtClean="0"/>
              <a:t>).  At kurban bayram, </a:t>
            </a:r>
            <a:r>
              <a:rPr lang="tr-TR" dirty="0" err="1" smtClean="0"/>
              <a:t>shopping</a:t>
            </a:r>
            <a:r>
              <a:rPr lang="tr-TR" dirty="0" smtClean="0"/>
              <a:t> is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days</a:t>
            </a:r>
            <a:r>
              <a:rPr lang="tr-TR" dirty="0" smtClean="0"/>
              <a:t> can not be </a:t>
            </a:r>
            <a:r>
              <a:rPr lang="tr-TR" dirty="0" err="1" smtClean="0"/>
              <a:t>discount</a:t>
            </a:r>
            <a:r>
              <a:rPr lang="tr-TR" dirty="0" smtClean="0"/>
              <a:t> . At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special</a:t>
            </a:r>
            <a:r>
              <a:rPr lang="tr-TR" dirty="0" smtClean="0"/>
              <a:t> </a:t>
            </a:r>
            <a:r>
              <a:rPr lang="tr-TR" dirty="0" err="1" smtClean="0"/>
              <a:t>days</a:t>
            </a:r>
            <a:r>
              <a:rPr lang="tr-TR" dirty="0" smtClean="0"/>
              <a:t>, </a:t>
            </a:r>
            <a:r>
              <a:rPr lang="tr-TR" dirty="0" err="1" smtClean="0"/>
              <a:t>people</a:t>
            </a:r>
            <a:r>
              <a:rPr lang="tr-TR" dirty="0" smtClean="0"/>
              <a:t>  </a:t>
            </a:r>
            <a:r>
              <a:rPr lang="tr-TR" dirty="0" err="1" smtClean="0"/>
              <a:t>buys</a:t>
            </a:r>
            <a:r>
              <a:rPr lang="tr-TR" dirty="0" smtClean="0"/>
              <a:t>  </a:t>
            </a:r>
            <a:r>
              <a:rPr lang="tr-TR" dirty="0" err="1" smtClean="0"/>
              <a:t>lots</a:t>
            </a:r>
            <a:r>
              <a:rPr lang="tr-TR" dirty="0" smtClean="0"/>
              <a:t> of </a:t>
            </a:r>
            <a:r>
              <a:rPr lang="tr-TR" dirty="0" err="1" smtClean="0"/>
              <a:t>things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2" y="2067719"/>
            <a:ext cx="58959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043608" y="119675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Day</a:t>
            </a:r>
            <a:r>
              <a:rPr lang="tr-TR" dirty="0" smtClean="0"/>
              <a:t> –ciro </a:t>
            </a:r>
            <a:r>
              <a:rPr lang="tr-TR" dirty="0" err="1" smtClean="0"/>
              <a:t>for</a:t>
            </a:r>
            <a:r>
              <a:rPr lang="tr-TR" dirty="0" smtClean="0"/>
              <a:t>  </a:t>
            </a:r>
            <a:r>
              <a:rPr lang="tr-TR" dirty="0" err="1" smtClean="0"/>
              <a:t>January</a:t>
            </a:r>
            <a:r>
              <a:rPr lang="tr-TR" dirty="0" smtClean="0"/>
              <a:t> 2011. </a:t>
            </a:r>
            <a:r>
              <a:rPr lang="tr-TR" dirty="0" err="1" smtClean="0"/>
              <a:t>Wee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ciro is </a:t>
            </a:r>
            <a:r>
              <a:rPr lang="tr-TR" dirty="0" err="1" smtClean="0"/>
              <a:t>increased</a:t>
            </a:r>
            <a:r>
              <a:rPr lang="tr-TR" dirty="0" smtClean="0"/>
              <a:t> </a:t>
            </a:r>
            <a:r>
              <a:rPr lang="tr-TR" dirty="0" err="1" smtClean="0"/>
              <a:t>generally</a:t>
            </a:r>
            <a:r>
              <a:rPr lang="tr-TR" dirty="0" smtClean="0"/>
              <a:t>  in </a:t>
            </a:r>
            <a:r>
              <a:rPr lang="tr-TR" dirty="0" err="1" smtClean="0"/>
              <a:t>saturdays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Sunday</a:t>
            </a:r>
            <a:r>
              <a:rPr lang="tr-TR" dirty="0" smtClean="0"/>
              <a:t>. </a:t>
            </a:r>
            <a:r>
              <a:rPr lang="tr-TR" dirty="0" err="1" smtClean="0"/>
              <a:t>Additionaly</a:t>
            </a:r>
            <a:r>
              <a:rPr lang="tr-TR" dirty="0" smtClean="0"/>
              <a:t> ciro is </a:t>
            </a:r>
            <a:r>
              <a:rPr lang="tr-TR" dirty="0" err="1" smtClean="0"/>
              <a:t>increasing</a:t>
            </a:r>
            <a:r>
              <a:rPr lang="tr-TR" dirty="0" smtClean="0"/>
              <a:t> in </a:t>
            </a:r>
            <a:r>
              <a:rPr lang="tr-TR" dirty="0" err="1" smtClean="0"/>
              <a:t>discount</a:t>
            </a:r>
            <a:r>
              <a:rPr lang="tr-TR" dirty="0" smtClean="0"/>
              <a:t> </a:t>
            </a:r>
            <a:r>
              <a:rPr lang="tr-TR" dirty="0" err="1" smtClean="0"/>
              <a:t>day</a:t>
            </a:r>
            <a:r>
              <a:rPr lang="tr-T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Sample</a:t>
            </a:r>
            <a:r>
              <a:rPr lang="tr-TR" dirty="0" smtClean="0"/>
              <a:t> of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5576" y="2060848"/>
            <a:ext cx="267652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etin kutusu"/>
          <p:cNvSpPr txBox="1"/>
          <p:nvPr/>
        </p:nvSpPr>
        <p:spPr>
          <a:xfrm>
            <a:off x="4427984" y="227687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goal</a:t>
            </a:r>
            <a:r>
              <a:rPr lang="tr-TR" dirty="0" smtClean="0"/>
              <a:t>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estimate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turnover</a:t>
            </a:r>
            <a:r>
              <a:rPr lang="tr-TR" dirty="0" smtClean="0"/>
              <a:t> 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tha</a:t>
            </a:r>
            <a:r>
              <a:rPr lang="tr-TR" dirty="0" smtClean="0"/>
              <a:t> </a:t>
            </a:r>
            <a:r>
              <a:rPr lang="tr-TR" dirty="0" err="1" smtClean="0"/>
              <a:t>datas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1187624" y="134076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January</a:t>
            </a:r>
            <a:r>
              <a:rPr lang="tr-TR" dirty="0" smtClean="0"/>
              <a:t>-2012. 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7" y="2058194"/>
            <a:ext cx="55721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899592" y="148478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January</a:t>
            </a:r>
            <a:r>
              <a:rPr lang="tr-TR" dirty="0" smtClean="0"/>
              <a:t>-2013</a:t>
            </a:r>
            <a:endParaRPr lang="en-US" dirty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1947362"/>
            <a:ext cx="5743575" cy="436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4188" y="2073389"/>
            <a:ext cx="5635625" cy="411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1187624" y="134076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February</a:t>
            </a:r>
            <a:r>
              <a:rPr lang="tr-TR" dirty="0" smtClean="0"/>
              <a:t> 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12" y="2058194"/>
            <a:ext cx="5667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907704" y="11967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February</a:t>
            </a:r>
            <a:r>
              <a:rPr lang="tr-TR" dirty="0" smtClean="0"/>
              <a:t>-2012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58578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1259632" y="148478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February</a:t>
            </a:r>
            <a:r>
              <a:rPr lang="tr-TR" dirty="0" smtClean="0"/>
              <a:t> -2013.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Mutual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dolar; 6.1548667758760232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euro</a:t>
            </a:r>
            <a:r>
              <a:rPr lang="tr-TR" dirty="0" smtClean="0"/>
              <a:t> ; 6.2165620998064757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gold</a:t>
            </a:r>
            <a:r>
              <a:rPr lang="tr-TR" dirty="0" smtClean="0"/>
              <a:t>; 6.1409876654346878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temperature</a:t>
            </a:r>
            <a:r>
              <a:rPr lang="tr-TR" smtClean="0"/>
              <a:t>; </a:t>
            </a:r>
            <a:r>
              <a:rPr lang="tr-TR" smtClean="0"/>
              <a:t>3.2271974445774374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etin kutusu"/>
          <p:cNvSpPr txBox="1"/>
          <p:nvPr/>
        </p:nvSpPr>
        <p:spPr>
          <a:xfrm>
            <a:off x="1187624" y="90872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Datas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seperated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features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manes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day</a:t>
            </a:r>
            <a:r>
              <a:rPr lang="tr-TR" dirty="0" smtClean="0"/>
              <a:t>, </a:t>
            </a:r>
            <a:r>
              <a:rPr lang="tr-TR" dirty="0" err="1" smtClean="0"/>
              <a:t>week</a:t>
            </a:r>
            <a:r>
              <a:rPr lang="tr-TR" dirty="0" smtClean="0"/>
              <a:t>, </a:t>
            </a:r>
            <a:r>
              <a:rPr lang="tr-TR" dirty="0" err="1" smtClean="0"/>
              <a:t>month</a:t>
            </a:r>
            <a:r>
              <a:rPr lang="tr-TR" dirty="0" smtClean="0"/>
              <a:t>, </a:t>
            </a:r>
            <a:r>
              <a:rPr lang="tr-TR" dirty="0" err="1" smtClean="0"/>
              <a:t>year</a:t>
            </a:r>
            <a:r>
              <a:rPr lang="tr-TR" dirty="0" smtClean="0"/>
              <a:t>, </a:t>
            </a:r>
            <a:r>
              <a:rPr lang="tr-TR" dirty="0" err="1" smtClean="0"/>
              <a:t>day</a:t>
            </a:r>
            <a:r>
              <a:rPr lang="tr-TR" dirty="0" smtClean="0"/>
              <a:t> of </a:t>
            </a:r>
            <a:r>
              <a:rPr lang="tr-TR" dirty="0" err="1" smtClean="0"/>
              <a:t>weeks</a:t>
            </a:r>
            <a:r>
              <a:rPr lang="tr-TR" dirty="0" smtClean="0"/>
              <a:t>, </a:t>
            </a:r>
            <a:r>
              <a:rPr lang="tr-TR" dirty="0" err="1" smtClean="0"/>
              <a:t>special</a:t>
            </a:r>
            <a:r>
              <a:rPr lang="tr-TR" dirty="0" smtClean="0"/>
              <a:t> </a:t>
            </a:r>
            <a:r>
              <a:rPr lang="tr-TR" dirty="0" err="1" smtClean="0"/>
              <a:t>days</a:t>
            </a:r>
            <a:r>
              <a:rPr lang="tr-TR" dirty="0" smtClean="0"/>
              <a:t>, dolar, </a:t>
            </a:r>
            <a:r>
              <a:rPr lang="tr-TR" dirty="0" err="1" smtClean="0"/>
              <a:t>euro</a:t>
            </a:r>
            <a:r>
              <a:rPr lang="tr-TR" dirty="0" smtClean="0"/>
              <a:t>, </a:t>
            </a:r>
            <a:r>
              <a:rPr lang="tr-TR" dirty="0" err="1" smtClean="0"/>
              <a:t>gold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temperature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3905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221088"/>
            <a:ext cx="57340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C:\Users\User\Desktop\Adsız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6"/>
            <a:ext cx="691276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1187624" y="134076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ciros</a:t>
            </a:r>
            <a:r>
              <a:rPr lang="tr-TR" dirty="0" smtClean="0"/>
              <a:t>’ </a:t>
            </a:r>
            <a:r>
              <a:rPr lang="tr-TR" dirty="0" err="1" smtClean="0"/>
              <a:t>mean</a:t>
            </a:r>
            <a:r>
              <a:rPr lang="tr-TR" dirty="0" smtClean="0"/>
              <a:t> , </a:t>
            </a:r>
            <a:r>
              <a:rPr lang="tr-TR" dirty="0" err="1" smtClean="0"/>
              <a:t>std</a:t>
            </a:r>
            <a:r>
              <a:rPr lang="tr-TR" dirty="0" smtClean="0"/>
              <a:t> , </a:t>
            </a:r>
            <a:r>
              <a:rPr lang="tr-TR" dirty="0" err="1" smtClean="0"/>
              <a:t>etc</a:t>
            </a:r>
            <a:r>
              <a:rPr lang="tr-TR" dirty="0" smtClean="0"/>
              <a:t>..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df</a:t>
            </a:r>
            <a:r>
              <a:rPr lang="tr-TR" dirty="0" smtClean="0"/>
              <a:t>.</a:t>
            </a:r>
            <a:r>
              <a:rPr lang="tr-TR" dirty="0" err="1" smtClean="0"/>
              <a:t>describe</a:t>
            </a:r>
            <a:r>
              <a:rPr lang="tr-TR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66938"/>
            <a:ext cx="8424935" cy="421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etin kutusu"/>
          <p:cNvSpPr txBox="1"/>
          <p:nvPr/>
        </p:nvSpPr>
        <p:spPr>
          <a:xfrm>
            <a:off x="1259632" y="692696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three</a:t>
            </a:r>
            <a:r>
              <a:rPr lang="tr-TR" dirty="0" smtClean="0"/>
              <a:t> </a:t>
            </a:r>
            <a:r>
              <a:rPr lang="tr-TR" dirty="0" err="1" smtClean="0"/>
              <a:t>years</a:t>
            </a:r>
            <a:r>
              <a:rPr lang="tr-TR" dirty="0" smtClean="0"/>
              <a:t>;</a:t>
            </a:r>
          </a:p>
          <a:p>
            <a:r>
              <a:rPr lang="tr-TR" dirty="0" err="1" smtClean="0"/>
              <a:t>Montly</a:t>
            </a:r>
            <a:r>
              <a:rPr lang="tr-TR" dirty="0" smtClean="0"/>
              <a:t>-ciro </a:t>
            </a:r>
            <a:r>
              <a:rPr lang="tr-TR" dirty="0" err="1" smtClean="0"/>
              <a:t>graph</a:t>
            </a:r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days</a:t>
            </a:r>
            <a:r>
              <a:rPr lang="tr-TR" dirty="0" smtClean="0"/>
              <a:t> 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high</a:t>
            </a:r>
            <a:r>
              <a:rPr lang="tr-TR" dirty="0" smtClean="0"/>
              <a:t> ciro. </a:t>
            </a:r>
            <a:r>
              <a:rPr lang="tr-TR" dirty="0" err="1" smtClean="0"/>
              <a:t>This</a:t>
            </a:r>
            <a:r>
              <a:rPr lang="tr-TR" dirty="0" smtClean="0"/>
              <a:t> can be a </a:t>
            </a:r>
            <a:r>
              <a:rPr lang="tr-TR" dirty="0" err="1" smtClean="0"/>
              <a:t>special</a:t>
            </a:r>
            <a:r>
              <a:rPr lang="tr-TR" dirty="0" smtClean="0"/>
              <a:t> </a:t>
            </a:r>
            <a:r>
              <a:rPr lang="tr-TR" dirty="0" err="1" smtClean="0"/>
              <a:t>days</a:t>
            </a:r>
            <a:r>
              <a:rPr lang="tr-TR" dirty="0" smtClean="0"/>
              <a:t>, </a:t>
            </a:r>
            <a:r>
              <a:rPr lang="tr-TR" dirty="0" err="1" smtClean="0"/>
              <a:t>discount</a:t>
            </a:r>
            <a:r>
              <a:rPr lang="tr-TR" dirty="0" smtClean="0"/>
              <a:t> </a:t>
            </a:r>
            <a:r>
              <a:rPr lang="tr-TR" dirty="0" err="1" smtClean="0"/>
              <a:t>days</a:t>
            </a:r>
            <a:r>
              <a:rPr lang="tr-TR" dirty="0" smtClean="0"/>
              <a:t>, </a:t>
            </a:r>
            <a:r>
              <a:rPr lang="tr-TR" dirty="0" err="1" smtClean="0"/>
              <a:t>etc</a:t>
            </a:r>
            <a:r>
              <a:rPr lang="tr-T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1259632" y="1412776"/>
            <a:ext cx="289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Daily</a:t>
            </a:r>
            <a:r>
              <a:rPr lang="tr-TR" dirty="0" smtClean="0"/>
              <a:t>-ciro </a:t>
            </a:r>
            <a:r>
              <a:rPr lang="tr-TR" dirty="0" err="1" smtClean="0"/>
              <a:t>graph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3 </a:t>
            </a:r>
            <a:r>
              <a:rPr lang="tr-TR" dirty="0" err="1" smtClean="0"/>
              <a:t>years</a:t>
            </a:r>
            <a:r>
              <a:rPr lang="tr-TR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9"/>
            <a:ext cx="914400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971600" y="148478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Weekly</a:t>
            </a:r>
            <a:r>
              <a:rPr lang="tr-TR" dirty="0" smtClean="0"/>
              <a:t> –ciro </a:t>
            </a:r>
            <a:r>
              <a:rPr lang="tr-TR" dirty="0" err="1" smtClean="0"/>
              <a:t>for</a:t>
            </a:r>
            <a:r>
              <a:rPr lang="tr-TR" dirty="0" smtClean="0"/>
              <a:t> 3 </a:t>
            </a:r>
            <a:r>
              <a:rPr lang="tr-TR" dirty="0" err="1" smtClean="0"/>
              <a:t>years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etin kutusu"/>
          <p:cNvSpPr txBox="1"/>
          <p:nvPr/>
        </p:nvSpPr>
        <p:spPr>
          <a:xfrm>
            <a:off x="899592" y="148478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Daily</a:t>
            </a:r>
            <a:r>
              <a:rPr lang="tr-TR" dirty="0" smtClean="0"/>
              <a:t> –ciro </a:t>
            </a:r>
            <a:r>
              <a:rPr lang="tr-TR" dirty="0" err="1" smtClean="0"/>
              <a:t>for</a:t>
            </a:r>
            <a:r>
              <a:rPr lang="tr-TR" dirty="0" smtClean="0"/>
              <a:t> 2011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827584" y="112474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Daily</a:t>
            </a:r>
            <a:r>
              <a:rPr lang="tr-TR" dirty="0" smtClean="0"/>
              <a:t> – ciro </a:t>
            </a:r>
            <a:r>
              <a:rPr lang="tr-TR" dirty="0" err="1" smtClean="0"/>
              <a:t>for</a:t>
            </a:r>
            <a:r>
              <a:rPr lang="tr-TR" dirty="0" smtClean="0"/>
              <a:t>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</TotalTime>
  <Words>318</Words>
  <Application>Microsoft Office PowerPoint</Application>
  <PresentationFormat>Ekran Gösterisi (4:3)</PresentationFormat>
  <Paragraphs>36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Akış</vt:lpstr>
      <vt:lpstr>DATA SCIENCE AND BIG DATA </vt:lpstr>
      <vt:lpstr>Sample of Data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For 2011 scatter plot; </vt:lpstr>
      <vt:lpstr>2012; </vt:lpstr>
      <vt:lpstr>2013; 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Mutual Information</vt:lpstr>
    </vt:vector>
  </TitlesOfParts>
  <Company>0wn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BIG DATA</dc:title>
  <dc:creator>0wner</dc:creator>
  <cp:lastModifiedBy>0wner</cp:lastModifiedBy>
  <cp:revision>33</cp:revision>
  <dcterms:created xsi:type="dcterms:W3CDTF">2017-04-11T10:38:42Z</dcterms:created>
  <dcterms:modified xsi:type="dcterms:W3CDTF">2017-04-24T16:41:15Z</dcterms:modified>
</cp:coreProperties>
</file>