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3b846e1e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3b846e1e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3b846e1e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3b846e1e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b846e1e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3b846e1e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3b846e1e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3b846e1e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3b846e1e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3b846e1e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b846e1ec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3b846e1ec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3b846e1ec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3b846e1e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3b846e1e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3b846e1e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3b846e1e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3b846e1e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3b846e1e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3b846e1e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b846e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b846e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3b846e1e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3b846e1e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3b846e1e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3b846e1e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3b846e1e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3b846e1e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3b846e1e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3b846e1e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3b846e1e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3b846e1e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3b846e1e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3b846e1e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3b846e1e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3b846e1e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3b846e1ec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3b846e1ec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3b846e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3b846e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3b846e1ec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3b846e1ec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3b846e1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3b846e1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b846e1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b846e1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b846e1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b846e1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b846e1e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b846e1e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3b846e1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3b846e1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Review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ASU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Industry Trends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Automation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use of cloud platforms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Flexibility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 towards low/no code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Multimodal AI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Rise of AI models that integrate </a:t>
            </a:r>
            <a:r>
              <a:rPr lang="en"/>
              <a:t>multiple</a:t>
            </a:r>
            <a:r>
              <a:rPr lang="en"/>
              <a:t> data 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Accuracy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Comprehensiveness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r>
              <a:rPr lang="en"/>
              <a:t> Findings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r>
              <a:rPr lang="en"/>
              <a:t>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 Models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ChatGPT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Advanced capabilities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Extentsive support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Closed Source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APIs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ChatGPT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Text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Speech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Frameworks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ReactJS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Express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Firebase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ChatGPT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r>
              <a:rPr lang="en"/>
              <a:t>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Operational Feasibility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Horizontal scaling for servers and auto-scaling for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Cloud hosting with load balancers for efficient traffic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Maintenance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Regular updates and monitoring tools like New Relic or Grafana.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Dedicated technical and user support systems.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 and Mitigation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Risks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complexities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Model inaccuracies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Operational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Challenges with closed source tools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Scalability issues.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security concerns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Non-compliance with data protection standards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Potential data breaches.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 and Mitigation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Mitigation Strategies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Training for developers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Rigorous testing of AI outputs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Detailed documentation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Operational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Thorough research and validation of tools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Scalable architecture design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Regular security audits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Robust security measures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Clear communication of security protocols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Compliance audits.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ChatGPT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Optimize System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 Voice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 Scalability and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Incorporate User Feedback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ChatGPT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Capabilities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Leverage ChatGPT for 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Performance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Closed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System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reducing response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Seamless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smooth integration of all system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Prioritize</a:t>
            </a:r>
            <a:r>
              <a:rPr lang="en"/>
              <a:t> regular performance testing and optimization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Voice Interaction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Synthesis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advanced technologies like Whisper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Engagement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lifelike and engaging Ai Voices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Distinct Personalities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Promote relatability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and Security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Roadmap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Proposed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User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user feedback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Technical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Voice Quality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</a:t>
            </a:r>
            <a:r>
              <a:rPr lang="en"/>
              <a:t>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</a:t>
            </a:r>
            <a:r>
              <a:rPr lang="en"/>
              <a:t>Experience</a:t>
            </a:r>
            <a:r>
              <a:rPr lang="en"/>
              <a:t> Enhancement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</a:t>
            </a:r>
            <a:r>
              <a:rPr lang="en"/>
              <a:t>Management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&amp; Back End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ReactJS for front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 for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end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&amp; 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</a:t>
            </a:r>
            <a:r>
              <a:rPr lang="en"/>
              <a:t>Quality</a:t>
            </a:r>
            <a:r>
              <a:rPr lang="en"/>
              <a:t> Improvement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Synthesis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Whisper for natural sounding voice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Refine voice characteristics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alignment with user expectations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</a:t>
            </a:r>
            <a:r>
              <a:rPr lang="en"/>
              <a:t>load</a:t>
            </a:r>
            <a:r>
              <a:rPr lang="en"/>
              <a:t> balancers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r>
              <a:rPr lang="en"/>
              <a:t> Monitoring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performance monitoring tools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Enhancement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user friendly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clear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</a:t>
            </a:r>
            <a:r>
              <a:rPr lang="en"/>
              <a:t>easy</a:t>
            </a:r>
            <a:r>
              <a:rPr lang="en"/>
              <a:t> access to forms and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comprehensive conversation summaries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Contingency Plans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detailed plans </a:t>
            </a:r>
            <a:r>
              <a:rPr lang="en"/>
              <a:t>for identified risks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</a:t>
            </a:r>
            <a:r>
              <a:rPr lang="en"/>
              <a:t>support</a:t>
            </a:r>
            <a:r>
              <a:rPr lang="en"/>
              <a:t> for integration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for compliance issues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Enhancing the User Experience at BizBridge!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</a:t>
            </a:r>
            <a:r>
              <a:rPr lang="en"/>
              <a:t>advanced</a:t>
            </a:r>
            <a:r>
              <a:rPr lang="en"/>
              <a:t> voice synthesis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Optimizing system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Ensuring 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Ensuring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Outcomes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user satisfaction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robust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summarizes: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aim to </a:t>
            </a:r>
            <a:r>
              <a:rPr b="1" lang="en"/>
              <a:t>enhance the user experience with BizBridge</a:t>
            </a:r>
            <a:r>
              <a:rPr lang="en"/>
              <a:t> by: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more lifelike and engaging AI Voices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response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the platform is scalable and secure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Stories and Acceptance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 Architecture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Feasibility</a:t>
            </a:r>
            <a:r>
              <a:rPr lang="en"/>
              <a:t>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Analysis and Mitigation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Uploading Forms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Upload various business documents for AI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Initiating Dialogues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Interact with AIgents through text or voice commands for business-related queries.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 Ai-Generated Outputs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Receive detailed reports and recommendations from AIgents.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Interaction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Prefer natural and efficient voice interactions with AIgents.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Provide feedback to improve AIgents' accuracy and helpfulness.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Uploading Forms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Supports multiple file formats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Validates file type and size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Ensures secure storage.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Initiating Dialogues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Quick response times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Context-aware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Logs conversations for future reference.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Receiving</a:t>
            </a:r>
            <a:r>
              <a:rPr lang="en"/>
              <a:t> AI-Generating Outputs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Fast generation of clear and concise reports with highlighted insights.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Voice Interaction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Accurate recognition and processing of voice commands, with responses in clear and natural sounding voices.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Feedback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Easy access to feedback forms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Categorized feedback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Regular updates based on user input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Architecture</a:t>
            </a:r>
            <a:r>
              <a:rPr lang="en"/>
              <a:t>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Components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Built with ReactJS for responsiveness and interactivity.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Dialogue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Managed by a chatbot interface using GPT-4.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Voice Synthesis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 Utilizes GPT-4 and Whisper for text and voice input handling.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Firebase for scalable and secure backend storage.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Hosted on Google Cloud Platform for scalability and reliability.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Architecture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Compliance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Adheres to GDPR, CCPA, and PCI-DSS standards.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Implements multi-factor authentication and regular security checks.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Ensures page load times under 2 seconds and API response times under 600ms.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Supports dynamic scaling based on user demand.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BizBuySell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million monthly page 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100,000+ successful sales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Key Feature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BizBuySell Usability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72 Usability Score (Good)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Navigation flexibility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message clarity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Memorability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