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2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5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C0499-FF34-4B79-BC15-555B81D9E699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8EB5-F0EF-4CA3-91C1-AB276273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0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5"/>
          <p:cNvSpPr/>
          <p:nvPr/>
        </p:nvSpPr>
        <p:spPr>
          <a:xfrm>
            <a:off x="4118400" y="2545140"/>
            <a:ext cx="1606427" cy="6553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</a:t>
            </a:r>
          </a:p>
          <a:p>
            <a:pPr algn="ctr"/>
            <a:r>
              <a:rPr lang="en-US" dirty="0" smtClean="0"/>
              <a:t>Interface</a:t>
            </a:r>
            <a:endParaRPr lang="en-US" dirty="0" smtClean="0"/>
          </a:p>
        </p:txBody>
      </p:sp>
      <p:sp>
        <p:nvSpPr>
          <p:cNvPr id="5" name="椭圆 4"/>
          <p:cNvSpPr/>
          <p:nvPr/>
        </p:nvSpPr>
        <p:spPr>
          <a:xfrm>
            <a:off x="1827571" y="2532734"/>
            <a:ext cx="16002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Annotation</a:t>
            </a:r>
          </a:p>
          <a:p>
            <a:pPr algn="ctr"/>
            <a:r>
              <a:rPr lang="en-US" dirty="0" smtClean="0"/>
              <a:t>gatherer</a:t>
            </a:r>
            <a:endParaRPr lang="en-US" dirty="0" smtClean="0"/>
          </a:p>
        </p:txBody>
      </p:sp>
      <p:sp>
        <p:nvSpPr>
          <p:cNvPr id="6" name="Rounded Rectangle 45"/>
          <p:cNvSpPr/>
          <p:nvPr/>
        </p:nvSpPr>
        <p:spPr>
          <a:xfrm>
            <a:off x="4118400" y="3919627"/>
            <a:ext cx="1606427" cy="6553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</a:t>
            </a:r>
          </a:p>
          <a:p>
            <a:pPr algn="ctr"/>
            <a:r>
              <a:rPr lang="en-US" dirty="0" smtClean="0"/>
              <a:t>Interface</a:t>
            </a:r>
            <a:endParaRPr lang="en-US" dirty="0" smtClean="0"/>
          </a:p>
        </p:txBody>
      </p:sp>
      <p:cxnSp>
        <p:nvCxnSpPr>
          <p:cNvPr id="10" name="直接箭头连接符 8"/>
          <p:cNvCxnSpPr>
            <a:stCxn id="5" idx="6"/>
          </p:cNvCxnSpPr>
          <p:nvPr/>
        </p:nvCxnSpPr>
        <p:spPr>
          <a:xfrm flipV="1">
            <a:off x="3427771" y="2872800"/>
            <a:ext cx="690629" cy="28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4"/>
          <p:cNvSpPr/>
          <p:nvPr/>
        </p:nvSpPr>
        <p:spPr>
          <a:xfrm>
            <a:off x="1827571" y="3919627"/>
            <a:ext cx="16002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err="1" smtClean="0"/>
              <a:t>CrowdAnno</a:t>
            </a:r>
            <a:endParaRPr lang="en-US" dirty="0" smtClean="0"/>
          </a:p>
          <a:p>
            <a:pPr algn="ctr"/>
            <a:r>
              <a:rPr lang="en-US" dirty="0" smtClean="0"/>
              <a:t>Toolkit</a:t>
            </a:r>
            <a:endParaRPr lang="en-US" dirty="0" smtClean="0"/>
          </a:p>
        </p:txBody>
      </p:sp>
      <p:cxnSp>
        <p:nvCxnSpPr>
          <p:cNvPr id="18" name="直接箭头连接符 8"/>
          <p:cNvCxnSpPr>
            <a:endCxn id="15" idx="7"/>
          </p:cNvCxnSpPr>
          <p:nvPr/>
        </p:nvCxnSpPr>
        <p:spPr>
          <a:xfrm flipH="1">
            <a:off x="3193427" y="3215700"/>
            <a:ext cx="989773" cy="804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8"/>
          <p:cNvCxnSpPr/>
          <p:nvPr/>
        </p:nvCxnSpPr>
        <p:spPr>
          <a:xfrm flipV="1">
            <a:off x="3436884" y="4243036"/>
            <a:ext cx="690629" cy="28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61913" y="2416044"/>
            <a:ext cx="12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visualize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2460487" y="3194899"/>
            <a:ext cx="172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bjects to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luster/parse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3061913" y="4365191"/>
            <a:ext cx="12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visualize</a:t>
            </a:r>
            <a:endParaRPr lang="en-US" dirty="0" smtClean="0"/>
          </a:p>
        </p:txBody>
      </p:sp>
      <p:cxnSp>
        <p:nvCxnSpPr>
          <p:cNvPr id="25" name="直接箭头连接符 8"/>
          <p:cNvCxnSpPr>
            <a:stCxn id="4" idx="3"/>
            <a:endCxn id="29" idx="0"/>
          </p:cNvCxnSpPr>
          <p:nvPr/>
        </p:nvCxnSpPr>
        <p:spPr>
          <a:xfrm>
            <a:off x="5724827" y="2872800"/>
            <a:ext cx="800100" cy="3610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8"/>
          <p:cNvCxnSpPr>
            <a:stCxn id="6" idx="3"/>
            <a:endCxn id="29" idx="4"/>
          </p:cNvCxnSpPr>
          <p:nvPr/>
        </p:nvCxnSpPr>
        <p:spPr>
          <a:xfrm flipV="1">
            <a:off x="5724827" y="3919627"/>
            <a:ext cx="800100" cy="3276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4"/>
          <p:cNvSpPr/>
          <p:nvPr/>
        </p:nvSpPr>
        <p:spPr>
          <a:xfrm>
            <a:off x="5724827" y="3233827"/>
            <a:ext cx="16002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Crowd-sourced</a:t>
            </a:r>
          </a:p>
          <a:p>
            <a:pPr algn="ctr"/>
            <a:r>
              <a:rPr lang="en-US" dirty="0" smtClean="0"/>
              <a:t>workers</a:t>
            </a:r>
            <a:endParaRPr lang="en-US" dirty="0" smtClean="0"/>
          </a:p>
        </p:txBody>
      </p:sp>
      <p:cxnSp>
        <p:nvCxnSpPr>
          <p:cNvPr id="40" name="直接箭头连接符 8"/>
          <p:cNvCxnSpPr/>
          <p:nvPr/>
        </p:nvCxnSpPr>
        <p:spPr>
          <a:xfrm flipV="1">
            <a:off x="7325027" y="3580045"/>
            <a:ext cx="690629" cy="28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09513" y="3221798"/>
            <a:ext cx="12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200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Congle Zhang</dc:creator>
  <cp:lastModifiedBy>Congle Zhang</cp:lastModifiedBy>
  <cp:revision>2</cp:revision>
  <dcterms:created xsi:type="dcterms:W3CDTF">2014-03-17T22:55:08Z</dcterms:created>
  <dcterms:modified xsi:type="dcterms:W3CDTF">2014-03-17T23:04:16Z</dcterms:modified>
</cp:coreProperties>
</file>