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5"/>
          <p:cNvSpPr/>
          <p:nvPr/>
        </p:nvSpPr>
        <p:spPr>
          <a:xfrm>
            <a:off x="4118400" y="2545140"/>
            <a:ext cx="1606427" cy="6553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</a:p>
        </p:txBody>
      </p:sp>
      <p:sp>
        <p:nvSpPr>
          <p:cNvPr id="5" name="椭圆 4"/>
          <p:cNvSpPr/>
          <p:nvPr/>
        </p:nvSpPr>
        <p:spPr>
          <a:xfrm>
            <a:off x="1827571" y="2532734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Annotation</a:t>
            </a:r>
          </a:p>
          <a:p>
            <a:pPr algn="ctr"/>
            <a:r>
              <a:rPr lang="en-US" dirty="0" smtClean="0"/>
              <a:t>gatherer</a:t>
            </a:r>
            <a:endParaRPr lang="en-US" dirty="0" smtClean="0"/>
          </a:p>
        </p:txBody>
      </p:sp>
      <p:sp>
        <p:nvSpPr>
          <p:cNvPr id="6" name="Rounded Rectangle 45"/>
          <p:cNvSpPr/>
          <p:nvPr/>
        </p:nvSpPr>
        <p:spPr>
          <a:xfrm>
            <a:off x="4118400" y="3919627"/>
            <a:ext cx="1606427" cy="6553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</a:p>
        </p:txBody>
      </p:sp>
      <p:cxnSp>
        <p:nvCxnSpPr>
          <p:cNvPr id="10" name="直接箭头连接符 8"/>
          <p:cNvCxnSpPr>
            <a:stCxn id="5" idx="6"/>
          </p:cNvCxnSpPr>
          <p:nvPr/>
        </p:nvCxnSpPr>
        <p:spPr>
          <a:xfrm flipV="1">
            <a:off x="3427771" y="2872800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4"/>
          <p:cNvSpPr/>
          <p:nvPr/>
        </p:nvSpPr>
        <p:spPr>
          <a:xfrm>
            <a:off x="1827571" y="3919627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CrowdAnno</a:t>
            </a:r>
            <a:endParaRPr lang="en-US" dirty="0" smtClean="0"/>
          </a:p>
          <a:p>
            <a:pPr algn="ctr"/>
            <a:r>
              <a:rPr lang="en-US" dirty="0" smtClean="0"/>
              <a:t>Toolkit</a:t>
            </a:r>
            <a:endParaRPr lang="en-US" dirty="0" smtClean="0"/>
          </a:p>
        </p:txBody>
      </p:sp>
      <p:cxnSp>
        <p:nvCxnSpPr>
          <p:cNvPr id="18" name="直接箭头连接符 8"/>
          <p:cNvCxnSpPr>
            <a:endCxn id="15" idx="7"/>
          </p:cNvCxnSpPr>
          <p:nvPr/>
        </p:nvCxnSpPr>
        <p:spPr>
          <a:xfrm flipH="1">
            <a:off x="3193427" y="3215700"/>
            <a:ext cx="989773" cy="804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8"/>
          <p:cNvCxnSpPr/>
          <p:nvPr/>
        </p:nvCxnSpPr>
        <p:spPr>
          <a:xfrm flipV="1">
            <a:off x="3436884" y="4243036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61913" y="2416044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460487" y="3194899"/>
            <a:ext cx="172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bjects to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luster/parse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061913" y="4365191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visualize</a:t>
            </a:r>
            <a:endParaRPr lang="en-US" dirty="0" smtClean="0"/>
          </a:p>
        </p:txBody>
      </p:sp>
      <p:cxnSp>
        <p:nvCxnSpPr>
          <p:cNvPr id="25" name="直接箭头连接符 8"/>
          <p:cNvCxnSpPr>
            <a:stCxn id="4" idx="3"/>
            <a:endCxn id="29" idx="0"/>
          </p:cNvCxnSpPr>
          <p:nvPr/>
        </p:nvCxnSpPr>
        <p:spPr>
          <a:xfrm>
            <a:off x="5724827" y="2872800"/>
            <a:ext cx="800100" cy="361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8"/>
          <p:cNvCxnSpPr>
            <a:stCxn id="6" idx="3"/>
            <a:endCxn id="29" idx="4"/>
          </p:cNvCxnSpPr>
          <p:nvPr/>
        </p:nvCxnSpPr>
        <p:spPr>
          <a:xfrm flipV="1">
            <a:off x="5724827" y="3919627"/>
            <a:ext cx="800100" cy="3276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4"/>
          <p:cNvSpPr/>
          <p:nvPr/>
        </p:nvSpPr>
        <p:spPr>
          <a:xfrm>
            <a:off x="5724827" y="3233827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Crowd-sourced</a:t>
            </a:r>
          </a:p>
          <a:p>
            <a:pPr algn="ctr"/>
            <a:r>
              <a:rPr lang="en-US" dirty="0" smtClean="0"/>
              <a:t>workers</a:t>
            </a:r>
            <a:endParaRPr lang="en-US" dirty="0" smtClean="0"/>
          </a:p>
        </p:txBody>
      </p:sp>
      <p:cxnSp>
        <p:nvCxnSpPr>
          <p:cNvPr id="40" name="直接箭头连接符 8"/>
          <p:cNvCxnSpPr/>
          <p:nvPr/>
        </p:nvCxnSpPr>
        <p:spPr>
          <a:xfrm flipV="1">
            <a:off x="7325027" y="3580045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9513" y="3221798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0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77" y="907200"/>
            <a:ext cx="4545285" cy="334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56" y="907200"/>
            <a:ext cx="2098943" cy="334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2713" y="4324044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(a) before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324713" y="4324044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(b) after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6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Congle Zhang</dc:creator>
  <cp:lastModifiedBy>Congle Zhang</cp:lastModifiedBy>
  <cp:revision>4</cp:revision>
  <dcterms:created xsi:type="dcterms:W3CDTF">2014-03-17T22:55:08Z</dcterms:created>
  <dcterms:modified xsi:type="dcterms:W3CDTF">2014-03-18T04:01:17Z</dcterms:modified>
</cp:coreProperties>
</file>