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5" d="100"/>
          <a:sy n="25" d="100"/>
        </p:scale>
        <p:origin x="-816" y="1504"/>
      </p:cViewPr>
      <p:guideLst>
        <p:guide orient="horz" pos="11520"/>
        <p:guide pos="92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133910" y="1507061"/>
            <a:ext cx="219456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1609345" y="10591803"/>
            <a:ext cx="11703722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1609345" y="22213147"/>
            <a:ext cx="11703722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14112240" y="10591803"/>
            <a:ext cx="11704320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14112240" y="22238208"/>
            <a:ext cx="11704320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33910" y="1507061"/>
            <a:ext cx="219456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133910" y="1507059"/>
            <a:ext cx="2194560" cy="1611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04242" y="1219200"/>
            <a:ext cx="11043920" cy="33841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776" y="13716000"/>
            <a:ext cx="10416845" cy="619760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0082" y="1456269"/>
            <a:ext cx="14711677" cy="31216603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498" y="19913603"/>
            <a:ext cx="10416845" cy="12759269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652479" y="34259123"/>
            <a:ext cx="4919830" cy="1947333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349778" y="34259123"/>
            <a:ext cx="10614211" cy="194733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59653" y="932333"/>
            <a:ext cx="1322589" cy="3416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133910" y="1507059"/>
            <a:ext cx="2194560" cy="1611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093" y="16662400"/>
            <a:ext cx="12474470" cy="4648203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9299" y="1219200"/>
            <a:ext cx="11074106" cy="33841269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42093" y="21310597"/>
            <a:ext cx="12474470" cy="11455403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652479" y="34259123"/>
            <a:ext cx="4919830" cy="1947333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411200" y="34259123"/>
            <a:ext cx="9616442" cy="19473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68352" y="17977227"/>
            <a:ext cx="705818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818" y="23595104"/>
            <a:ext cx="19811702" cy="4446496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9298" y="1219200"/>
            <a:ext cx="20410845" cy="22335744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818" y="28041597"/>
            <a:ext cx="19811702" cy="4724400"/>
          </a:xfrm>
        </p:spPr>
        <p:txBody>
          <a:bodyPr/>
          <a:lstStyle>
            <a:lvl1pPr marL="0" indent="0">
              <a:spcBef>
                <a:spcPts val="1234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767802" y="1219200"/>
            <a:ext cx="6583680" cy="108752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1767802" y="12679680"/>
            <a:ext cx="6583680" cy="10875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047078" y="24708224"/>
            <a:ext cx="705818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04239" y="1219200"/>
            <a:ext cx="20438934" cy="33841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775" y="13716000"/>
            <a:ext cx="19781155" cy="619760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501" y="19913603"/>
            <a:ext cx="19774611" cy="12759269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679238" y="33256574"/>
            <a:ext cx="4314874" cy="1947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506" y="33256574"/>
            <a:ext cx="14873936" cy="1947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59653" y="932333"/>
            <a:ext cx="1322589" cy="3416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767802" y="1219200"/>
            <a:ext cx="6583680" cy="108752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1767802" y="12666347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1767802" y="24188928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04240" y="1219200"/>
            <a:ext cx="13553440" cy="33841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774" y="13716000"/>
            <a:ext cx="12853226" cy="6197600"/>
          </a:xfrm>
        </p:spPr>
        <p:txBody>
          <a:bodyPr anchor="b">
            <a:normAutofit/>
          </a:bodyPr>
          <a:lstStyle>
            <a:lvl1pPr algn="l">
              <a:defRPr sz="107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501" y="19913603"/>
            <a:ext cx="12848973" cy="12759269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>
                <a:solidFill>
                  <a:schemeClr val="bg1"/>
                </a:solidFill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53600" y="33256574"/>
            <a:ext cx="4314874" cy="1947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506" y="33256574"/>
            <a:ext cx="8290256" cy="1947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59653" y="932333"/>
            <a:ext cx="1322589" cy="3416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767802" y="1219200"/>
            <a:ext cx="6583680" cy="108752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798042" y="24185205"/>
            <a:ext cx="6583680" cy="108752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14798042" y="1219200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4798042" y="12702203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21770035" y="12702197"/>
            <a:ext cx="6583680" cy="2233574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133910" y="1507059"/>
            <a:ext cx="2194560" cy="1611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9600" y="16662400"/>
            <a:ext cx="9948672" cy="4648203"/>
          </a:xfrm>
        </p:spPr>
        <p:txBody>
          <a:bodyPr anchor="b">
            <a:normAutofit/>
          </a:bodyPr>
          <a:lstStyle>
            <a:lvl1pPr algn="l">
              <a:defRPr sz="107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89298" y="12614656"/>
            <a:ext cx="13568381" cy="22335744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49600" y="21310597"/>
            <a:ext cx="9948672" cy="11455403"/>
          </a:xfrm>
        </p:spPr>
        <p:txBody>
          <a:bodyPr/>
          <a:lstStyle>
            <a:lvl1pPr marL="0" indent="0">
              <a:spcBef>
                <a:spcPts val="2469"/>
              </a:spcBef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652479" y="34259123"/>
            <a:ext cx="4919830" cy="1947333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3411200" y="34259123"/>
            <a:ext cx="9616442" cy="19473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01155" y="17977227"/>
            <a:ext cx="705818" cy="30469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99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89296" y="1219200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7874000" y="1219200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33910" y="1507061"/>
            <a:ext cx="219456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73762" y="1507061"/>
            <a:ext cx="205471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818352" y="1507061"/>
            <a:ext cx="292608" cy="853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133910" y="1507059"/>
            <a:ext cx="2194560" cy="1611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86470" y="5091958"/>
            <a:ext cx="2180218" cy="27580917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5113368"/>
            <a:ext cx="21945600" cy="27652635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27219654" y="3334118"/>
            <a:ext cx="1391515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133910" y="1507061"/>
            <a:ext cx="219456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118" y="717179"/>
            <a:ext cx="24180202" cy="5307104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5258" y="6024283"/>
            <a:ext cx="24188672" cy="4131733"/>
          </a:xfrm>
        </p:spPr>
        <p:txBody>
          <a:bodyPr vert="horz" lIns="376202" tIns="188101" rIns="376202" bIns="188101" rtlCol="0" anchor="t" anchorCtr="0">
            <a:noAutofit/>
          </a:bodyPr>
          <a:lstStyle>
            <a:lvl1pPr marL="0" indent="0">
              <a:buNone/>
              <a:defRPr kumimoji="0" sz="99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marL="0" marR="0" lvl="0" indent="0" algn="l" defTabSz="376202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61920" y="24664896"/>
            <a:ext cx="12923520" cy="4978400"/>
          </a:xfrm>
        </p:spPr>
        <p:txBody>
          <a:bodyPr>
            <a:normAutofit/>
          </a:bodyPr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61920" y="29667197"/>
            <a:ext cx="12923520" cy="3992283"/>
          </a:xfrm>
        </p:spPr>
        <p:txBody>
          <a:bodyPr>
            <a:normAutofit/>
          </a:bodyPr>
          <a:lstStyle>
            <a:lvl1pPr marL="0" indent="0" algn="l">
              <a:spcBef>
                <a:spcPts val="1234"/>
              </a:spcBef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361922" y="34270083"/>
            <a:ext cx="3944470" cy="1947333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5690" y="34270083"/>
            <a:ext cx="8376621" cy="1947333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4240" y="1219200"/>
            <a:ext cx="13553440" cy="223357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1767802" y="1219200"/>
            <a:ext cx="6583680" cy="108752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4798042" y="12679680"/>
            <a:ext cx="6583680" cy="108752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4798042" y="1219200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1767802" y="12679680"/>
            <a:ext cx="6583680" cy="1087526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9490637"/>
            <a:ext cx="9875520" cy="10884827"/>
          </a:xfrm>
        </p:spPr>
        <p:txBody>
          <a:bodyPr lIns="188101" tIns="188101" rIns="188101" anchor="t">
            <a:noAutofit/>
          </a:bodyPr>
          <a:lstStyle>
            <a:lvl1pPr marL="0" indent="0" algn="ctr">
              <a:spcBef>
                <a:spcPts val="2469"/>
              </a:spcBef>
              <a:buNone/>
              <a:defRPr sz="18900">
                <a:solidFill>
                  <a:schemeClr val="bg1"/>
                </a:solidFill>
              </a:defRPr>
            </a:lvl1pPr>
            <a:lvl2pPr>
              <a:defRPr sz="49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9653" y="932333"/>
            <a:ext cx="1322589" cy="3416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2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08502" y="1219200"/>
            <a:ext cx="26242976" cy="33841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0" y="16662403"/>
            <a:ext cx="18044160" cy="7264400"/>
          </a:xfrm>
        </p:spPr>
        <p:txBody>
          <a:bodyPr anchor="b" anchorCtr="0">
            <a:normAutofit/>
          </a:bodyPr>
          <a:lstStyle>
            <a:lvl1pPr algn="l">
              <a:defRPr sz="1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0" y="23977603"/>
            <a:ext cx="18044160" cy="800099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234"/>
              </a:spcBef>
              <a:buNone/>
              <a:defRPr sz="5800" cap="none" baseline="0">
                <a:solidFill>
                  <a:schemeClr val="bg1"/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08499" y="33326798"/>
            <a:ext cx="4719021" cy="194733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0" y="33326798"/>
            <a:ext cx="18044160" cy="19473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8560" y="33326798"/>
            <a:ext cx="1772922" cy="1947333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11560" y="16590691"/>
            <a:ext cx="834909" cy="2539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65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2" y="1219200"/>
            <a:ext cx="680720" cy="33841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273762" y="1507061"/>
            <a:ext cx="205471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25818352" y="1507061"/>
            <a:ext cx="292608" cy="853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258" y="10591803"/>
            <a:ext cx="11704320" cy="22081067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79610" y="10591803"/>
            <a:ext cx="11704320" cy="22081067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6133910" y="1507061"/>
            <a:ext cx="219456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2131" y="13052616"/>
            <a:ext cx="11704320" cy="19620251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079610" y="13052616"/>
            <a:ext cx="11704320" cy="19620251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131" y="11044520"/>
            <a:ext cx="11704320" cy="1721221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7400" b="0">
                <a:solidFill>
                  <a:schemeClr val="bg1"/>
                </a:solidFill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079610" y="11044520"/>
            <a:ext cx="11704320" cy="1721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7400" b="0">
                <a:solidFill>
                  <a:schemeClr val="bg1"/>
                </a:solidFill>
              </a:defRPr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5256" y="10591803"/>
            <a:ext cx="24221302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1595256" y="22213147"/>
            <a:ext cx="24221302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26133910" y="1507061"/>
            <a:ext cx="219456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578560" y="1291918"/>
            <a:ext cx="1772922" cy="1947333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133910" y="1507061"/>
            <a:ext cx="2194560" cy="85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14194" y="1219200"/>
            <a:ext cx="834909" cy="22775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14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12240" y="10591803"/>
            <a:ext cx="11704320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1595258" y="10591803"/>
            <a:ext cx="11704320" cy="22081067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14112240" y="22238208"/>
            <a:ext cx="11704320" cy="10485120"/>
          </a:xfrm>
        </p:spPr>
        <p:txBody>
          <a:bodyPr>
            <a:normAutofit/>
          </a:bodyPr>
          <a:lstStyle>
            <a:lvl1pPr>
              <a:defRPr sz="7400"/>
            </a:lvl1pPr>
            <a:lvl2pPr>
              <a:defRPr sz="7400"/>
            </a:lvl2pPr>
            <a:lvl3pPr>
              <a:defRPr sz="74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5118" y="2581835"/>
            <a:ext cx="24180202" cy="5952565"/>
          </a:xfrm>
          <a:prstGeom prst="rect">
            <a:avLst/>
          </a:prstGeom>
        </p:spPr>
        <p:txBody>
          <a:bodyPr vert="horz" lIns="376202" tIns="188101" rIns="376202" bIns="188101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5118" y="10566403"/>
            <a:ext cx="24180202" cy="22106469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44790" y="34259123"/>
            <a:ext cx="6827520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3/8/14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5459" y="34259123"/>
            <a:ext cx="19593261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78560" y="1291918"/>
            <a:ext cx="1772922" cy="1947333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58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3762024" rtl="0" eaLnBrk="1" latinLnBrk="0" hangingPunct="1">
        <a:spcBef>
          <a:spcPct val="0"/>
        </a:spcBef>
        <a:buNone/>
        <a:defRPr sz="14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40506" indent="-940506" algn="l" defTabSz="3762024" rtl="0" eaLnBrk="1" latinLnBrk="0" hangingPunct="1">
        <a:spcBef>
          <a:spcPts val="8228"/>
        </a:spcBef>
        <a:buClr>
          <a:schemeClr val="accent1"/>
        </a:buClr>
        <a:buSzPct val="75000"/>
        <a:buFont typeface="Wingdings" pitchFamily="2" charset="2"/>
        <a:buChar char="n"/>
        <a:defRPr sz="8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1881012" indent="-940506" algn="l" defTabSz="3762024" rtl="0" eaLnBrk="1" latinLnBrk="0" hangingPunct="1">
        <a:spcBef>
          <a:spcPts val="2469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2821518" indent="-940506" algn="l" defTabSz="3762024" rtl="0" eaLnBrk="1" latinLnBrk="0" hangingPunct="1">
        <a:spcBef>
          <a:spcPts val="2469"/>
        </a:spcBef>
        <a:buClr>
          <a:schemeClr val="accent1"/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3762024" indent="-940506" algn="l" defTabSz="3762024" rtl="0" eaLnBrk="1" latinLnBrk="0" hangingPunct="1">
        <a:spcBef>
          <a:spcPts val="2469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4702531" indent="-940506" algn="l" defTabSz="3762024" rtl="0" eaLnBrk="1" latinLnBrk="0" hangingPunct="1">
        <a:spcBef>
          <a:spcPts val="2469"/>
        </a:spcBef>
        <a:buClr>
          <a:schemeClr val="accent1"/>
        </a:buClr>
        <a:buSzPct val="75000"/>
        <a:buFont typeface="Wingdings" pitchFamily="2" charset="2"/>
        <a:buChar char="n"/>
        <a:defRPr sz="7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5669162" indent="-940506" algn="l" defTabSz="376202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7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6596605" indent="-940506" algn="l" defTabSz="3762024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7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7530582" indent="-940506" algn="l" defTabSz="3762024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74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8464555" indent="-940506" algn="l" defTabSz="3762024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74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hyperlink" Target="https://github.com/CSE512-14W/fp-cobbc12-cbonnar-pany5-kuksenok" TargetMode="External"/><Relationship Id="rId7" Type="http://schemas.openxmlformats.org/officeDocument/2006/relationships/hyperlink" Target="http://homes.cs.washington.edu/~cbonnar/viz/busviz.html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etro.kingcounty.gov/am/fu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924079"/>
            <a:ext cx="29260799" cy="1037892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Transit Trails: </a:t>
            </a:r>
            <a:br>
              <a:rPr lang="en-US" dirty="0" smtClean="0"/>
            </a:br>
            <a:r>
              <a:rPr lang="en-US" sz="10300" dirty="0" smtClean="0"/>
              <a:t>How do bus cuts affect congestion &amp; coverage?</a:t>
            </a:r>
            <a:br>
              <a:rPr lang="en-US" sz="10300" dirty="0" smtClean="0"/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4240" y="18695438"/>
            <a:ext cx="13553440" cy="10875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r>
              <a:rPr lang="en-US" smtClean="0"/>
              <a:t>Short d</a:t>
            </a:r>
            <a:r>
              <a:rPr lang="en-US" smtClean="0"/>
              <a:t>escription </a:t>
            </a:r>
            <a:r>
              <a:rPr lang="en-US" dirty="0" smtClean="0"/>
              <a:t>&amp; Results of “study”</a:t>
            </a:r>
          </a:p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21767802" y="7282191"/>
            <a:ext cx="6583680" cy="108752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14798042" y="18695438"/>
            <a:ext cx="6583680" cy="108752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r>
              <a:rPr lang="en-US" sz="5400" dirty="0"/>
              <a:t>"The easiest way to understand the cuts is to look at our Sunday schedule. It would be like Sunday schedule, but every </a:t>
            </a:r>
            <a:r>
              <a:rPr lang="en-US" sz="5400" dirty="0" smtClean="0"/>
              <a:t>day”</a:t>
            </a:r>
          </a:p>
          <a:p>
            <a:pPr algn="ctr"/>
            <a:endParaRPr lang="en-US" sz="5400" dirty="0" smtClean="0"/>
          </a:p>
          <a:p>
            <a:pPr algn="ctr"/>
            <a:r>
              <a:rPr lang="en-US" sz="4800" i="1" kern="1200" dirty="0" smtClean="0">
                <a:solidFill>
                  <a:schemeClr val="lt1"/>
                </a:solidFill>
              </a:rPr>
              <a:t>Seattle bus driver, route 31</a:t>
            </a:r>
            <a:endParaRPr sz="4800" i="1" kern="1200" dirty="0">
              <a:solidFill>
                <a:schemeClr val="l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798042" y="7282191"/>
            <a:ext cx="6583680" cy="108752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r>
              <a:rPr lang="en-US" dirty="0" smtClean="0"/>
              <a:t>Description of the data &amp; previous bus cuts</a:t>
            </a:r>
            <a:endParaRPr dirty="0"/>
          </a:p>
        </p:txBody>
      </p:sp>
      <p:sp>
        <p:nvSpPr>
          <p:cNvPr id="12" name="Rectangle 11"/>
          <p:cNvSpPr/>
          <p:nvPr/>
        </p:nvSpPr>
        <p:spPr>
          <a:xfrm>
            <a:off x="21767802" y="18695438"/>
            <a:ext cx="6583680" cy="10875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r>
              <a:rPr lang="en-US" dirty="0" smtClean="0"/>
              <a:t>Info about upcoming cuts? </a:t>
            </a:r>
          </a:p>
          <a:p>
            <a:pPr algn="ctr"/>
            <a:r>
              <a:rPr lang="en-US" dirty="0">
                <a:hlinkClick r:id="rId2"/>
              </a:rPr>
              <a:t>http://metro.kingcounty.gov/am/future</a:t>
            </a:r>
            <a:r>
              <a:rPr lang="en-US" dirty="0" smtClean="0">
                <a:hlinkClick r:id="rId2"/>
              </a:rPr>
              <a:t>/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904240" y="7282191"/>
            <a:ext cx="13553440" cy="10875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6202" tIns="188101" rIns="376202" bIns="188101" rtlCol="0" anchor="ctr"/>
          <a:lstStyle/>
          <a:p>
            <a:pPr algn="ctr"/>
            <a:r>
              <a:rPr lang="en-US" dirty="0" smtClean="0"/>
              <a:t>Screenshot of our </a:t>
            </a:r>
            <a:r>
              <a:rPr lang="en-US" dirty="0" err="1" smtClean="0"/>
              <a:t>viz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582" y="33250744"/>
            <a:ext cx="2501900" cy="2501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5016" y="33250744"/>
            <a:ext cx="2467474" cy="2501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1840" y="33250743"/>
            <a:ext cx="5085162" cy="25019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975600" y="33250743"/>
            <a:ext cx="928624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Camille Cobb, Caitlin </a:t>
            </a:r>
            <a:r>
              <a:rPr lang="en-US" sz="4000" b="1" dirty="0" err="1" smtClean="0"/>
              <a:t>Bonnar</a:t>
            </a:r>
            <a:r>
              <a:rPr lang="en-US" sz="4000" b="1" dirty="0" smtClean="0"/>
              <a:t>, </a:t>
            </a:r>
          </a:p>
          <a:p>
            <a:pPr algn="ctr"/>
            <a:r>
              <a:rPr lang="en-US" sz="4000" b="1" dirty="0" smtClean="0"/>
              <a:t>Yi Pan, Katie </a:t>
            </a:r>
            <a:r>
              <a:rPr lang="en-US" sz="4000" b="1" dirty="0" err="1" smtClean="0"/>
              <a:t>Kuksenok</a:t>
            </a:r>
            <a:r>
              <a:rPr lang="en-US" sz="4000" b="1" dirty="0" smtClean="0"/>
              <a:t> </a:t>
            </a:r>
          </a:p>
          <a:p>
            <a:pPr algn="ctr"/>
            <a:r>
              <a:rPr lang="en-US" sz="4000" dirty="0" smtClean="0"/>
              <a:t>{cobbc12, </a:t>
            </a:r>
            <a:r>
              <a:rPr lang="en-US" sz="4000" dirty="0" err="1" smtClean="0"/>
              <a:t>cbonnar</a:t>
            </a:r>
            <a:r>
              <a:rPr lang="en-US" sz="4000" dirty="0" smtClean="0"/>
              <a:t>, pany5, </a:t>
            </a:r>
            <a:r>
              <a:rPr lang="en-US" sz="4000" dirty="0" err="1" smtClean="0"/>
              <a:t>kuksenok</a:t>
            </a:r>
            <a:r>
              <a:rPr lang="en-US" sz="4000" dirty="0" smtClean="0"/>
              <a:t>}</a:t>
            </a:r>
          </a:p>
          <a:p>
            <a:pPr algn="ctr"/>
            <a:r>
              <a:rPr lang="en-US" sz="4000" dirty="0" smtClean="0"/>
              <a:t>@</a:t>
            </a:r>
            <a:r>
              <a:rPr lang="en-US" sz="4000" dirty="0" err="1" smtClean="0"/>
              <a:t>cs.washington.edu</a:t>
            </a:r>
            <a:endParaRPr lang="en-US" sz="4000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904240" y="32488743"/>
            <a:ext cx="70713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CSE 512 Final </a:t>
            </a:r>
            <a:r>
              <a:rPr lang="en-US" sz="4800" dirty="0" smtClean="0"/>
              <a:t>Project</a:t>
            </a:r>
          </a:p>
          <a:p>
            <a:pPr algn="ctr"/>
            <a:endParaRPr lang="en-US" sz="3000" dirty="0" smtClean="0">
              <a:hlinkClick r:id="rId6"/>
            </a:endParaRPr>
          </a:p>
          <a:p>
            <a:pPr algn="ctr"/>
            <a:r>
              <a:rPr lang="en-US" sz="3000" dirty="0" smtClean="0">
                <a:hlinkClick r:id="rId6"/>
              </a:rPr>
              <a:t>https</a:t>
            </a:r>
            <a:r>
              <a:rPr lang="en-US" sz="3000" dirty="0">
                <a:hlinkClick r:id="rId6"/>
              </a:rPr>
              <a:t>://github.com/CSE512-14W/fp-cobbc12-cbonnar-pany5-</a:t>
            </a:r>
            <a:r>
              <a:rPr lang="en-US" sz="3000" dirty="0" smtClean="0">
                <a:hlinkClick r:id="rId6"/>
              </a:rPr>
              <a:t>kuksenok</a:t>
            </a:r>
            <a:endParaRPr lang="en-US" sz="3000" dirty="0" smtClean="0"/>
          </a:p>
          <a:p>
            <a:pPr algn="ctr"/>
            <a:endParaRPr lang="en-US" sz="3000" dirty="0" smtClean="0"/>
          </a:p>
          <a:p>
            <a:pPr algn="ctr"/>
            <a:r>
              <a:rPr lang="en-US" sz="3000" dirty="0">
                <a:hlinkClick r:id="rId7"/>
              </a:rPr>
              <a:t>http://homes.cs.washington.edu/~cbonnar/viz/</a:t>
            </a:r>
            <a:r>
              <a:rPr lang="en-US" sz="3000" dirty="0" smtClean="0">
                <a:hlinkClick r:id="rId7"/>
              </a:rPr>
              <a:t>busviz.html</a:t>
            </a:r>
            <a:endParaRPr lang="en-US" sz="3000" dirty="0" smtClean="0"/>
          </a:p>
          <a:p>
            <a:pPr algn="ctr"/>
            <a:endParaRPr lang="en-US" sz="3000" dirty="0" smtClean="0"/>
          </a:p>
          <a:p>
            <a:pPr algn="ctr"/>
            <a:r>
              <a:rPr lang="en-US" sz="48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2653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31</TotalTime>
  <Words>129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Advantage</vt:lpstr>
      <vt:lpstr>Transit Trails:  How do bus cuts affect congestion &amp; coverage? 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 Trails:  How do bus cuts affect congestion &amp; coverage? </dc:title>
  <dc:creator>Camille Cobb</dc:creator>
  <cp:lastModifiedBy>Camille Cobb</cp:lastModifiedBy>
  <cp:revision>4</cp:revision>
  <dcterms:created xsi:type="dcterms:W3CDTF">2014-03-09T07:29:42Z</dcterms:created>
  <dcterms:modified xsi:type="dcterms:W3CDTF">2014-03-09T08:00:50Z</dcterms:modified>
</cp:coreProperties>
</file>