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5964-0A53-408D-AB3B-D4320D171AD6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F93E-7028-4B3F-8C8D-01186420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6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5964-0A53-408D-AB3B-D4320D171AD6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F93E-7028-4B3F-8C8D-01186420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0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5964-0A53-408D-AB3B-D4320D171AD6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F93E-7028-4B3F-8C8D-01186420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5964-0A53-408D-AB3B-D4320D171AD6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F93E-7028-4B3F-8C8D-01186420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5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5964-0A53-408D-AB3B-D4320D171AD6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F93E-7028-4B3F-8C8D-01186420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1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5964-0A53-408D-AB3B-D4320D171AD6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F93E-7028-4B3F-8C8D-01186420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4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5964-0A53-408D-AB3B-D4320D171AD6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F93E-7028-4B3F-8C8D-01186420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5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5964-0A53-408D-AB3B-D4320D171AD6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F93E-7028-4B3F-8C8D-01186420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8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5964-0A53-408D-AB3B-D4320D171AD6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F93E-7028-4B3F-8C8D-01186420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2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5964-0A53-408D-AB3B-D4320D171AD6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F93E-7028-4B3F-8C8D-01186420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9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5964-0A53-408D-AB3B-D4320D171AD6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F93E-7028-4B3F-8C8D-01186420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2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05964-0A53-408D-AB3B-D4320D171AD6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1F93E-7028-4B3F-8C8D-01186420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5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766234" y="1286932"/>
            <a:ext cx="10464899" cy="4402668"/>
            <a:chOff x="2442634" y="1744132"/>
            <a:chExt cx="7768165" cy="3268130"/>
          </a:xfrm>
        </p:grpSpPr>
        <p:sp>
          <p:nvSpPr>
            <p:cNvPr id="9" name="Oval 8"/>
            <p:cNvSpPr/>
            <p:nvPr/>
          </p:nvSpPr>
          <p:spPr>
            <a:xfrm>
              <a:off x="2442634" y="2683931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037670" y="2683931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009467" y="2683931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28168" y="3623730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21202" y="3623730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814236" y="3623730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107270" y="3623730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845301" y="3623730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9372603" y="3623730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23467" y="4555062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43133" y="4555062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003801" y="4555062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162799" y="4555062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882465" y="4555062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033933" y="4555062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9753599" y="4555062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294968" y="1744132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4"/>
              <a:endCxn id="9" idx="0"/>
            </p:cNvCxnSpPr>
            <p:nvPr/>
          </p:nvCxnSpPr>
          <p:spPr>
            <a:xfrm flipH="1">
              <a:off x="2671234" y="2201332"/>
              <a:ext cx="3852334" cy="482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5" idx="4"/>
              <a:endCxn id="10" idx="0"/>
            </p:cNvCxnSpPr>
            <p:nvPr/>
          </p:nvCxnSpPr>
          <p:spPr>
            <a:xfrm flipH="1">
              <a:off x="5266270" y="2201332"/>
              <a:ext cx="1257298" cy="482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5" idx="4"/>
              <a:endCxn id="11" idx="0"/>
            </p:cNvCxnSpPr>
            <p:nvPr/>
          </p:nvCxnSpPr>
          <p:spPr>
            <a:xfrm>
              <a:off x="6523568" y="2201332"/>
              <a:ext cx="1714499" cy="482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" idx="4"/>
              <a:endCxn id="15" idx="0"/>
            </p:cNvCxnSpPr>
            <p:nvPr/>
          </p:nvCxnSpPr>
          <p:spPr>
            <a:xfrm flipH="1">
              <a:off x="3335870" y="3141131"/>
              <a:ext cx="1930400" cy="482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0" idx="4"/>
              <a:endCxn id="13" idx="0"/>
            </p:cNvCxnSpPr>
            <p:nvPr/>
          </p:nvCxnSpPr>
          <p:spPr>
            <a:xfrm flipH="1">
              <a:off x="4749802" y="3141131"/>
              <a:ext cx="516468" cy="482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0" idx="4"/>
              <a:endCxn id="14" idx="0"/>
            </p:cNvCxnSpPr>
            <p:nvPr/>
          </p:nvCxnSpPr>
          <p:spPr>
            <a:xfrm flipH="1">
              <a:off x="4042836" y="3141131"/>
              <a:ext cx="1223434" cy="482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0" idx="4"/>
              <a:endCxn id="12" idx="0"/>
            </p:cNvCxnSpPr>
            <p:nvPr/>
          </p:nvCxnSpPr>
          <p:spPr>
            <a:xfrm>
              <a:off x="5266270" y="3141131"/>
              <a:ext cx="190498" cy="482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1" idx="4"/>
              <a:endCxn id="16" idx="0"/>
            </p:cNvCxnSpPr>
            <p:nvPr/>
          </p:nvCxnSpPr>
          <p:spPr>
            <a:xfrm flipH="1">
              <a:off x="7073901" y="3141131"/>
              <a:ext cx="1164166" cy="482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1" idx="4"/>
              <a:endCxn id="17" idx="0"/>
            </p:cNvCxnSpPr>
            <p:nvPr/>
          </p:nvCxnSpPr>
          <p:spPr>
            <a:xfrm>
              <a:off x="8238067" y="3141131"/>
              <a:ext cx="1363136" cy="482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6" idx="4"/>
              <a:endCxn id="20" idx="0"/>
            </p:cNvCxnSpPr>
            <p:nvPr/>
          </p:nvCxnSpPr>
          <p:spPr>
            <a:xfrm flipH="1">
              <a:off x="5232401" y="4080930"/>
              <a:ext cx="1841500" cy="474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6" idx="4"/>
              <a:endCxn id="19" idx="0"/>
            </p:cNvCxnSpPr>
            <p:nvPr/>
          </p:nvCxnSpPr>
          <p:spPr>
            <a:xfrm flipH="1">
              <a:off x="6671733" y="4080930"/>
              <a:ext cx="402168" cy="474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6" idx="4"/>
              <a:endCxn id="18" idx="0"/>
            </p:cNvCxnSpPr>
            <p:nvPr/>
          </p:nvCxnSpPr>
          <p:spPr>
            <a:xfrm flipH="1">
              <a:off x="5952067" y="4080930"/>
              <a:ext cx="1121834" cy="474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6" idx="4"/>
              <a:endCxn id="21" idx="0"/>
            </p:cNvCxnSpPr>
            <p:nvPr/>
          </p:nvCxnSpPr>
          <p:spPr>
            <a:xfrm>
              <a:off x="7073901" y="4080930"/>
              <a:ext cx="317498" cy="474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6" idx="4"/>
              <a:endCxn id="22" idx="0"/>
            </p:cNvCxnSpPr>
            <p:nvPr/>
          </p:nvCxnSpPr>
          <p:spPr>
            <a:xfrm>
              <a:off x="7073901" y="4080930"/>
              <a:ext cx="1037164" cy="474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17" idx="4"/>
              <a:endCxn id="23" idx="0"/>
            </p:cNvCxnSpPr>
            <p:nvPr/>
          </p:nvCxnSpPr>
          <p:spPr>
            <a:xfrm flipH="1">
              <a:off x="9262533" y="4080930"/>
              <a:ext cx="338670" cy="474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17" idx="4"/>
              <a:endCxn id="24" idx="0"/>
            </p:cNvCxnSpPr>
            <p:nvPr/>
          </p:nvCxnSpPr>
          <p:spPr>
            <a:xfrm>
              <a:off x="9601203" y="4080930"/>
              <a:ext cx="380996" cy="474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993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Henry</dc:creator>
  <cp:lastModifiedBy>Peter Henry</cp:lastModifiedBy>
  <cp:revision>3</cp:revision>
  <dcterms:created xsi:type="dcterms:W3CDTF">2014-03-21T11:31:33Z</dcterms:created>
  <dcterms:modified xsi:type="dcterms:W3CDTF">2014-03-21T11:35:23Z</dcterms:modified>
</cp:coreProperties>
</file>