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handoutMasterIdLst>
    <p:handoutMasterId r:id="rId3"/>
  </p:handoutMasterIdLst>
  <p:sldIdLst>
    <p:sldId id="256" r:id="rId2"/>
  </p:sldIdLst>
  <p:sldSz cx="30603825" cy="37804725"/>
  <p:notesSz cx="32461200" cy="5440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5000" kern="1200">
        <a:solidFill>
          <a:schemeClr val="tx1"/>
        </a:solidFill>
        <a:latin typeface="Tiepolo Black" pitchFamily="18" charset="0"/>
        <a:ea typeface="ＭＳ Ｐゴシック" pitchFamily="-109" charset="-128"/>
        <a:cs typeface="+mn-cs"/>
      </a:defRPr>
    </a:lvl1pPr>
    <a:lvl2pPr marL="475031" algn="l" rtl="0" fontAlgn="base">
      <a:spcBef>
        <a:spcPct val="0"/>
      </a:spcBef>
      <a:spcAft>
        <a:spcPct val="0"/>
      </a:spcAft>
      <a:defRPr sz="15000" kern="1200">
        <a:solidFill>
          <a:schemeClr val="tx1"/>
        </a:solidFill>
        <a:latin typeface="Tiepolo Black" pitchFamily="18" charset="0"/>
        <a:ea typeface="ＭＳ Ｐゴシック" pitchFamily="-109" charset="-128"/>
        <a:cs typeface="+mn-cs"/>
      </a:defRPr>
    </a:lvl2pPr>
    <a:lvl3pPr marL="950062" algn="l" rtl="0" fontAlgn="base">
      <a:spcBef>
        <a:spcPct val="0"/>
      </a:spcBef>
      <a:spcAft>
        <a:spcPct val="0"/>
      </a:spcAft>
      <a:defRPr sz="15000" kern="1200">
        <a:solidFill>
          <a:schemeClr val="tx1"/>
        </a:solidFill>
        <a:latin typeface="Tiepolo Black" pitchFamily="18" charset="0"/>
        <a:ea typeface="ＭＳ Ｐゴシック" pitchFamily="-109" charset="-128"/>
        <a:cs typeface="+mn-cs"/>
      </a:defRPr>
    </a:lvl3pPr>
    <a:lvl4pPr marL="1425092" algn="l" rtl="0" fontAlgn="base">
      <a:spcBef>
        <a:spcPct val="0"/>
      </a:spcBef>
      <a:spcAft>
        <a:spcPct val="0"/>
      </a:spcAft>
      <a:defRPr sz="15000" kern="1200">
        <a:solidFill>
          <a:schemeClr val="tx1"/>
        </a:solidFill>
        <a:latin typeface="Tiepolo Black" pitchFamily="18" charset="0"/>
        <a:ea typeface="ＭＳ Ｐゴシック" pitchFamily="-109" charset="-128"/>
        <a:cs typeface="+mn-cs"/>
      </a:defRPr>
    </a:lvl4pPr>
    <a:lvl5pPr marL="1900123" algn="l" rtl="0" fontAlgn="base">
      <a:spcBef>
        <a:spcPct val="0"/>
      </a:spcBef>
      <a:spcAft>
        <a:spcPct val="0"/>
      </a:spcAft>
      <a:defRPr sz="15000" kern="1200">
        <a:solidFill>
          <a:schemeClr val="tx1"/>
        </a:solidFill>
        <a:latin typeface="Tiepolo Black" pitchFamily="18" charset="0"/>
        <a:ea typeface="ＭＳ Ｐゴシック" pitchFamily="-109" charset="-128"/>
        <a:cs typeface="+mn-cs"/>
      </a:defRPr>
    </a:lvl5pPr>
    <a:lvl6pPr marL="2375154" algn="l" defTabSz="950062" rtl="0" eaLnBrk="1" latinLnBrk="0" hangingPunct="1">
      <a:defRPr sz="15000" kern="1200">
        <a:solidFill>
          <a:schemeClr val="tx1"/>
        </a:solidFill>
        <a:latin typeface="Tiepolo Black" pitchFamily="18" charset="0"/>
        <a:ea typeface="ＭＳ Ｐゴシック" pitchFamily="-109" charset="-128"/>
        <a:cs typeface="+mn-cs"/>
      </a:defRPr>
    </a:lvl6pPr>
    <a:lvl7pPr marL="2850185" algn="l" defTabSz="950062" rtl="0" eaLnBrk="1" latinLnBrk="0" hangingPunct="1">
      <a:defRPr sz="15000" kern="1200">
        <a:solidFill>
          <a:schemeClr val="tx1"/>
        </a:solidFill>
        <a:latin typeface="Tiepolo Black" pitchFamily="18" charset="0"/>
        <a:ea typeface="ＭＳ Ｐゴシック" pitchFamily="-109" charset="-128"/>
        <a:cs typeface="+mn-cs"/>
      </a:defRPr>
    </a:lvl7pPr>
    <a:lvl8pPr marL="3325216" algn="l" defTabSz="950062" rtl="0" eaLnBrk="1" latinLnBrk="0" hangingPunct="1">
      <a:defRPr sz="15000" kern="1200">
        <a:solidFill>
          <a:schemeClr val="tx1"/>
        </a:solidFill>
        <a:latin typeface="Tiepolo Black" pitchFamily="18" charset="0"/>
        <a:ea typeface="ＭＳ Ｐゴシック" pitchFamily="-109" charset="-128"/>
        <a:cs typeface="+mn-cs"/>
      </a:defRPr>
    </a:lvl8pPr>
    <a:lvl9pPr marL="3800246" algn="l" defTabSz="950062" rtl="0" eaLnBrk="1" latinLnBrk="0" hangingPunct="1">
      <a:defRPr sz="15000" kern="1200">
        <a:solidFill>
          <a:schemeClr val="tx1"/>
        </a:solidFill>
        <a:latin typeface="Tiepolo Black" pitchFamily="18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B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5" d="100"/>
          <a:sy n="35" d="100"/>
        </p:scale>
        <p:origin x="-4116" y="-90"/>
      </p:cViewPr>
      <p:guideLst>
        <p:guide orient="horz" pos="12723"/>
        <p:guide pos="96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6" y="0"/>
            <a:ext cx="14064367" cy="27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3319" tIns="251659" rIns="503319" bIns="251659" numCol="1" anchor="t" anchorCtr="0" compatLnSpc="1">
            <a:prstTxWarp prst="textNoShape">
              <a:avLst/>
            </a:prstTxWarp>
          </a:bodyPr>
          <a:lstStyle>
            <a:lvl1pPr defTabSz="5034013">
              <a:defRPr sz="6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396840" y="0"/>
            <a:ext cx="14064367" cy="27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3319" tIns="251659" rIns="503319" bIns="251659" numCol="1" anchor="t" anchorCtr="0" compatLnSpc="1">
            <a:prstTxWarp prst="textNoShape">
              <a:avLst/>
            </a:prstTxWarp>
          </a:bodyPr>
          <a:lstStyle>
            <a:lvl1pPr algn="r" defTabSz="5034013">
              <a:defRPr sz="6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6" y="52934293"/>
            <a:ext cx="14064367" cy="27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3319" tIns="251659" rIns="503319" bIns="251659" numCol="1" anchor="b" anchorCtr="0" compatLnSpc="1">
            <a:prstTxWarp prst="textNoShape">
              <a:avLst/>
            </a:prstTxWarp>
          </a:bodyPr>
          <a:lstStyle>
            <a:lvl1pPr defTabSz="5034013">
              <a:defRPr sz="6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8396840" y="52934293"/>
            <a:ext cx="14064367" cy="27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3319" tIns="251659" rIns="503319" bIns="251659" numCol="1" anchor="b" anchorCtr="0" compatLnSpc="1">
            <a:prstTxWarp prst="textNoShape">
              <a:avLst/>
            </a:prstTxWarp>
          </a:bodyPr>
          <a:lstStyle>
            <a:lvl1pPr algn="r" defTabSz="5034013">
              <a:defRPr sz="6400"/>
            </a:lvl1pPr>
          </a:lstStyle>
          <a:p>
            <a:fld id="{3F55F1E4-0ADE-4949-BF16-8566598DCD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3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287" y="11743994"/>
            <a:ext cx="26013251" cy="8103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0574" y="21422677"/>
            <a:ext cx="21422678" cy="9661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5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04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8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80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76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714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66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619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86D2-45A0-4143-A492-3C147D68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3618-5FB9-451D-A92A-51ED5C6F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5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9814" y="8077276"/>
            <a:ext cx="22033689" cy="1720290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8737" y="8077276"/>
            <a:ext cx="65591012" cy="172029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1C5A-9AC4-4ACD-A914-052EA8191C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5009-60CE-49E4-A0E2-A80840C62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492" y="24293039"/>
            <a:ext cx="26013251" cy="7508438"/>
          </a:xfrm>
        </p:spPr>
        <p:txBody>
          <a:bodyPr anchor="t"/>
          <a:lstStyle>
            <a:lvl1pPr algn="l">
              <a:defRPr sz="1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492" y="16023282"/>
            <a:ext cx="26013251" cy="8269780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52422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2pPr>
            <a:lvl3pPr marL="3904845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3pPr>
            <a:lvl4pPr marL="585726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80969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76211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71453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66695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619379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CA1D-FE2C-4A0B-9A42-2A697D448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8746" y="47045880"/>
            <a:ext cx="43812351" cy="133060383"/>
          </a:xfrm>
        </p:spPr>
        <p:txBody>
          <a:bodyPr/>
          <a:lstStyle>
            <a:lvl1pPr>
              <a:defRPr sz="11900"/>
            </a:lvl1pPr>
            <a:lvl2pPr>
              <a:defRPr sz="10300"/>
            </a:lvl2pPr>
            <a:lvl3pPr>
              <a:defRPr sz="85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1163" y="47045880"/>
            <a:ext cx="43812351" cy="133060383"/>
          </a:xfrm>
        </p:spPr>
        <p:txBody>
          <a:bodyPr/>
          <a:lstStyle>
            <a:lvl1pPr>
              <a:defRPr sz="11900"/>
            </a:lvl1pPr>
            <a:lvl2pPr>
              <a:defRPr sz="10300"/>
            </a:lvl2pPr>
            <a:lvl3pPr>
              <a:defRPr sz="85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3F4-D36F-4614-B8D1-E5E6FDA2EA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191" y="1513942"/>
            <a:ext cx="27543443" cy="63007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0191" y="8462310"/>
            <a:ext cx="13522005" cy="3526688"/>
          </a:xfrm>
        </p:spPr>
        <p:txBody>
          <a:bodyPr anchor="b"/>
          <a:lstStyle>
            <a:lvl1pPr marL="0" indent="0">
              <a:buNone/>
              <a:defRPr sz="10300" b="1"/>
            </a:lvl1pPr>
            <a:lvl2pPr marL="1952422" indent="0">
              <a:buNone/>
              <a:defRPr sz="8500" b="1"/>
            </a:lvl2pPr>
            <a:lvl3pPr marL="3904845" indent="0">
              <a:buNone/>
              <a:defRPr sz="7700" b="1"/>
            </a:lvl3pPr>
            <a:lvl4pPr marL="5857267" indent="0">
              <a:buNone/>
              <a:defRPr sz="6900" b="1"/>
            </a:lvl4pPr>
            <a:lvl5pPr marL="7809690" indent="0">
              <a:buNone/>
              <a:defRPr sz="6900" b="1"/>
            </a:lvl5pPr>
            <a:lvl6pPr marL="9762113" indent="0">
              <a:buNone/>
              <a:defRPr sz="6900" b="1"/>
            </a:lvl6pPr>
            <a:lvl7pPr marL="11714535" indent="0">
              <a:buNone/>
              <a:defRPr sz="6900" b="1"/>
            </a:lvl7pPr>
            <a:lvl8pPr marL="13666957" indent="0">
              <a:buNone/>
              <a:defRPr sz="6900" b="1"/>
            </a:lvl8pPr>
            <a:lvl9pPr marL="15619379" indent="0">
              <a:buNone/>
              <a:defRPr sz="6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191" y="11988998"/>
            <a:ext cx="13522005" cy="21781475"/>
          </a:xfrm>
        </p:spPr>
        <p:txBody>
          <a:bodyPr/>
          <a:lstStyle>
            <a:lvl1pPr>
              <a:defRPr sz="10300"/>
            </a:lvl1pPr>
            <a:lvl2pPr>
              <a:defRPr sz="85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46329" y="8462310"/>
            <a:ext cx="13527316" cy="3526688"/>
          </a:xfrm>
        </p:spPr>
        <p:txBody>
          <a:bodyPr anchor="b"/>
          <a:lstStyle>
            <a:lvl1pPr marL="0" indent="0">
              <a:buNone/>
              <a:defRPr sz="10300" b="1"/>
            </a:lvl1pPr>
            <a:lvl2pPr marL="1952422" indent="0">
              <a:buNone/>
              <a:defRPr sz="8500" b="1"/>
            </a:lvl2pPr>
            <a:lvl3pPr marL="3904845" indent="0">
              <a:buNone/>
              <a:defRPr sz="7700" b="1"/>
            </a:lvl3pPr>
            <a:lvl4pPr marL="5857267" indent="0">
              <a:buNone/>
              <a:defRPr sz="6900" b="1"/>
            </a:lvl4pPr>
            <a:lvl5pPr marL="7809690" indent="0">
              <a:buNone/>
              <a:defRPr sz="6900" b="1"/>
            </a:lvl5pPr>
            <a:lvl6pPr marL="9762113" indent="0">
              <a:buNone/>
              <a:defRPr sz="6900" b="1"/>
            </a:lvl6pPr>
            <a:lvl7pPr marL="11714535" indent="0">
              <a:buNone/>
              <a:defRPr sz="6900" b="1"/>
            </a:lvl7pPr>
            <a:lvl8pPr marL="13666957" indent="0">
              <a:buNone/>
              <a:defRPr sz="6900" b="1"/>
            </a:lvl8pPr>
            <a:lvl9pPr marL="15619379" indent="0">
              <a:buNone/>
              <a:defRPr sz="6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46329" y="11988998"/>
            <a:ext cx="13527316" cy="21781475"/>
          </a:xfrm>
        </p:spPr>
        <p:txBody>
          <a:bodyPr/>
          <a:lstStyle>
            <a:lvl1pPr>
              <a:defRPr sz="10300"/>
            </a:lvl1pPr>
            <a:lvl2pPr>
              <a:defRPr sz="85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DCD2-31E0-4ED7-8209-336B0E2713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C363-5786-4AF1-AC74-319333A68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85C4-028A-4677-9135-FB7A56ED9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192" y="1505188"/>
            <a:ext cx="10068448" cy="6405801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5246" y="1505213"/>
            <a:ext cx="17108388" cy="32265286"/>
          </a:xfrm>
        </p:spPr>
        <p:txBody>
          <a:bodyPr/>
          <a:lstStyle>
            <a:lvl1pPr>
              <a:defRPr sz="13700"/>
            </a:lvl1pPr>
            <a:lvl2pPr>
              <a:defRPr sz="11900"/>
            </a:lvl2pPr>
            <a:lvl3pPr>
              <a:defRPr sz="10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0192" y="7911013"/>
            <a:ext cx="10068448" cy="25859485"/>
          </a:xfrm>
        </p:spPr>
        <p:txBody>
          <a:bodyPr/>
          <a:lstStyle>
            <a:lvl1pPr marL="0" indent="0">
              <a:buNone/>
              <a:defRPr sz="6000"/>
            </a:lvl1pPr>
            <a:lvl2pPr marL="1952422" indent="0">
              <a:buNone/>
              <a:defRPr sz="5100"/>
            </a:lvl2pPr>
            <a:lvl3pPr marL="3904845" indent="0">
              <a:buNone/>
              <a:defRPr sz="4300"/>
            </a:lvl3pPr>
            <a:lvl4pPr marL="5857267" indent="0">
              <a:buNone/>
              <a:defRPr sz="3800"/>
            </a:lvl4pPr>
            <a:lvl5pPr marL="7809690" indent="0">
              <a:buNone/>
              <a:defRPr sz="3800"/>
            </a:lvl5pPr>
            <a:lvl6pPr marL="9762113" indent="0">
              <a:buNone/>
              <a:defRPr sz="3800"/>
            </a:lvl6pPr>
            <a:lvl7pPr marL="11714535" indent="0">
              <a:buNone/>
              <a:defRPr sz="3800"/>
            </a:lvl7pPr>
            <a:lvl8pPr marL="13666957" indent="0">
              <a:buNone/>
              <a:defRPr sz="3800"/>
            </a:lvl8pPr>
            <a:lvl9pPr marL="15619379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E758-D8BD-4BF2-B034-EE2A212A1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564" y="26463308"/>
            <a:ext cx="18362295" cy="3124144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98564" y="3377922"/>
            <a:ext cx="18362295" cy="22682835"/>
          </a:xfrm>
        </p:spPr>
        <p:txBody>
          <a:bodyPr/>
          <a:lstStyle>
            <a:lvl1pPr marL="0" indent="0">
              <a:buNone/>
              <a:defRPr sz="13700"/>
            </a:lvl1pPr>
            <a:lvl2pPr marL="1952422" indent="0">
              <a:buNone/>
              <a:defRPr sz="11900"/>
            </a:lvl2pPr>
            <a:lvl3pPr marL="3904845" indent="0">
              <a:buNone/>
              <a:defRPr sz="10300"/>
            </a:lvl3pPr>
            <a:lvl4pPr marL="5857267" indent="0">
              <a:buNone/>
              <a:defRPr sz="8500"/>
            </a:lvl4pPr>
            <a:lvl5pPr marL="7809690" indent="0">
              <a:buNone/>
              <a:defRPr sz="8500"/>
            </a:lvl5pPr>
            <a:lvl6pPr marL="9762113" indent="0">
              <a:buNone/>
              <a:defRPr sz="8500"/>
            </a:lvl6pPr>
            <a:lvl7pPr marL="11714535" indent="0">
              <a:buNone/>
              <a:defRPr sz="8500"/>
            </a:lvl7pPr>
            <a:lvl8pPr marL="13666957" indent="0">
              <a:buNone/>
              <a:defRPr sz="8500"/>
            </a:lvl8pPr>
            <a:lvl9pPr marL="15619379" indent="0">
              <a:buNone/>
              <a:defRPr sz="8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564" y="29587452"/>
            <a:ext cx="18362295" cy="4436801"/>
          </a:xfrm>
        </p:spPr>
        <p:txBody>
          <a:bodyPr/>
          <a:lstStyle>
            <a:lvl1pPr marL="0" indent="0">
              <a:buNone/>
              <a:defRPr sz="6000"/>
            </a:lvl1pPr>
            <a:lvl2pPr marL="1952422" indent="0">
              <a:buNone/>
              <a:defRPr sz="5100"/>
            </a:lvl2pPr>
            <a:lvl3pPr marL="3904845" indent="0">
              <a:buNone/>
              <a:defRPr sz="4300"/>
            </a:lvl3pPr>
            <a:lvl4pPr marL="5857267" indent="0">
              <a:buNone/>
              <a:defRPr sz="3800"/>
            </a:lvl4pPr>
            <a:lvl5pPr marL="7809690" indent="0">
              <a:buNone/>
              <a:defRPr sz="3800"/>
            </a:lvl5pPr>
            <a:lvl6pPr marL="9762113" indent="0">
              <a:buNone/>
              <a:defRPr sz="3800"/>
            </a:lvl6pPr>
            <a:lvl7pPr marL="11714535" indent="0">
              <a:buNone/>
              <a:defRPr sz="3800"/>
            </a:lvl7pPr>
            <a:lvl8pPr marL="13666957" indent="0">
              <a:buNone/>
              <a:defRPr sz="3800"/>
            </a:lvl8pPr>
            <a:lvl9pPr marL="15619379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71B5-F5BE-4A2B-8718-6700CC6D77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0191" y="1513942"/>
            <a:ext cx="27543443" cy="6300788"/>
          </a:xfrm>
          <a:prstGeom prst="rect">
            <a:avLst/>
          </a:prstGeom>
        </p:spPr>
        <p:txBody>
          <a:bodyPr vert="horz" lIns="390481" tIns="195245" rIns="390481" bIns="1952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0191" y="8821128"/>
            <a:ext cx="27543443" cy="24949371"/>
          </a:xfrm>
          <a:prstGeom prst="rect">
            <a:avLst/>
          </a:prstGeom>
        </p:spPr>
        <p:txBody>
          <a:bodyPr vert="horz" lIns="390481" tIns="195245" rIns="390481" bIns="1952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0191" y="35039405"/>
            <a:ext cx="7140893" cy="2012751"/>
          </a:xfrm>
          <a:prstGeom prst="rect">
            <a:avLst/>
          </a:prstGeom>
        </p:spPr>
        <p:txBody>
          <a:bodyPr vert="horz" lIns="390481" tIns="195245" rIns="390481" bIns="195245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56307" y="35039405"/>
            <a:ext cx="9691211" cy="2012751"/>
          </a:xfrm>
          <a:prstGeom prst="rect">
            <a:avLst/>
          </a:prstGeom>
        </p:spPr>
        <p:txBody>
          <a:bodyPr vert="horz" lIns="390481" tIns="195245" rIns="390481" bIns="195245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32741" y="35039405"/>
            <a:ext cx="7140893" cy="2012751"/>
          </a:xfrm>
          <a:prstGeom prst="rect">
            <a:avLst/>
          </a:prstGeom>
        </p:spPr>
        <p:txBody>
          <a:bodyPr vert="horz" lIns="390481" tIns="195245" rIns="390481" bIns="195245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AFE9-AE0D-421F-8B81-EAB761BD9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3904845" rtl="0" eaLnBrk="1" latinLnBrk="0" hangingPunct="1">
        <a:spcBef>
          <a:spcPct val="0"/>
        </a:spcBef>
        <a:buNone/>
        <a:defRPr sz="1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4317" indent="-1464317" algn="l" defTabSz="3904845" rtl="0" eaLnBrk="1" latinLnBrk="0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1pPr>
      <a:lvl2pPr marL="3172690" indent="-1220268" algn="l" defTabSz="3904845" rtl="0" eaLnBrk="1" latinLnBrk="0" hangingPunct="1">
        <a:spcBef>
          <a:spcPct val="20000"/>
        </a:spcBef>
        <a:buFont typeface="Arial" pitchFamily="34" charset="0"/>
        <a:buChar char="–"/>
        <a:defRPr sz="11900" kern="1200">
          <a:solidFill>
            <a:schemeClr val="tx1"/>
          </a:solidFill>
          <a:latin typeface="+mn-lt"/>
          <a:ea typeface="+mn-ea"/>
          <a:cs typeface="+mn-cs"/>
        </a:defRPr>
      </a:lvl2pPr>
      <a:lvl3pPr marL="4881056" indent="-976211" algn="l" defTabSz="3904845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6833479" indent="-976211" algn="l" defTabSz="3904845" rtl="0" eaLnBrk="1" latinLnBrk="0" hangingPunct="1">
        <a:spcBef>
          <a:spcPct val="20000"/>
        </a:spcBef>
        <a:buFont typeface="Arial" pitchFamily="34" charset="0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785901" indent="-976211" algn="l" defTabSz="3904845" rtl="0" eaLnBrk="1" latinLnBrk="0" hangingPunct="1">
        <a:spcBef>
          <a:spcPct val="20000"/>
        </a:spcBef>
        <a:buFont typeface="Arial" pitchFamily="34" charset="0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8324" indent="-976211" algn="l" defTabSz="3904845" rtl="0" eaLnBrk="1" latinLnBrk="0" hangingPunct="1">
        <a:spcBef>
          <a:spcPct val="20000"/>
        </a:spcBef>
        <a:buFont typeface="Arial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690746" indent="-976211" algn="l" defTabSz="3904845" rtl="0" eaLnBrk="1" latinLnBrk="0" hangingPunct="1">
        <a:spcBef>
          <a:spcPct val="20000"/>
        </a:spcBef>
        <a:buFont typeface="Arial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643168" indent="-976211" algn="l" defTabSz="3904845" rtl="0" eaLnBrk="1" latinLnBrk="0" hangingPunct="1">
        <a:spcBef>
          <a:spcPct val="20000"/>
        </a:spcBef>
        <a:buFont typeface="Arial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595591" indent="-976211" algn="l" defTabSz="3904845" rtl="0" eaLnBrk="1" latinLnBrk="0" hangingPunct="1">
        <a:spcBef>
          <a:spcPct val="20000"/>
        </a:spcBef>
        <a:buFont typeface="Arial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4845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952422" algn="l" defTabSz="3904845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904845" algn="l" defTabSz="3904845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857267" algn="l" defTabSz="3904845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09690" algn="l" defTabSz="3904845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762113" algn="l" defTabSz="3904845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714535" algn="l" defTabSz="3904845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666957" algn="l" defTabSz="3904845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5619379" algn="l" defTabSz="3904845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 flipH="1">
            <a:off x="16081161" y="4318958"/>
            <a:ext cx="14124176" cy="1509270"/>
          </a:xfrm>
          <a:prstGeom prst="roundRect">
            <a:avLst>
              <a:gd name="adj" fmla="val 3440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5006" tIns="47503" rIns="95006" bIns="47503" rtlCol="0" anchor="ctr"/>
          <a:lstStyle/>
          <a:p>
            <a:pPr algn="ctr"/>
            <a:r>
              <a:rPr lang="en-US" sz="9100" dirty="0" smtClean="0"/>
              <a:t> Solution:            Widget</a:t>
            </a:r>
            <a:endParaRPr lang="en-US" sz="9100" dirty="0"/>
          </a:p>
        </p:txBody>
      </p:sp>
      <p:sp>
        <p:nvSpPr>
          <p:cNvPr id="19" name="Rounded Rectangle 18"/>
          <p:cNvSpPr/>
          <p:nvPr/>
        </p:nvSpPr>
        <p:spPr>
          <a:xfrm>
            <a:off x="400386" y="4331431"/>
            <a:ext cx="14124176" cy="1496798"/>
          </a:xfrm>
          <a:prstGeom prst="roundRect">
            <a:avLst>
              <a:gd name="adj" fmla="val 3440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5006" tIns="47503" rIns="95006" bIns="47503" rtlCol="0" anchor="ctr"/>
          <a:lstStyle/>
          <a:p>
            <a:pPr algn="ctr"/>
            <a:r>
              <a:rPr lang="en-US" sz="9100" dirty="0" smtClean="0"/>
              <a:t>Problem </a:t>
            </a:r>
            <a:endParaRPr lang="en-US" sz="9100" dirty="0"/>
          </a:p>
        </p:txBody>
      </p:sp>
      <p:sp>
        <p:nvSpPr>
          <p:cNvPr id="14340" name="Line 14"/>
          <p:cNvSpPr>
            <a:spLocks noChangeShapeType="1"/>
          </p:cNvSpPr>
          <p:nvPr/>
        </p:nvSpPr>
        <p:spPr bwMode="auto">
          <a:xfrm>
            <a:off x="30603825" y="0"/>
            <a:ext cx="0" cy="315039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5006" tIns="47503" rIns="95006" bIns="47503"/>
          <a:lstStyle/>
          <a:p>
            <a:endParaRPr lang="en-US"/>
          </a:p>
        </p:txBody>
      </p:sp>
      <p:sp>
        <p:nvSpPr>
          <p:cNvPr id="14341" name="Line 15"/>
          <p:cNvSpPr>
            <a:spLocks noChangeShapeType="1"/>
          </p:cNvSpPr>
          <p:nvPr/>
        </p:nvSpPr>
        <p:spPr bwMode="auto">
          <a:xfrm>
            <a:off x="30285035" y="0"/>
            <a:ext cx="31879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5006" tIns="47503" rIns="95006" bIns="47503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35441929"/>
            <a:ext cx="30603825" cy="23628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5006" tIns="47503" rIns="95006" bIns="47503"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4343" name="Group 23"/>
          <p:cNvGrpSpPr>
            <a:grpSpLocks/>
          </p:cNvGrpSpPr>
          <p:nvPr/>
        </p:nvGrpSpPr>
        <p:grpSpPr bwMode="auto">
          <a:xfrm>
            <a:off x="22845712" y="35835729"/>
            <a:ext cx="7758115" cy="1968996"/>
            <a:chOff x="21843144" y="34671000"/>
            <a:chExt cx="7417656" cy="1905000"/>
          </a:xfrm>
        </p:grpSpPr>
        <p:sp>
          <p:nvSpPr>
            <p:cNvPr id="14353" name="Line 18"/>
            <p:cNvSpPr>
              <a:spLocks noChangeShapeType="1"/>
            </p:cNvSpPr>
            <p:nvPr/>
          </p:nvSpPr>
          <p:spPr bwMode="auto">
            <a:xfrm>
              <a:off x="29260800" y="36269613"/>
              <a:ext cx="0" cy="304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>
              <a:off x="28956000" y="36574413"/>
              <a:ext cx="3048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7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373120" y="34671000"/>
              <a:ext cx="5737691" cy="1371600"/>
            </a:xfrm>
            <a:prstGeom prst="rect">
              <a:avLst/>
            </a:prstGeom>
            <a:noFill/>
            <a:ln w="12700" cap="rnd">
              <a:noFill/>
              <a:round/>
              <a:headEnd/>
              <a:tailEnd/>
            </a:ln>
            <a:effectLst>
              <a:glow>
                <a:schemeClr val="tx1">
                  <a:alpha val="75000"/>
                </a:schemeClr>
              </a:glow>
            </a:effectLst>
          </p:spPr>
        </p:pic>
        <p:sp>
          <p:nvSpPr>
            <p:cNvPr id="14356" name="TextBox 17"/>
            <p:cNvSpPr txBox="1">
              <a:spLocks noChangeArrowheads="1"/>
            </p:cNvSpPr>
            <p:nvPr/>
          </p:nvSpPr>
          <p:spPr bwMode="auto">
            <a:xfrm>
              <a:off x="21843144" y="35745003"/>
              <a:ext cx="730500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2pPr>
              <a:lvl3pPr eaLnBrk="0" hangingPunct="0"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3pPr>
              <a:lvl4pPr eaLnBrk="0" hangingPunct="0"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4pPr>
              <a:lvl5pPr eaLnBrk="0" hangingPunct="0"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sz="5000" b="1" dirty="0">
                  <a:latin typeface="Arial Rounded MT Bold" pitchFamily="-109" charset="0"/>
                </a:rPr>
                <a:t>change.washington.edu</a:t>
              </a:r>
            </a:p>
          </p:txBody>
        </p:sp>
      </p:grpSp>
      <p:sp>
        <p:nvSpPr>
          <p:cNvPr id="14348" name="Line 16"/>
          <p:cNvSpPr>
            <a:spLocks noChangeShapeType="1"/>
          </p:cNvSpPr>
          <p:nvPr/>
        </p:nvSpPr>
        <p:spPr bwMode="auto">
          <a:xfrm>
            <a:off x="0" y="37488045"/>
            <a:ext cx="0" cy="315039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5006" tIns="47503" rIns="95006" bIns="47503"/>
          <a:lstStyle/>
          <a:p>
            <a:endParaRPr lang="en-US"/>
          </a:p>
        </p:txBody>
      </p:sp>
      <p:sp>
        <p:nvSpPr>
          <p:cNvPr id="14349" name="Line 17"/>
          <p:cNvSpPr>
            <a:spLocks noChangeShapeType="1"/>
          </p:cNvSpPr>
          <p:nvPr/>
        </p:nvSpPr>
        <p:spPr bwMode="auto">
          <a:xfrm>
            <a:off x="0" y="37794880"/>
            <a:ext cx="31880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5006" tIns="47503" rIns="95006" bIns="47503"/>
          <a:lstStyle/>
          <a:p>
            <a:endParaRPr lang="en-US"/>
          </a:p>
        </p:txBody>
      </p:sp>
      <p:sp>
        <p:nvSpPr>
          <p:cNvPr id="2" name="Round Diagonal Corner Rectangle 1"/>
          <p:cNvSpPr/>
          <p:nvPr/>
        </p:nvSpPr>
        <p:spPr>
          <a:xfrm>
            <a:off x="0" y="0"/>
            <a:ext cx="30603825" cy="4016752"/>
          </a:xfrm>
          <a:prstGeom prst="round2DiagRect">
            <a:avLst>
              <a:gd name="adj1" fmla="val 22112"/>
              <a:gd name="adj2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5006" tIns="47503" rIns="95006" bIns="47503" rtlCol="0" anchor="ctr"/>
          <a:lstStyle/>
          <a:p>
            <a:pPr algn="ctr"/>
            <a:r>
              <a:rPr lang="en-US" sz="9100" dirty="0" smtClean="0"/>
              <a:t>D5: Data Driven Documents Driving Development</a:t>
            </a:r>
          </a:p>
          <a:p>
            <a:pPr algn="ctr"/>
            <a:r>
              <a:rPr lang="en-US" sz="6200" dirty="0" smtClean="0"/>
              <a:t>Trevor </a:t>
            </a:r>
            <a:r>
              <a:rPr lang="en-US" sz="6200" dirty="0"/>
              <a:t>Perrier, </a:t>
            </a:r>
            <a:r>
              <a:rPr lang="en-US" sz="6200" dirty="0" smtClean="0"/>
              <a:t>Fahad Pervaiz, </a:t>
            </a:r>
            <a:r>
              <a:rPr lang="en-US" sz="6200" dirty="0"/>
              <a:t>Richard Anderson </a:t>
            </a:r>
          </a:p>
          <a:p>
            <a:pPr algn="ctr"/>
            <a:r>
              <a:rPr lang="en-US" sz="5000" dirty="0"/>
              <a:t>University of Washington ,  Seattle USA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940875" y="36101539"/>
            <a:ext cx="7518127" cy="1649253"/>
            <a:chOff x="12940875" y="36101539"/>
            <a:chExt cx="7518127" cy="1649253"/>
          </a:xfrm>
        </p:grpSpPr>
        <p:pic>
          <p:nvPicPr>
            <p:cNvPr id="30" name="Picture 4" descr="http://www.modernizeaid.net/wp-content/uploads/2010/09/PATH_logo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89" t="17214" r="6997" b="20493"/>
            <a:stretch/>
          </p:blipFill>
          <p:spPr bwMode="auto">
            <a:xfrm>
              <a:off x="12940875" y="36199762"/>
              <a:ext cx="4702150" cy="1424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4295314" y="37194111"/>
              <a:ext cx="3571693" cy="55668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http://www.nsf.gov/images/logos/nsf1.jp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4750" y="36101539"/>
              <a:ext cx="1514252" cy="149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0" y="35865264"/>
            <a:ext cx="10388897" cy="1939461"/>
            <a:chOff x="0" y="34699575"/>
            <a:chExt cx="9932988" cy="1876425"/>
          </a:xfrm>
        </p:grpSpPr>
        <p:pic>
          <p:nvPicPr>
            <p:cNvPr id="14350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547" y="34699575"/>
              <a:ext cx="1143053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1" name="TextBox 14"/>
            <p:cNvSpPr txBox="1">
              <a:spLocks noChangeArrowheads="1"/>
            </p:cNvSpPr>
            <p:nvPr/>
          </p:nvSpPr>
          <p:spPr bwMode="auto">
            <a:xfrm>
              <a:off x="0" y="35745003"/>
              <a:ext cx="993298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2pPr>
              <a:lvl3pPr eaLnBrk="0" hangingPunct="0"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3pPr>
              <a:lvl4pPr eaLnBrk="0" hangingPunct="0"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4pPr>
              <a:lvl5pPr eaLnBrk="0" hangingPunct="0"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400">
                  <a:solidFill>
                    <a:schemeClr val="tx1"/>
                  </a:solidFill>
                  <a:latin typeface="Tiepolo Black" pitchFamily="18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sz="5000" b="1" dirty="0">
                  <a:latin typeface="Arial Rounded MT Bold" pitchFamily="-109" charset="0"/>
                </a:rPr>
                <a:t>cs.washington.edu/research/c4d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30302" y="34842450"/>
              <a:ext cx="3365524" cy="857250"/>
              <a:chOff x="152407" y="34912197"/>
              <a:chExt cx="3365524" cy="857250"/>
            </a:xfrm>
          </p:grpSpPr>
          <p:pic>
            <p:nvPicPr>
              <p:cNvPr id="65" name="Picture 2" descr="C:\Users\tperrier\Downloads\patch-purple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7" y="34912197"/>
                <a:ext cx="904875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" descr="C:\Users\tperrier\Downloads\UW.Wordmark_stacked_K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931" y="35049516"/>
                <a:ext cx="2286000" cy="5826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1" name="TextBox 30"/>
          <p:cNvSpPr txBox="1"/>
          <p:nvPr/>
        </p:nvSpPr>
        <p:spPr>
          <a:xfrm>
            <a:off x="986012" y="6018233"/>
            <a:ext cx="12639500" cy="96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In order to improve general public </a:t>
            </a:r>
            <a:r>
              <a:rPr lang="en-US" sz="4800" dirty="0" err="1" smtClean="0"/>
              <a:t>helath</a:t>
            </a:r>
            <a:r>
              <a:rPr lang="en-US" sz="4800" dirty="0"/>
              <a:t> </a:t>
            </a:r>
            <a:r>
              <a:rPr lang="en-US" sz="4800" dirty="0" smtClean="0"/>
              <a:t>in the </a:t>
            </a:r>
            <a:r>
              <a:rPr lang="en-US" sz="4800" dirty="0" err="1" smtClean="0"/>
              <a:t>developling</a:t>
            </a:r>
            <a:r>
              <a:rPr lang="en-US" sz="4800" dirty="0" smtClean="0"/>
              <a:t> world, large amount of health data has been collected in past couple of years.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Systems, such as DHIS2, are used at national level to store and visualize this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However, these systems are very difficult to use by NGO workers, provincial and district health managers</a:t>
            </a:r>
          </a:p>
        </p:txBody>
      </p:sp>
      <p:sp>
        <p:nvSpPr>
          <p:cNvPr id="14338" name="TextBox 14337"/>
          <p:cNvSpPr txBox="1"/>
          <p:nvPr/>
        </p:nvSpPr>
        <p:spPr>
          <a:xfrm>
            <a:off x="15987201" y="6634162"/>
            <a:ext cx="13945111" cy="1043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We have made a DHIS2 plugin working with the open data for DHIS2’s </a:t>
            </a:r>
            <a:r>
              <a:rPr lang="en-US" sz="4800" dirty="0"/>
              <a:t>Sierra Leone instance</a:t>
            </a:r>
          </a:p>
          <a:p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Let users investigate highs and lows conveniently to find poor performing health units</a:t>
            </a:r>
          </a:p>
          <a:p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Look at relative performance of administrative areas over time for evaluation </a:t>
            </a:r>
            <a:r>
              <a:rPr lang="en-US" sz="4800" dirty="0" smtClean="0"/>
              <a:t>purposes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Allow users to drill down geographically for any </a:t>
            </a:r>
            <a:r>
              <a:rPr lang="en-US" sz="4800" dirty="0" smtClean="0"/>
              <a:t>data element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Easily slide through time to look for temporal trends at any geographical </a:t>
            </a:r>
            <a:r>
              <a:rPr lang="en-US" sz="4800" dirty="0" smtClean="0"/>
              <a:t>level</a:t>
            </a:r>
          </a:p>
        </p:txBody>
      </p:sp>
      <p:sp>
        <p:nvSpPr>
          <p:cNvPr id="69" name="Rounded Rectangle 68"/>
          <p:cNvSpPr/>
          <p:nvPr/>
        </p:nvSpPr>
        <p:spPr>
          <a:xfrm flipH="1">
            <a:off x="957854" y="17269642"/>
            <a:ext cx="12695816" cy="1512189"/>
          </a:xfrm>
          <a:prstGeom prst="roundRect">
            <a:avLst>
              <a:gd name="adj" fmla="val 3440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5006" tIns="47503" rIns="95006" bIns="47503" rtlCol="0" anchor="ctr"/>
          <a:lstStyle/>
          <a:p>
            <a:pPr algn="ctr"/>
            <a:r>
              <a:rPr lang="en-US" sz="9100" dirty="0" smtClean="0"/>
              <a:t>DHIS2 Graphs</a:t>
            </a:r>
            <a:endParaRPr lang="en-US" sz="9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4257" y="25836562"/>
            <a:ext cx="9617656" cy="594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4257" y="19664362"/>
            <a:ext cx="9617656" cy="5943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88512" y="4805362"/>
            <a:ext cx="2514600" cy="685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112" y="29951362"/>
            <a:ext cx="4453825" cy="50292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342" name="Picture 143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9112" y="24464962"/>
            <a:ext cx="4424422" cy="5029200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cxnSp>
        <p:nvCxnSpPr>
          <p:cNvPr id="14352" name="Straight Connector 14351"/>
          <p:cNvCxnSpPr/>
          <p:nvPr/>
        </p:nvCxnSpPr>
        <p:spPr>
          <a:xfrm flipH="1" flipV="1">
            <a:off x="4938712" y="29494162"/>
            <a:ext cx="762000" cy="762000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59" name="Straight Connector 14358"/>
          <p:cNvCxnSpPr/>
          <p:nvPr/>
        </p:nvCxnSpPr>
        <p:spPr>
          <a:xfrm flipH="1" flipV="1">
            <a:off x="4938712" y="24464962"/>
            <a:ext cx="762000" cy="5562600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61" name="Straight Connector 14360"/>
          <p:cNvCxnSpPr/>
          <p:nvPr/>
        </p:nvCxnSpPr>
        <p:spPr>
          <a:xfrm flipH="1">
            <a:off x="4938712" y="30560962"/>
            <a:ext cx="762000" cy="4419600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63" name="Straight Connector 14362"/>
          <p:cNvCxnSpPr/>
          <p:nvPr/>
        </p:nvCxnSpPr>
        <p:spPr>
          <a:xfrm flipH="1" flipV="1">
            <a:off x="4938712" y="29951362"/>
            <a:ext cx="762000" cy="381000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00712" y="30027562"/>
            <a:ext cx="3886200" cy="228600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00712" y="30332362"/>
            <a:ext cx="3886200" cy="228600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flipH="1">
            <a:off x="15606712" y="17422042"/>
            <a:ext cx="12695816" cy="1512189"/>
          </a:xfrm>
          <a:prstGeom prst="roundRect">
            <a:avLst>
              <a:gd name="adj" fmla="val 3440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5006" tIns="47503" rIns="95006" bIns="47503" rtlCol="0" anchor="ctr"/>
          <a:lstStyle/>
          <a:p>
            <a:pPr algn="ctr"/>
            <a:r>
              <a:rPr lang="en-US" sz="9100" dirty="0" smtClean="0"/>
              <a:t>Demo of D5</a:t>
            </a:r>
            <a:endParaRPr lang="en-US" sz="9100" dirty="0"/>
          </a:p>
        </p:txBody>
      </p:sp>
      <p:pic>
        <p:nvPicPr>
          <p:cNvPr id="1026" name="Picture 2" descr="C:\Users\tperrier\Documents\d5-screensho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112" y="19521206"/>
            <a:ext cx="10210800" cy="704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6540895" y="27278565"/>
            <a:ext cx="124770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The visualization in D5 reduce selection complexity by always plotting the given </a:t>
            </a:r>
            <a:r>
              <a:rPr lang="en-US" sz="4800" dirty="0" smtClean="0"/>
              <a:t>indicator for each </a:t>
            </a:r>
            <a:r>
              <a:rPr lang="en-US" sz="4800" dirty="0" smtClean="0"/>
              <a:t>organization units.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The periods slider lets the user view change over time.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Using clicking on the map or bars will drill dow</a:t>
            </a:r>
            <a:r>
              <a:rPr lang="en-US" sz="4800" dirty="0" smtClean="0"/>
              <a:t>n to the next level organization unit.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359939" y="32766559"/>
            <a:ext cx="7009237" cy="1819556"/>
          </a:xfrm>
          <a:prstGeom prst="wedgeRoundRectCallout">
            <a:avLst>
              <a:gd name="adj1" fmla="val -35991"/>
              <a:gd name="adj2" fmla="val -143513"/>
              <a:gd name="adj3" fmla="val 16667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Complicated Menu System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333399"/>
      </a:dk2>
      <a:lt2>
        <a:srgbClr val="9999FF"/>
      </a:lt2>
      <a:accent1>
        <a:srgbClr val="39275B"/>
      </a:accent1>
      <a:accent2>
        <a:srgbClr val="4584D3"/>
      </a:accent2>
      <a:accent3>
        <a:srgbClr val="A994D1"/>
      </a:accent3>
      <a:accent4>
        <a:srgbClr val="D4C9E8"/>
      </a:accent4>
      <a:accent5>
        <a:srgbClr val="DC9F0B"/>
      </a:accent5>
      <a:accent6>
        <a:srgbClr val="926A07"/>
      </a:accent6>
      <a:hlink>
        <a:srgbClr val="1C132D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Words>207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cse dept. 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dougz</dc:creator>
  <cp:lastModifiedBy>tperrier</cp:lastModifiedBy>
  <cp:revision>95</cp:revision>
  <cp:lastPrinted>2014-03-13T23:47:38Z</cp:lastPrinted>
  <dcterms:created xsi:type="dcterms:W3CDTF">2012-10-19T08:49:01Z</dcterms:created>
  <dcterms:modified xsi:type="dcterms:W3CDTF">2014-03-18T21:12:59Z</dcterms:modified>
</cp:coreProperties>
</file>