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8C9-2D4C-4B65-9166-53D6B437BF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5CAA-0F8C-44BA-A398-BB99DB13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5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8C9-2D4C-4B65-9166-53D6B437BF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5CAA-0F8C-44BA-A398-BB99DB13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8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8C9-2D4C-4B65-9166-53D6B437BF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5CAA-0F8C-44BA-A398-BB99DB13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8C9-2D4C-4B65-9166-53D6B437BF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5CAA-0F8C-44BA-A398-BB99DB13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8C9-2D4C-4B65-9166-53D6B437BF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5CAA-0F8C-44BA-A398-BB99DB13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1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8C9-2D4C-4B65-9166-53D6B437BF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5CAA-0F8C-44BA-A398-BB99DB13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4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8C9-2D4C-4B65-9166-53D6B437BF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5CAA-0F8C-44BA-A398-BB99DB13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4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8C9-2D4C-4B65-9166-53D6B437BF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5CAA-0F8C-44BA-A398-BB99DB13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8C9-2D4C-4B65-9166-53D6B437BF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5CAA-0F8C-44BA-A398-BB99DB13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1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8C9-2D4C-4B65-9166-53D6B437BF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5CAA-0F8C-44BA-A398-BB99DB13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88C9-2D4C-4B65-9166-53D6B437BF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5CAA-0F8C-44BA-A398-BB99DB13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5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88C9-2D4C-4B65-9166-53D6B437BF7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5CAA-0F8C-44BA-A398-BB99DB13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9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ip-science.thomsonreuters.jp/images/iifl/kajikawamap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2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Citation Networks</a:t>
            </a:r>
          </a:p>
          <a:p>
            <a:r>
              <a:rPr lang="en-US" dirty="0" smtClean="0"/>
              <a:t>Field Level Citation Networks</a:t>
            </a:r>
          </a:p>
          <a:p>
            <a:r>
              <a:rPr lang="en-US" dirty="0" smtClean="0"/>
              <a:t>Author Level Citation Networks</a:t>
            </a:r>
          </a:p>
        </p:txBody>
      </p:sp>
    </p:spTree>
    <p:extLst>
      <p:ext uri="{BB962C8B-B14F-4D97-AF65-F5344CB8AC3E}">
        <p14:creationId xmlns:p14="http://schemas.microsoft.com/office/powerpoint/2010/main" val="309263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Citation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64624"/>
            <a:ext cx="10515600" cy="793376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ip-science.thomsonreuters.jp/images/iifl/kajikawamap.jpg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http://ip-science.thomsonreuters.jp/images/iifl/kajikawamap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54" y="1351149"/>
            <a:ext cx="8485094" cy="4363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632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Level Citation Networks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06" y="1313319"/>
            <a:ext cx="5866587" cy="50294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199" y="6238239"/>
            <a:ext cx="10515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Rosvall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C. T. Bergstrom, “Maps of random walks on complex networks reveal community structure,” Proceedings of the National Academy of Sciences, vol. 105, no. 4, pp. 1118–1123, Jan. 2008.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7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Level Citation Networks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7074" y="5934670"/>
            <a:ext cx="6723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J. van Eck and L.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Waltman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CitNetExplorer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new software tool for analyzing and visualizing citation networks,” arXiv:1404.5322 [physics], Apr. 2014.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62725" cy="4191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00925" y="2036504"/>
            <a:ext cx="4514286" cy="3555647"/>
            <a:chOff x="7400925" y="2036504"/>
            <a:chExt cx="4514286" cy="35556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0925" y="2036504"/>
              <a:ext cx="4514286" cy="313333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640817" y="5222819"/>
              <a:ext cx="42743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Transitive Reduction in Networks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727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Literature Survey</vt:lpstr>
      <vt:lpstr>Basic Citation Networks</vt:lpstr>
      <vt:lpstr>Fields Level Citation Networks</vt:lpstr>
      <vt:lpstr>Papers Level Citation Networks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Khan</dc:creator>
  <cp:lastModifiedBy>Muhammad Khan</cp:lastModifiedBy>
  <cp:revision>3</cp:revision>
  <dcterms:created xsi:type="dcterms:W3CDTF">2015-05-20T23:24:02Z</dcterms:created>
  <dcterms:modified xsi:type="dcterms:W3CDTF">2015-05-20T23:37:41Z</dcterms:modified>
</cp:coreProperties>
</file>