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2A20-32DD-E449-9419-AD944B88301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136E-8790-DC4A-8F43-D352ED2C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2A20-32DD-E449-9419-AD944B88301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136E-8790-DC4A-8F43-D352ED2C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2A20-32DD-E449-9419-AD944B88301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136E-8790-DC4A-8F43-D352ED2C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2A20-32DD-E449-9419-AD944B88301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136E-8790-DC4A-8F43-D352ED2C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7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2A20-32DD-E449-9419-AD944B88301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136E-8790-DC4A-8F43-D352ED2C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2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2A20-32DD-E449-9419-AD944B88301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136E-8790-DC4A-8F43-D352ED2C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5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2A20-32DD-E449-9419-AD944B88301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136E-8790-DC4A-8F43-D352ED2C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2A20-32DD-E449-9419-AD944B88301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136E-8790-DC4A-8F43-D352ED2C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9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2A20-32DD-E449-9419-AD944B88301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136E-8790-DC4A-8F43-D352ED2C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2A20-32DD-E449-9419-AD944B88301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136E-8790-DC4A-8F43-D352ED2C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2A20-32DD-E449-9419-AD944B88301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136E-8790-DC4A-8F43-D352ED2C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B2A20-32DD-E449-9419-AD944B88301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F136E-8790-DC4A-8F43-D352ED2C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5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Visualizing Scholarly Impact over Time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9668" y="4177938"/>
            <a:ext cx="7364761" cy="1752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Jason </a:t>
            </a:r>
            <a:r>
              <a:rPr lang="en-US" sz="3000" dirty="0" err="1" smtClean="0"/>
              <a:t>Portenoy</a:t>
            </a:r>
            <a:r>
              <a:rPr lang="en-US" sz="3000" dirty="0" smtClean="0"/>
              <a:t> and Muhammad </a:t>
            </a:r>
            <a:r>
              <a:rPr lang="en-US" sz="3000" dirty="0" err="1" smtClean="0"/>
              <a:t>Raza</a:t>
            </a:r>
            <a:r>
              <a:rPr lang="en-US" sz="3000" dirty="0" smtClean="0"/>
              <a:t> Khan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2942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2066"/>
            <a:ext cx="8229600" cy="4525963"/>
          </a:xfrm>
        </p:spPr>
        <p:txBody>
          <a:bodyPr/>
          <a:lstStyle/>
          <a:p>
            <a:r>
              <a:rPr lang="en-US" dirty="0" smtClean="0"/>
              <a:t>How to best deal with the hairball problem?</a:t>
            </a:r>
          </a:p>
          <a:p>
            <a:pPr lvl="1"/>
            <a:r>
              <a:rPr lang="en-US" dirty="0" smtClean="0"/>
              <a:t>We have data on clusters (research fields) and influence (based on network structure).</a:t>
            </a:r>
          </a:p>
          <a:p>
            <a:r>
              <a:rPr lang="en-US" dirty="0" smtClean="0"/>
              <a:t>Most effective ways to provide context?</a:t>
            </a:r>
          </a:p>
          <a:p>
            <a:r>
              <a:rPr lang="en-US" dirty="0" smtClean="0"/>
              <a:t>Alternatives to building the network by year?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5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compelling narrative showing the influence that a particular researcher or research paper has had in scholarship.</a:t>
            </a:r>
          </a:p>
          <a:p>
            <a:r>
              <a:rPr lang="en-US" dirty="0" smtClean="0"/>
              <a:t>Use a node-link diagram:</a:t>
            </a:r>
          </a:p>
          <a:p>
            <a:pPr lvl="1"/>
            <a:r>
              <a:rPr lang="en-US" dirty="0" smtClean="0"/>
              <a:t>Nodes = papers</a:t>
            </a:r>
          </a:p>
          <a:p>
            <a:pPr lvl="1"/>
            <a:r>
              <a:rPr lang="en-US" dirty="0" smtClean="0"/>
              <a:t>Edges = citations between papers</a:t>
            </a:r>
          </a:p>
          <a:p>
            <a:r>
              <a:rPr lang="en-US" dirty="0" smtClean="0"/>
              <a:t>Watch the network develop over time.</a:t>
            </a:r>
          </a:p>
        </p:txBody>
      </p:sp>
    </p:spTree>
    <p:extLst>
      <p:ext uri="{BB962C8B-B14F-4D97-AF65-F5344CB8AC3E}">
        <p14:creationId xmlns:p14="http://schemas.microsoft.com/office/powerpoint/2010/main" val="159825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Progress</a:t>
            </a:r>
            <a:endParaRPr lang="en-US" dirty="0"/>
          </a:p>
        </p:txBody>
      </p:sp>
      <p:pic>
        <p:nvPicPr>
          <p:cNvPr id="4" name="Content Placeholder 3" descr="network_screenshot_1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6" r="-1757"/>
          <a:stretch/>
        </p:blipFill>
        <p:spPr>
          <a:xfrm>
            <a:off x="571650" y="1943423"/>
            <a:ext cx="8115150" cy="351380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776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Progress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6" y="1943423"/>
            <a:ext cx="7881138" cy="351380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504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Progress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6" y="1943423"/>
            <a:ext cx="7749957" cy="351380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875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Progress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6" y="1979810"/>
            <a:ext cx="7749957" cy="344102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122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Progress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7" y="1979810"/>
            <a:ext cx="7719395" cy="344102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739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30" y="1038743"/>
            <a:ext cx="4399940" cy="50294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962137"/>
            <a:ext cx="84507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</a:t>
            </a:r>
            <a:r>
              <a:rPr lang="en-US" sz="15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Rosvall</a:t>
            </a:r>
            <a:r>
              <a:rPr lang="en-US" sz="15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C. T. Bergstrom, “Maps of random walks on complex networks reveal community structure,” Proceedings of the National Academy of Sciences, vol. 105, no. 4, pp. 1118–1123, Jan. 2008.</a:t>
            </a:r>
            <a:endParaRPr lang="en-US" sz="1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38"/>
            <a:ext cx="8229600" cy="1143000"/>
          </a:xfrm>
        </p:spPr>
        <p:txBody>
          <a:bodyPr>
            <a:noAutofit/>
          </a:bodyPr>
          <a:lstStyle/>
          <a:p>
            <a:r>
              <a:rPr lang="en-US" sz="3500" dirty="0" smtClean="0"/>
              <a:t>Related Work:</a:t>
            </a: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3500" dirty="0" smtClean="0"/>
              <a:t>Fields </a:t>
            </a:r>
            <a:r>
              <a:rPr lang="en-US" sz="3500" dirty="0" smtClean="0"/>
              <a:t>Level </a:t>
            </a:r>
            <a:r>
              <a:rPr lang="en-US" sz="3500" dirty="0" smtClean="0"/>
              <a:t>Citation Networks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023389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8650" y="5657730"/>
            <a:ext cx="544732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J. van Eck and L. </a:t>
            </a:r>
            <a:r>
              <a:rPr lang="en-US" sz="15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Waltman</a:t>
            </a:r>
            <a:r>
              <a:rPr lang="en-US" sz="15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</a:t>
            </a:r>
            <a:r>
              <a:rPr lang="en-US" sz="15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CitNetExplorer</a:t>
            </a:r>
            <a:r>
              <a:rPr lang="en-US" sz="15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new software tool for analyzing and visualizing citation networks,” arXiv:1404.5322 [physics], Apr. 2014.</a:t>
            </a:r>
            <a:endParaRPr lang="en-US" sz="1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17638"/>
            <a:ext cx="4922044" cy="4191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550694" y="2036505"/>
            <a:ext cx="3385715" cy="3832646"/>
            <a:chOff x="7400925" y="2036504"/>
            <a:chExt cx="4514286" cy="383264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0925" y="2036504"/>
              <a:ext cx="4514286" cy="313333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640817" y="5222819"/>
              <a:ext cx="42743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Transitive Reduction in Networks</a:t>
              </a:r>
              <a:endParaRPr lang="en-US" dirty="0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457200" y="91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/>
              <a:t>Related Work:</a:t>
            </a:r>
            <a:br>
              <a:rPr lang="en-US" sz="3500" dirty="0" smtClean="0"/>
            </a:br>
            <a:r>
              <a:rPr lang="en-US" sz="3500" dirty="0" smtClean="0"/>
              <a:t>Paper-Level Citation Networks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03653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204</Words>
  <Application>Microsoft Macintosh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Visualizing Scholarly Impact over Time</vt:lpstr>
      <vt:lpstr>Goal</vt:lpstr>
      <vt:lpstr>Initial Progress</vt:lpstr>
      <vt:lpstr>Initial Progress</vt:lpstr>
      <vt:lpstr>Initial Progress</vt:lpstr>
      <vt:lpstr>Initial Progress</vt:lpstr>
      <vt:lpstr>Initial Progress</vt:lpstr>
      <vt:lpstr>Related Work: Fields Level Citation Networks</vt:lpstr>
      <vt:lpstr>PowerPoint Presentation</vt:lpstr>
      <vt:lpstr>Questions for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the Influence of Researchers </dc:title>
  <dc:creator>Jason</dc:creator>
  <cp:lastModifiedBy>Jason</cp:lastModifiedBy>
  <cp:revision>11</cp:revision>
  <dcterms:created xsi:type="dcterms:W3CDTF">2015-05-20T23:06:17Z</dcterms:created>
  <dcterms:modified xsi:type="dcterms:W3CDTF">2015-05-20T23:53:32Z</dcterms:modified>
</cp:coreProperties>
</file>