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70" d="100"/>
          <a:sy n="70" d="100"/>
        </p:scale>
        <p:origin x="-3136" y="416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8956276"/>
          </a:xfrm>
        </p:spPr>
        <p:txBody>
          <a:bodyPr/>
          <a:lstStyle/>
          <a:p>
            <a:r>
              <a:rPr lang="en-US" sz="3000" dirty="0"/>
              <a:t>Determining 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a:p>
            <a:endParaRPr lang="en-US" sz="3000" dirty="0"/>
          </a:p>
          <a:p>
            <a:r>
              <a:rPr lang="en-US" sz="3000" dirty="0"/>
              <a:t>This fault diagnosis process is very difficult, and can take weeks to months. It involves intense scrutiny of potentially thousands of data channels, and often the only comprehensive understanding of how these data channels relate to each other is encoded in human “tribal </a:t>
            </a:r>
            <a:r>
              <a:rPr lang="en-US" sz="3000" dirty="0" smtClean="0"/>
              <a:t>knowledge.” </a:t>
            </a:r>
            <a:r>
              <a:rPr lang="en-US" sz="3000" dirty="0"/>
              <a:t>Because diagnosing the root cause of system faults can take thousands of man-hours of expert time, any tools that can facilitate the navigation and organization of this task </a:t>
            </a:r>
            <a:r>
              <a:rPr lang="en-US" sz="3000" dirty="0" smtClean="0"/>
              <a:t>can potentially </a:t>
            </a:r>
            <a:r>
              <a:rPr lang="en-US" sz="3000" dirty="0"/>
              <a:t>save a lot of money and time.</a:t>
            </a:r>
            <a:endParaRPr lang="en-US" sz="3000" dirty="0"/>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40492" y="1554190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causes.</a:t>
            </a:r>
          </a:p>
          <a:p>
            <a:endParaRPr lang="en-US" sz="3000" dirty="0"/>
          </a:p>
          <a:p>
            <a:r>
              <a:rPr lang="en-US" sz="3000" dirty="0"/>
              <a:t>Finally,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846363"/>
          </a:xfrm>
        </p:spPr>
        <p:txBody>
          <a:bodyPr/>
          <a:lstStyle/>
          <a:p>
            <a:endParaRPr lang="en-US"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r>
              <a:rPr lang="en-US" dirty="0" smtClean="0"/>
              <a:t>REFERENCES</a:t>
            </a:r>
            <a:endParaRPr lang="en-US" dirty="0"/>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r>
              <a:rPr lang="en-US" dirty="0" smtClean="0"/>
              <a:t>ACKNOWLEDGEMENTS</a:t>
            </a:r>
            <a:endParaRPr lang="en-US" dirty="0"/>
          </a:p>
        </p:txBody>
      </p:sp>
      <p:sp>
        <p:nvSpPr>
          <p:cNvPr id="463" name="Text Placeholder 462"/>
          <p:cNvSpPr>
            <a:spLocks noGrp="1"/>
          </p:cNvSpPr>
          <p:nvPr>
            <p:ph type="body" sz="quarter" idx="30"/>
          </p:nvPr>
        </p:nvSpPr>
        <p:spPr/>
        <p:txBody>
          <a:bodyPr/>
          <a:lstStyle/>
          <a:p>
            <a:endParaRPr lang="en-US" dirty="0"/>
          </a:p>
        </p:txBody>
      </p:sp>
      <p:sp>
        <p:nvSpPr>
          <p:cNvPr id="464" name="Text Placeholder 463"/>
          <p:cNvSpPr>
            <a:spLocks noGrp="1"/>
          </p:cNvSpPr>
          <p:nvPr>
            <p:ph type="body" sz="quarter" idx="96"/>
          </p:nvPr>
        </p:nvSpPr>
        <p:spPr>
          <a:xfrm>
            <a:off x="922341" y="16280946"/>
            <a:ext cx="10056813" cy="3154688"/>
          </a:xfrm>
        </p:spPr>
        <p:txBody>
          <a:bodyPr/>
          <a:lstStyle/>
          <a:p>
            <a:r>
              <a:rPr lang="en-US" dirty="0" smtClean="0"/>
              <a:t>-lots of channels</a:t>
            </a:r>
          </a:p>
          <a:p>
            <a:r>
              <a:rPr lang="en-US" dirty="0" smtClean="0"/>
              <a:t>-lots of domain expertise</a:t>
            </a:r>
            <a:endParaRPr lang="en-US" dirty="0"/>
          </a:p>
          <a:p>
            <a:r>
              <a:rPr lang="en-US" dirty="0" smtClean="0"/>
              <a:t>-very expensive time</a:t>
            </a:r>
          </a:p>
          <a:p>
            <a:r>
              <a:rPr lang="en-US" dirty="0" smtClean="0"/>
              <a:t>-manual stuff</a:t>
            </a:r>
          </a:p>
          <a:p>
            <a:r>
              <a:rPr lang="en-US" dirty="0" smtClean="0"/>
              <a:t>-much knowledge isn’t encoded</a:t>
            </a:r>
          </a:p>
          <a:p>
            <a:endParaRPr lang="en-US" dirty="0" smtClean="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endParaRPr lang="en-US" sz="3000"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376</TotalTime>
  <Words>400</Words>
  <Application>Microsoft Macintosh PowerPoint</Application>
  <PresentationFormat>Custom</PresentationFormat>
  <Paragraphs>47</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52</cp:revision>
  <dcterms:created xsi:type="dcterms:W3CDTF">2012-02-03T19:11:35Z</dcterms:created>
  <dcterms:modified xsi:type="dcterms:W3CDTF">2015-06-08T01:24:05Z</dcterms:modified>
</cp:coreProperties>
</file>