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3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400" cy="877888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7772400" cy="4605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3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00400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6594" y="16811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6594" y="2505075"/>
            <a:ext cx="3200400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53400" y="16811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8153400" y="2505075"/>
            <a:ext cx="3200400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8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F8E6-4BC3-4202-8597-429C04A5B1F9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2AEF-5F40-4DB4-9E0D-8EEE1B8C1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61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S.I.E.V.E.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Statistical Interactive Explorer of Vaccine Efficacy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sz="2000" dirty="0" smtClean="0"/>
              <a:t>Vaccines as a whole are ineffective for HIV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sz="2000" dirty="0" smtClean="0"/>
              <a:t>However</a:t>
            </a:r>
            <a:r>
              <a:rPr lang="en-US" sz="2000" dirty="0" smtClean="0"/>
              <a:t>, new techniques show they can be effective on certain strains</a:t>
            </a:r>
          </a:p>
          <a:p>
            <a:pPr lvl="1">
              <a:lnSpc>
                <a:spcPct val="135000"/>
              </a:lnSpc>
              <a:spcAft>
                <a:spcPts val="600"/>
              </a:spcAft>
            </a:pPr>
            <a:r>
              <a:rPr lang="en-US" sz="2000" dirty="0" smtClean="0"/>
              <a:t>Which ones</a:t>
            </a:r>
            <a:r>
              <a:rPr lang="en-US" sz="2000" dirty="0" smtClean="0"/>
              <a:t>???</a:t>
            </a:r>
            <a:endParaRPr lang="en-US" sz="2000" dirty="0" smtClean="0"/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sz="2000" dirty="0" smtClean="0"/>
              <a:t>Sieve analysis studies the similarities of the genomes the HIV in patients to the vaccine administered</a:t>
            </a:r>
            <a:endParaRPr lang="en-US" sz="2000" dirty="0"/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sz="2000" dirty="0" smtClean="0"/>
              <a:t>Our task: create an interactive visualization to aid in exploring this data.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sz="2000" dirty="0" smtClean="0"/>
              <a:t>Working with Andrew </a:t>
            </a:r>
            <a:r>
              <a:rPr lang="en-US" sz="2000" dirty="0" err="1" smtClean="0"/>
              <a:t>Gartland</a:t>
            </a:r>
            <a:r>
              <a:rPr lang="en-US" sz="2000" dirty="0" smtClean="0"/>
              <a:t> and Allan </a:t>
            </a:r>
            <a:r>
              <a:rPr lang="en-US" sz="2000" dirty="0" err="1" smtClean="0"/>
              <a:t>DeCamp</a:t>
            </a:r>
            <a:r>
              <a:rPr lang="en-US" sz="2000" dirty="0" smtClean="0"/>
              <a:t> at Fred Hutch</a:t>
            </a:r>
          </a:p>
        </p:txBody>
      </p:sp>
    </p:spTree>
    <p:extLst>
      <p:ext uri="{BB962C8B-B14F-4D97-AF65-F5344CB8AC3E}">
        <p14:creationId xmlns:p14="http://schemas.microsoft.com/office/powerpoint/2010/main" val="33496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8113"/>
            <a:ext cx="10515600" cy="1325563"/>
          </a:xfrm>
        </p:spPr>
        <p:txBody>
          <a:bodyPr/>
          <a:lstStyle/>
          <a:p>
            <a:r>
              <a:rPr lang="en-US" dirty="0" smtClean="0">
                <a:cs typeface="Aharoni" panose="02010803020104030203" pitchFamily="2" charset="-79"/>
              </a:rPr>
              <a:t>PRIOR WORK</a:t>
            </a:r>
            <a:endParaRPr lang="en-US" dirty="0"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166"/>
            <a:ext cx="5181600" cy="4351338"/>
          </a:xfrm>
        </p:spPr>
        <p:txBody>
          <a:bodyPr/>
          <a:lstStyle/>
          <a:p>
            <a:r>
              <a:rPr lang="en-US" dirty="0" smtClean="0"/>
              <a:t>General sequence viewers</a:t>
            </a:r>
          </a:p>
          <a:p>
            <a:r>
              <a:rPr lang="en-US" dirty="0" err="1" smtClean="0"/>
              <a:t>WebLogo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Alignment Viewers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5" y="2814452"/>
            <a:ext cx="4262239" cy="117838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8" y="4297593"/>
            <a:ext cx="4221076" cy="224037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19800" y="181716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Sieve Analysis Graphics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87" y="2284675"/>
            <a:ext cx="3050969" cy="20129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92" y="4783387"/>
            <a:ext cx="6113280" cy="10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S.I.E.V.E.: 3 PARTS SO FAR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2058600"/>
            <a:ext cx="3200400" cy="906303"/>
          </a:xfrm>
        </p:spPr>
        <p:txBody>
          <a:bodyPr>
            <a:noAutofit/>
          </a:bodyPr>
          <a:lstStyle/>
          <a:p>
            <a:r>
              <a:rPr lang="en-US" sz="2600" b="0" dirty="0" smtClean="0">
                <a:latin typeface="+mj-lt"/>
              </a:rPr>
              <a:t>Overview Graphic/</a:t>
            </a:r>
          </a:p>
          <a:p>
            <a:r>
              <a:rPr lang="en-US" sz="2600" b="0" dirty="0" smtClean="0">
                <a:latin typeface="+mj-lt"/>
              </a:rPr>
              <a:t>Site Selection</a:t>
            </a:r>
            <a:endParaRPr lang="en-US" sz="2600" b="0" dirty="0">
              <a:latin typeface="+mj-lt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768" y="3327369"/>
            <a:ext cx="3520441" cy="68061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496594" y="2058600"/>
            <a:ext cx="3200400" cy="906303"/>
          </a:xfrm>
        </p:spPr>
        <p:txBody>
          <a:bodyPr>
            <a:noAutofit/>
          </a:bodyPr>
          <a:lstStyle/>
          <a:p>
            <a:r>
              <a:rPr lang="en-US" sz="2600" b="0" dirty="0" smtClean="0">
                <a:latin typeface="+mj-lt"/>
              </a:rPr>
              <a:t>Individual Site Charts</a:t>
            </a:r>
            <a:endParaRPr lang="en-US" sz="2600" b="0" dirty="0">
              <a:latin typeface="+mj-lt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37368" y="3217536"/>
            <a:ext cx="3520441" cy="3096929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8153400" y="2058600"/>
            <a:ext cx="3200400" cy="906303"/>
          </a:xfrm>
        </p:spPr>
        <p:txBody>
          <a:bodyPr>
            <a:noAutofit/>
          </a:bodyPr>
          <a:lstStyle/>
          <a:p>
            <a:r>
              <a:rPr lang="en-US" sz="2600" b="0" dirty="0" smtClean="0">
                <a:latin typeface="+mj-lt"/>
              </a:rPr>
              <a:t>Group Statistics</a:t>
            </a:r>
            <a:endParaRPr lang="en-US" sz="2600" b="0" dirty="0">
              <a:latin typeface="+mj-lt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7993380" y="3263887"/>
            <a:ext cx="3520441" cy="20772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20302" y="1825625"/>
            <a:ext cx="48395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5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IN PROGRESS: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9701784" cy="4605338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dirty="0" smtClean="0"/>
              <a:t>Better selection</a:t>
            </a:r>
          </a:p>
          <a:p>
            <a:pPr>
              <a:lnSpc>
                <a:spcPct val="105000"/>
              </a:lnSpc>
            </a:pPr>
            <a:r>
              <a:rPr lang="en-US" sz="2400" dirty="0" smtClean="0"/>
              <a:t>More statistics shown: visually encode statistically interesting sites to view</a:t>
            </a:r>
          </a:p>
          <a:p>
            <a:pPr>
              <a:lnSpc>
                <a:spcPct val="105000"/>
              </a:lnSpc>
            </a:pPr>
            <a:r>
              <a:rPr lang="en-US" sz="2400" dirty="0" smtClean="0"/>
              <a:t>Allow researchers to upload their own data for other vaccine studies</a:t>
            </a:r>
          </a:p>
          <a:p>
            <a:pPr>
              <a:lnSpc>
                <a:spcPct val="105000"/>
              </a:lnSpc>
            </a:pPr>
            <a:r>
              <a:rPr lang="en-US" sz="2400" dirty="0" smtClean="0"/>
              <a:t>Implement customization of colors, annotation of graphics, and export of images for use in sieve analysis papers</a:t>
            </a:r>
          </a:p>
          <a:p>
            <a:pPr>
              <a:lnSpc>
                <a:spcPct val="105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9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SOLICITATION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1625"/>
            <a:ext cx="9829800" cy="4605338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600" dirty="0" smtClean="0">
                <a:latin typeface="+mj-lt"/>
              </a:rPr>
              <a:t>What selection mechanism would work best for this type of data?</a:t>
            </a:r>
          </a:p>
          <a:p>
            <a:pPr lvl="1">
              <a:lnSpc>
                <a:spcPct val="125000"/>
              </a:lnSpc>
            </a:pPr>
            <a:r>
              <a:rPr lang="en-US" dirty="0" smtClean="0"/>
              <a:t>Data is in a very long sequence, but researchers need fine grained control</a:t>
            </a:r>
          </a:p>
          <a:p>
            <a:pPr lvl="1">
              <a:lnSpc>
                <a:spcPct val="125000"/>
              </a:lnSpc>
            </a:pPr>
            <a:r>
              <a:rPr lang="en-US" dirty="0" smtClean="0"/>
              <a:t>Ideally easily select multiple disconnected sequences across the genome, with ability to quickly select sequences of a specified length</a:t>
            </a:r>
          </a:p>
          <a:p>
            <a:pPr marL="0" indent="0">
              <a:lnSpc>
                <a:spcPct val="125000"/>
              </a:lnSpc>
              <a:buNone/>
            </a:pPr>
            <a:endParaRPr lang="en-US" sz="2400" b="1" dirty="0" smtClean="0">
              <a:latin typeface="Calibri" panose="020F0502020204030204" pitchFamily="34" charset="0"/>
              <a:cs typeface="BrowalliaUPC" panose="020B0604020202020204" pitchFamily="34" charset="-34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sz="2600" dirty="0" smtClean="0">
                <a:latin typeface="+mj-lt"/>
                <a:cs typeface="BrowalliaUPC" panose="020B0604020202020204" pitchFamily="34" charset="-34"/>
              </a:rPr>
              <a:t>Best </a:t>
            </a:r>
            <a:r>
              <a:rPr lang="en-US" sz="2600" dirty="0" smtClean="0">
                <a:latin typeface="+mj-lt"/>
                <a:cs typeface="BrowalliaUPC" panose="020B0604020202020204" pitchFamily="34" charset="-34"/>
              </a:rPr>
              <a:t>way to export a D3 graphic to PDF format for inclusion in papers?</a:t>
            </a:r>
          </a:p>
          <a:p>
            <a:pPr lvl="1">
              <a:lnSpc>
                <a:spcPct val="125000"/>
              </a:lnSpc>
            </a:pPr>
            <a:r>
              <a:rPr lang="en-US" dirty="0" smtClean="0"/>
              <a:t>SVG is inconvenient for the researchers</a:t>
            </a:r>
          </a:p>
        </p:txBody>
      </p:sp>
    </p:spTree>
    <p:extLst>
      <p:ext uri="{BB962C8B-B14F-4D97-AF65-F5344CB8AC3E}">
        <p14:creationId xmlns:p14="http://schemas.microsoft.com/office/powerpoint/2010/main" val="30014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218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BrowalliaUPC</vt:lpstr>
      <vt:lpstr>Calibri</vt:lpstr>
      <vt:lpstr>Calibri Light</vt:lpstr>
      <vt:lpstr>Cambria</vt:lpstr>
      <vt:lpstr>Office Theme</vt:lpstr>
      <vt:lpstr>S.I.E.V.E.</vt:lpstr>
      <vt:lpstr>Sieve Analysis:</vt:lpstr>
      <vt:lpstr>PRIOR WORK</vt:lpstr>
      <vt:lpstr>S.I.E.V.E.: 3 PARTS SO FAR</vt:lpstr>
      <vt:lpstr>WORKS IN PROGRESS:</vt:lpstr>
      <vt:lpstr>FEEDBACK SOLICITATION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S.I.E.V.E.</dc:title>
  <dc:creator>Microsoft account</dc:creator>
  <cp:lastModifiedBy>Microsoft account</cp:lastModifiedBy>
  <cp:revision>11</cp:revision>
  <dcterms:created xsi:type="dcterms:W3CDTF">2015-05-19T22:34:00Z</dcterms:created>
  <dcterms:modified xsi:type="dcterms:W3CDTF">2015-05-20T04:38:57Z</dcterms:modified>
</cp:coreProperties>
</file>