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3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3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2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6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0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2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4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4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S.I.E.V.E.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Statistical Interactive Explorer of Vaccine Efficacy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Sieve Analysis: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Vaccines as a whole are ineffective for HIV</a:t>
            </a:r>
          </a:p>
          <a:p>
            <a:r>
              <a:rPr lang="en-US" dirty="0" smtClean="0"/>
              <a:t>However, new techniques show they can be effective on certain strains</a:t>
            </a:r>
          </a:p>
          <a:p>
            <a:r>
              <a:rPr lang="en-US" dirty="0" smtClean="0"/>
              <a:t>Which ones??</a:t>
            </a:r>
          </a:p>
          <a:p>
            <a:r>
              <a:rPr lang="en-US" dirty="0" smtClean="0"/>
              <a:t>Sieve analysis studies the similarities of the genomes the HIV in patients to the vaccine administered</a:t>
            </a:r>
            <a:endParaRPr lang="en-US" dirty="0"/>
          </a:p>
          <a:p>
            <a:r>
              <a:rPr lang="en-US" dirty="0" smtClean="0"/>
              <a:t>Our task: create an interactive visualization to aid in exploring this data.</a:t>
            </a:r>
          </a:p>
          <a:p>
            <a:r>
              <a:rPr lang="en-US" dirty="0" smtClean="0"/>
              <a:t>Working with Andrew </a:t>
            </a:r>
            <a:r>
              <a:rPr lang="en-US" dirty="0" err="1" smtClean="0"/>
              <a:t>Gartland</a:t>
            </a:r>
            <a:r>
              <a:rPr lang="en-US" dirty="0" smtClean="0"/>
              <a:t> and Allan </a:t>
            </a:r>
            <a:r>
              <a:rPr lang="en-US" dirty="0" err="1" smtClean="0"/>
              <a:t>DeCamp</a:t>
            </a:r>
            <a:r>
              <a:rPr lang="en-US" dirty="0" smtClean="0"/>
              <a:t> at Fred Hutch</a:t>
            </a:r>
          </a:p>
        </p:txBody>
      </p:sp>
    </p:spTree>
    <p:extLst>
      <p:ext uri="{BB962C8B-B14F-4D97-AF65-F5344CB8AC3E}">
        <p14:creationId xmlns:p14="http://schemas.microsoft.com/office/powerpoint/2010/main" val="334960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8113"/>
            <a:ext cx="10515600" cy="1325563"/>
          </a:xfrm>
        </p:spPr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166"/>
            <a:ext cx="5181600" cy="4351338"/>
          </a:xfrm>
        </p:spPr>
        <p:txBody>
          <a:bodyPr/>
          <a:lstStyle/>
          <a:p>
            <a:r>
              <a:rPr lang="en-US" dirty="0" smtClean="0"/>
              <a:t>General sequence viewers</a:t>
            </a:r>
          </a:p>
          <a:p>
            <a:r>
              <a:rPr lang="en-US" dirty="0" err="1" smtClean="0"/>
              <a:t>WebLogo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Alignment Viewers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95" y="2814452"/>
            <a:ext cx="4262239" cy="117838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28" y="4297593"/>
            <a:ext cx="4221076" cy="224037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19800" y="181716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Sieve Analysis Graphics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287" y="2284675"/>
            <a:ext cx="3050969" cy="20129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692" y="4783387"/>
            <a:ext cx="6113280" cy="104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S.I.E.V.E.: 3 parts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3836" cy="4351338"/>
          </a:xfrm>
        </p:spPr>
        <p:txBody>
          <a:bodyPr/>
          <a:lstStyle/>
          <a:p>
            <a:r>
              <a:rPr lang="en-US" dirty="0" smtClean="0"/>
              <a:t>Overview graphic/site selection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Group statistics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8238"/>
            <a:ext cx="5482102" cy="105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02" y="2258238"/>
            <a:ext cx="4058732" cy="356462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320302" y="1825625"/>
            <a:ext cx="48395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Individual site charts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24" y="3885041"/>
            <a:ext cx="4163053" cy="245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in progress: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selection</a:t>
            </a:r>
          </a:p>
          <a:p>
            <a:r>
              <a:rPr lang="en-US" dirty="0" smtClean="0"/>
              <a:t>More statistics shown: visually encode statistically interesting sites to view</a:t>
            </a:r>
          </a:p>
          <a:p>
            <a:r>
              <a:rPr lang="en-US" dirty="0" smtClean="0"/>
              <a:t>Allow researchers to upload their own data for other vaccine studies</a:t>
            </a:r>
          </a:p>
          <a:p>
            <a:r>
              <a:rPr lang="en-US" dirty="0" smtClean="0"/>
              <a:t>Implement customization of colors, annotation of graphics, and export of images for use in sieve analysis papers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Solicitatio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selection mechanism would work best for this type of data?</a:t>
            </a:r>
          </a:p>
          <a:p>
            <a:pPr lvl="1"/>
            <a:r>
              <a:rPr lang="en-US" dirty="0" smtClean="0"/>
              <a:t>Data is in a very long sequence, but researchers need fine grained control</a:t>
            </a:r>
          </a:p>
          <a:p>
            <a:pPr lvl="1"/>
            <a:r>
              <a:rPr lang="en-US" dirty="0" smtClean="0"/>
              <a:t>Ideally easily select multiple disconnected sequences across the genome, with ability to quickly select sequences of a specified length</a:t>
            </a:r>
          </a:p>
          <a:p>
            <a:r>
              <a:rPr lang="en-US" dirty="0" smtClean="0"/>
              <a:t>Best way to export a D3 graphic to PDF format for inclusion in papers?</a:t>
            </a:r>
          </a:p>
          <a:p>
            <a:pPr lvl="1"/>
            <a:r>
              <a:rPr lang="en-US" dirty="0" smtClean="0"/>
              <a:t>SVG is inconvenient for the researchers</a:t>
            </a:r>
          </a:p>
        </p:txBody>
      </p:sp>
    </p:spTree>
    <p:extLst>
      <p:ext uri="{BB962C8B-B14F-4D97-AF65-F5344CB8AC3E}">
        <p14:creationId xmlns:p14="http://schemas.microsoft.com/office/powerpoint/2010/main" val="30014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216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S.I.E.V.E.</vt:lpstr>
      <vt:lpstr>Sieve Analysis:</vt:lpstr>
      <vt:lpstr>Prior Work</vt:lpstr>
      <vt:lpstr>S.I.E.V.E.: 3 parts so far</vt:lpstr>
      <vt:lpstr>Works in progress:</vt:lpstr>
      <vt:lpstr>Feedback Solicitation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S.I.E.V.E.</dc:title>
  <dc:creator>Microsoft account</dc:creator>
  <cp:lastModifiedBy>Microsoft account</cp:lastModifiedBy>
  <cp:revision>6</cp:revision>
  <dcterms:created xsi:type="dcterms:W3CDTF">2015-05-19T22:34:00Z</dcterms:created>
  <dcterms:modified xsi:type="dcterms:W3CDTF">2015-05-19T23:54:22Z</dcterms:modified>
</cp:coreProperties>
</file>