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2AC121-CD56-400A-B88B-86AAF66DEF15}">
  <a:tblStyle styleId="{602AC121-CD56-400A-B88B-86AAF66DE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waskom/seaborn" TargetMode="External"/><Relationship Id="rId3" Type="http://schemas.openxmlformats.org/officeDocument/2006/relationships/hyperlink" Target="https://www.linkedin.com/advice/3/what-advantages-disadvantages-using-seabor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x.tech/blog/how-to-build-a-dashboard-in-python/" TargetMode="External"/><Relationship Id="rId3" Type="http://schemas.openxmlformats.org/officeDocument/2006/relationships/hyperlink" Target="https://towardsdatascience.com/dash-for-beginners-create-interactive-python-dashboards-338bfcb6ffa4" TargetMode="External"/><Relationship Id="rId4" Type="http://schemas.openxmlformats.org/officeDocument/2006/relationships/hyperlink" Target="https://medium.datadriveninvestor.com/plotly-dash-everything-you-need-to-know-bc09a5e45395#af12" TargetMode="External"/><Relationship Id="rId5" Type="http://schemas.openxmlformats.org/officeDocument/2006/relationships/hyperlink" Target="https://medium.com/analytics-vidhya/5-challenges-when-using-plotly-dash-for-interactive-web-apps-849f442582f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59f87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59f87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6ed8416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6ed8416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59f876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59f876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plan is to use all of the packages mentioned in slide 3. For purpose of presentation, we’ll focus on the appeal and drawbacks of the Dash package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5c788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5c788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mwaskom/seaborn: Statistical data visualization in Python (github.com)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https://www.linkedin.com/advice/3/what-advantages-disadvantages-using-seaborn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59f876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59f876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along with Flask can be used to create </a:t>
            </a:r>
            <a:r>
              <a:rPr lang="en"/>
              <a:t>preliminary dashboards but Dash simplifies the process an adds a level of interactivity and aesthetic appeal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https://hex.tech/blog/how-to-build-a-dashboard-in-python/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https://towardsdatascience.com/dash-for-beginners-create-interactive-python-dashboards-338bfcb6ffa4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https://medium.datadriveninvestor.com/plotly-dash-everything-you-need-to-know-bc09a5e45395#af12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https://medium.com/analytics-vidhya/5-challenges-when-using-plotly-dash-for-interactive-web-apps-849f442582f7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Cooking in Kampala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</a:rPr>
              <a:t>Technology Review</a:t>
            </a:r>
            <a:endParaRPr sz="3400"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98700" y="3916875"/>
            <a:ext cx="768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Behling, Ahana Mukherjee,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Rodney A Perez, Sarah Yasuda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583 - Autumn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44025"/>
            <a:ext cx="7688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Objective &amp; Scope</a:t>
            </a:r>
            <a:br>
              <a:rPr lang="en"/>
            </a:br>
            <a:r>
              <a:rPr lang="en"/>
              <a:t>Examine </a:t>
            </a:r>
            <a:r>
              <a:rPr lang="en"/>
              <a:t>trends in power quality through studying power consumption, voltage and frequency stability on an events basis when electric appliances are in use in informal community settlements in Kampala, Uganda.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Method</a:t>
            </a:r>
            <a:endParaRPr b="1" sz="16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Disaggregate temporal electric sensor meter data for analysis and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Comparative study of survey responses in relation to energy consumption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Application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44025"/>
            <a:ext cx="37080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 interactive dashboard for data visualization and results for the following stakeholders: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team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Policymakers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Blue Sky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Dashboard contains visualization that updates in real-time as remote sensors capture voltage, current, frequency, and power measurements</a:t>
            </a:r>
            <a:br>
              <a:rPr lang="en"/>
            </a:b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50" y="1584375"/>
            <a:ext cx="3941875" cy="224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5"/>
          <p:cNvGrpSpPr/>
          <p:nvPr/>
        </p:nvGrpSpPr>
        <p:grpSpPr>
          <a:xfrm>
            <a:off x="4450846" y="4075730"/>
            <a:ext cx="4339293" cy="535191"/>
            <a:chOff x="4310325" y="3759025"/>
            <a:chExt cx="4589416" cy="708300"/>
          </a:xfrm>
        </p:grpSpPr>
        <p:sp>
          <p:nvSpPr>
            <p:cNvPr id="102" name="Google Shape;102;p15"/>
            <p:cNvSpPr/>
            <p:nvPr/>
          </p:nvSpPr>
          <p:spPr>
            <a:xfrm>
              <a:off x="4310325" y="3788125"/>
              <a:ext cx="1329600" cy="650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Input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1245" y="3788125"/>
              <a:ext cx="1329600" cy="650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rocessing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570141" y="3759025"/>
              <a:ext cx="1329600" cy="7083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Visualization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280751" y="3960325"/>
              <a:ext cx="271800" cy="30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659311" y="3960325"/>
              <a:ext cx="271800" cy="30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Considerations &amp; Selection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973475"/>
            <a:ext cx="76887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NumPy</a:t>
            </a:r>
            <a:br>
              <a:rPr lang="en"/>
            </a:br>
            <a:r>
              <a:rPr lang="en" sz="1200"/>
              <a:t>A</a:t>
            </a:r>
            <a:r>
              <a:rPr lang="en" sz="1200"/>
              <a:t>rray and matrix manipulation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Pandas</a:t>
            </a:r>
            <a:br>
              <a:rPr lang="en"/>
            </a:br>
            <a:r>
              <a:rPr lang="en" sz="1200"/>
              <a:t>Dataframe creation; merging and processing data sets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Matplotlib</a:t>
            </a:r>
            <a:br>
              <a:rPr lang="en"/>
            </a:br>
            <a:r>
              <a:rPr lang="en" sz="1200"/>
              <a:t>Preliminary data visualization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Seaborn</a:t>
            </a:r>
            <a:br>
              <a:rPr lang="en"/>
            </a:br>
            <a:r>
              <a:rPr lang="en" sz="1200"/>
              <a:t>Detailed statistical data visualization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Dash + Plotly.js</a:t>
            </a:r>
            <a:br>
              <a:rPr lang="en"/>
            </a:br>
            <a:r>
              <a:rPr lang="en" sz="1200"/>
              <a:t>Dashboard creation and integration</a:t>
            </a:r>
            <a:endParaRPr sz="1200"/>
          </a:p>
        </p:txBody>
      </p:sp>
      <p:sp>
        <p:nvSpPr>
          <p:cNvPr id="113" name="Google Shape;113;p16"/>
          <p:cNvSpPr/>
          <p:nvPr/>
        </p:nvSpPr>
        <p:spPr>
          <a:xfrm>
            <a:off x="729450" y="3605375"/>
            <a:ext cx="3842700" cy="115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119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Package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7650" y="248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{602AC121-CD56-400A-B88B-86AAF66DEF15}</a:tableStyleId>
              </a:tblPr>
              <a:tblGrid>
                <a:gridCol w="4236600"/>
                <a:gridCol w="3731050"/>
              </a:tblGrid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Appeal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Drawbacks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Builds on top of Matplotlib; integrates with Pandas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Memory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intensive for complex datasets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Ability to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switch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between plot styles quickly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Compatibility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issues (i.e. with Dash, etc.)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Automatically perform statistical calculations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Newer development, possibly prone to bugs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Simple one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functional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call for graphics creation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Less flexibility compared to Matplotlib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727650" y="1729100"/>
            <a:ext cx="7113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Plot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types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multivariate views, categorized plots, statistical relationships plot, pairplot, heatmap, boxplot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119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Package </a:t>
            </a:r>
            <a:r>
              <a:rPr lang="en" sz="1488"/>
              <a:t>(created by Plotly)</a:t>
            </a:r>
            <a:endParaRPr sz="1488"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727650" y="264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{602AC121-CD56-400A-B88B-86AAF66DEF15}</a:tableStyleId>
              </a:tblPr>
              <a:tblGrid>
                <a:gridCol w="4103850"/>
                <a:gridCol w="386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Appeal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Drawbacks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Interactive capabilities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Learning curve (prior HTML experience)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Aesthetic appeal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Formatting limitations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Integration with Jupyter Notebooks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Dependent on server callbacks (less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efficient than using Javascript code)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Eliminates the need for Javascript, HTML, CSS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Free features only allow hosting dashboard locally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18"/>
          <p:cNvSpPr txBox="1"/>
          <p:nvPr/>
        </p:nvSpPr>
        <p:spPr>
          <a:xfrm>
            <a:off x="727650" y="1729100"/>
            <a:ext cx="7113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Layout: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defines the elements such as graphs, dropdowns, placement, size, color (HTML)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Callback: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creates interactivity of application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