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cfeca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cfeca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acfeca9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acfeca9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Streamlit: Open source library for building gui dashboards or multi-page web apps, geared towards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Dash: same idea as streamlit – but also has an enterprise version with more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Pytk: uses tkinter binding for tk widget library with an extra layer of python abstraction for easier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PyQt5: set of bindings for Qt v5 app framework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acfeca9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acfeca9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acfeca9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acfeca9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cfeca9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acfeca9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Pals: Technology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Abarca, Julio Chavez, Chandler Heintz, Mohan Kukreja, Rui 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50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GUI that will allow users to track particles/objects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P</a:t>
            </a:r>
            <a:r>
              <a:rPr lang="en"/>
              <a:t>roper storage and organization for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a GUI?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create an easy-to-use interface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Users can be inexperienced/new to particle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be versatile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users </a:t>
            </a:r>
            <a:r>
              <a:rPr lang="en"/>
              <a:t>have experience, they should be able to use it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008838" y="1013275"/>
            <a:ext cx="4956574" cy="31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Considered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336" y="3100509"/>
            <a:ext cx="1588450" cy="15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463" y="3461600"/>
            <a:ext cx="1028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3904" l="24516" r="22793" t="11303"/>
          <a:stretch/>
        </p:blipFill>
        <p:spPr>
          <a:xfrm>
            <a:off x="5392541" y="1628900"/>
            <a:ext cx="1234200" cy="12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6">
            <a:alphaModFix/>
          </a:blip>
          <a:srcRect b="50000" l="33463" r="33664" t="12706"/>
          <a:stretch/>
        </p:blipFill>
        <p:spPr>
          <a:xfrm>
            <a:off x="2031249" y="1579584"/>
            <a:ext cx="1779115" cy="113151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974463" y="1365925"/>
            <a:ext cx="18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Streamlit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73175" y="1288513"/>
            <a:ext cx="18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Plotly Dash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91202" y="3040238"/>
            <a:ext cx="18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PyQt5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17663" y="3040238"/>
            <a:ext cx="18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PyTK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Streamlit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25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 well with Pandas, Matplolib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Widgets for different data types.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185" l="0" r="0" t="0"/>
          <a:stretch/>
        </p:blipFill>
        <p:spPr>
          <a:xfrm>
            <a:off x="3051550" y="1017725"/>
            <a:ext cx="5729526" cy="3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 of Streamlit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Nels is an expert (#respectthehoodie)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Streamlit is designed with simplicity in mind. Even those with limited experience in web development can create interactive, data-driven web apps.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Streamlit doesn't require in-depth knowledge of front-end technologies like HTML, CSS, or JavaScript. (None of us are good in CSS)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Streamlit includes widgets like sliders, buttons, and text input, which make it straightforward to build interactive features into apps.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Streamlit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very customizable for projects that have a lot of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works on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be slow for large data sets???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Streamlit is Python-centric, which is great for Python users but excludes those who prefer or require other programming languages.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components might need to be written in another language for efficiency.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