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4" r:id="rId4"/>
    <p:sldId id="283" r:id="rId5"/>
    <p:sldId id="276" r:id="rId6"/>
    <p:sldId id="282" r:id="rId7"/>
    <p:sldId id="277" r:id="rId8"/>
    <p:sldId id="281" r:id="rId9"/>
    <p:sldId id="27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223" autoAdjust="0"/>
  </p:normalViewPr>
  <p:slideViewPr>
    <p:cSldViewPr>
      <p:cViewPr>
        <p:scale>
          <a:sx n="75" d="100"/>
          <a:sy n="75" d="100"/>
        </p:scale>
        <p:origin x="-1666" y="-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image0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29600" y="228600"/>
            <a:ext cx="774259" cy="7742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image0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93541" y="76200"/>
            <a:ext cx="774259" cy="774259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15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5" autoUpdateAnimBg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 smtClean="0"/>
              <a:t>Character Recognition for Offline Telugu Script Digitalized Images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38200" y="3962400"/>
            <a:ext cx="7696200" cy="1752600"/>
          </a:xfrm>
        </p:spPr>
        <p:txBody>
          <a:bodyPr/>
          <a:lstStyle/>
          <a:p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BATCH NO: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A8				     	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GUIDE: 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Bhargavi Lakshmi B   [154G1A0509]	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Mrs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. SAILAJA S L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M.Tech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,(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Ph.D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Akshaya M   	    [154G1A0503]		        Assistant Professor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Mounika P S	    [154G1A0551]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Nandini A	    [154G1A0556]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7800" y="5715000"/>
            <a:ext cx="708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Srinivasa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Ramanujan</a:t>
            </a:r>
            <a:r>
              <a:rPr lang="en-US" sz="2400" b="1" dirty="0" smtClean="0"/>
              <a:t> Institute of Technology</a:t>
            </a:r>
          </a:p>
          <a:p>
            <a:pPr algn="ctr"/>
            <a:r>
              <a:rPr lang="en-US" b="1" dirty="0" smtClean="0"/>
              <a:t>Department of Computer Science &amp; Engineering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5638800"/>
            <a:ext cx="958103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5486400"/>
          </a:xfrm>
        </p:spPr>
        <p:txBody>
          <a:bodyPr/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Existing System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Telugu is the language spoken by more than 100 million people of South India. Telugu script, consists of  rounded characters with no horizontal and vertical lines as in Hindi script.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Here, in our project, character dataset is generated with Telugu scripted digitized images, an offline approach.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Any digitalized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telugu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character image will be captured, perform segmentation, preprocess the segmented character, pattern match with the  dataset and  identify the characters/words/lines/paragraphs. 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scope of our Project is to recognize the character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‘       ’.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5410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7525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Telugu- termed as "Italian of the East", an official language of states of Andhra Pradesh and Telangana.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Telugu has a complex orthography with a large number of distinct characters formed from 16 vowels and 36 consonants.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Some of the character images are very complex shaped and closely correlated with others.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Character recognition is the recognition of printed or written text by a system.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Optical character recognition(OCR) is a well known process for converting text images to machine editable text format.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Many research groups has developed OCR systems for English and achieved high level of accuracy in combining the OCR  in both online and offline.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Image to Text synthesis for regional languages is still an open challenge, due to variations in writing styles even within the same script.</a:t>
            </a:r>
          </a:p>
          <a:p>
            <a:pPr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Drawbacks of 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 particular the research done in OCR for Telugu language is not significant. Still, OCR for regional languages lack accuracy.</a:t>
            </a:r>
          </a:p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There is no application as such which supports the recognition of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Telugu characters from the digitalized image in offline.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project is an attempt to recognize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character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digitalized images of Telugu language in Offline.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Generation of Training Dataset with digitalized images of Telugu script.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Prior to Image capture, a training dataset of Telugu characters has to be generated. Further, the steps  for character recognition after capturing  text images is as below: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1800" y="914400"/>
            <a:ext cx="30480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Telugu Digitalized Image For Input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5600" y="2209800"/>
            <a:ext cx="31242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Convert into .</a:t>
            </a:r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csv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1800" y="3124200"/>
            <a:ext cx="2971800" cy="6045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Preprocessing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71800" y="4267200"/>
            <a:ext cx="2971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71800" y="5257800"/>
            <a:ext cx="2971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4343400" y="1752600"/>
            <a:ext cx="228600" cy="4572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343400" y="2667000"/>
            <a:ext cx="228600" cy="4572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343400" y="3733800"/>
            <a:ext cx="228600" cy="5334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343400" y="4800600"/>
            <a:ext cx="228600" cy="4572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7747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800" y="609600"/>
            <a:ext cx="7772400" cy="1500187"/>
          </a:xfrm>
        </p:spPr>
        <p:txBody>
          <a:bodyPr/>
          <a:lstStyle/>
          <a:p>
            <a:pPr algn="ctr"/>
            <a:r>
              <a:rPr lang="en-US" sz="5400" dirty="0" smtClean="0"/>
              <a:t>Queries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3886200" y="2362200"/>
            <a:ext cx="167640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  <a:endParaRPr lang="en-US" sz="115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RIT_PPT_Them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SRIT_PPT_Theme</Template>
  <TotalTime>1453</TotalTime>
  <Words>324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SRIT_PPT_Theme</vt:lpstr>
      <vt:lpstr>Character Recognition for Offline Telugu Script Digitalized Images </vt:lpstr>
      <vt:lpstr>Contents:</vt:lpstr>
      <vt:lpstr>Abstract</vt:lpstr>
      <vt:lpstr>Introduction</vt:lpstr>
      <vt:lpstr>Existing System</vt:lpstr>
      <vt:lpstr>Drawbacks of Existing System</vt:lpstr>
      <vt:lpstr>Proposed System</vt:lpstr>
      <vt:lpstr>Contd…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Finishing School Programme on C Programming </dc:title>
  <dc:creator>Hitendra</dc:creator>
  <cp:lastModifiedBy>partha</cp:lastModifiedBy>
  <cp:revision>234</cp:revision>
  <dcterms:created xsi:type="dcterms:W3CDTF">2006-08-16T00:00:00Z</dcterms:created>
  <dcterms:modified xsi:type="dcterms:W3CDTF">2019-02-26T10:09:45Z</dcterms:modified>
</cp:coreProperties>
</file>