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81" r:id="rId3"/>
    <p:sldId id="300" r:id="rId4"/>
    <p:sldId id="280" r:id="rId5"/>
    <p:sldId id="295" r:id="rId6"/>
    <p:sldId id="296" r:id="rId7"/>
    <p:sldId id="301" r:id="rId8"/>
    <p:sldId id="302" r:id="rId9"/>
    <p:sldId id="293" r:id="rId10"/>
    <p:sldId id="288" r:id="rId11"/>
    <p:sldId id="289" r:id="rId12"/>
    <p:sldId id="283" r:id="rId13"/>
    <p:sldId id="303" r:id="rId14"/>
    <p:sldId id="279" r:id="rId15"/>
    <p:sldId id="28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3" autoAdjust="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67A9A-CF1A-43AC-83CC-8EBF58389C4B}" type="datetimeFigureOut">
              <a:rPr lang="en-IN" smtClean="0"/>
              <a:pPr/>
              <a:t>14-02-2019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A92A5-4658-4AE0-AB95-46AE54879D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3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A92A5-4658-4AE0-AB95-46AE54879D9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78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A92A5-4658-4AE0-AB95-46AE54879D9F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57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600" y="228600"/>
            <a:ext cx="774259" cy="774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mage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3541" y="76200"/>
            <a:ext cx="774259" cy="77425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5" autoUpdateAnimBg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95582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927975" cy="2438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Srinivasa Ramanujan Innovative Techno Portal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8153400" cy="1981200"/>
          </a:xfrm>
        </p:spPr>
        <p:txBody>
          <a:bodyPr/>
          <a:lstStyle/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BATCH NO: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A10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M.JYOTHSNA    (154G1A0536)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Project Guide: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B.GAYATHRI     (154G1A0525)                        T. Venkata Naga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Jayudu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P.KAVYA SREE (154G1A0538)	                          Assistant Professor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S.CHANDRIKA  (154G1A0519)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V.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5842337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Srinivasa Ramanujan Institute of Technology</a:t>
            </a:r>
          </a:p>
          <a:p>
            <a:pPr algn="ctr"/>
            <a:r>
              <a:rPr lang="en-US" b="1" dirty="0" smtClean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791200"/>
            <a:ext cx="958103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Existing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Educational Final Year DBIT project management portal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This web portal is used to reduce the  manual work of project coordinator, project guide and  project groups.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project coordinator assigns project guides, form project groups, sends notices to guide and  students.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guide evaluates and grades the submission based on the percentage of completeness. After the work is completed and approved, the final reports are sent to project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coordinator[1].  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Continued…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Limitations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307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Projects cannot be viewed by others.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Burden to the project coordinator.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limited to only projects.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guide has to communicate with project coordinator frequently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524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11725"/>
          </a:xfrm>
        </p:spPr>
        <p:txBody>
          <a:bodyPr/>
          <a:lstStyle/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can  view projects based on the department and year.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 groups will select the project guides.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the best projects department wise.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seminar with student details.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Submitting project ideas to project guide only.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 Coordinator automatically generates project groups.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Past Review Comments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 option for uploading the details of project and seminar by student.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Who will check  the  project details uploaded by students?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algn="just">
              <a:buNone/>
            </a:pPr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algn="just">
              <a:buFont typeface="Wingdings" pitchFamily="2" charset="2"/>
              <a:buChar char="v"/>
            </a:pPr>
            <a:r>
              <a:rPr lang="en-IN" sz="2600" dirty="0" smtClean="0">
                <a:latin typeface="Times New Roman" panose="02020603050405020304" pitchFamily="18" charset="0"/>
                <a:cs typeface="Times New Roman" pitchFamily="18" charset="0"/>
              </a:rPr>
              <a:t>Operating Systems – Windows7 or above, Linux,                                          Mac OS</a:t>
            </a:r>
          </a:p>
          <a:p>
            <a:pPr algn="just">
              <a:buFont typeface="Wingdings" pitchFamily="2" charset="2"/>
              <a:buChar char="v"/>
            </a:pPr>
            <a:r>
              <a:rPr lang="en-IN" sz="2600" dirty="0" smtClean="0">
                <a:latin typeface="Times New Roman" panose="02020603050405020304" pitchFamily="18" charset="0"/>
                <a:cs typeface="Times New Roman" pitchFamily="18" charset="0"/>
              </a:rPr>
              <a:t>Programming in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HTML, Python</a:t>
            </a:r>
          </a:p>
          <a:p>
            <a:pPr algn="just">
              <a:buFont typeface="Wingdings" pitchFamily="2" charset="2"/>
              <a:buChar char="v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Database - SQLite</a:t>
            </a:r>
          </a:p>
          <a:p>
            <a:pPr algn="just">
              <a:buNone/>
            </a:pPr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algn="just">
              <a:buFont typeface="Wingdings" pitchFamily="2" charset="2"/>
              <a:buChar char="v"/>
            </a:pPr>
            <a:r>
              <a:rPr lang="en-IN" sz="2600" dirty="0" smtClean="0">
                <a:latin typeface="Times New Roman" panose="02020603050405020304" pitchFamily="18" charset="0"/>
                <a:cs typeface="Times New Roman" pitchFamily="18" charset="0"/>
              </a:rPr>
              <a:t>RAM Capacity – 1 GB</a:t>
            </a:r>
          </a:p>
          <a:p>
            <a:pPr algn="just">
              <a:buFont typeface="Wingdings" pitchFamily="2" charset="2"/>
              <a:buChar char="v"/>
            </a:pPr>
            <a:r>
              <a:rPr lang="en-IN" sz="2600" dirty="0" smtClean="0">
                <a:latin typeface="Times New Roman" panose="02020603050405020304" pitchFamily="18" charset="0"/>
                <a:cs typeface="Times New Roman" pitchFamily="18" charset="0"/>
              </a:rPr>
              <a:t>Hard disk –6 GB</a:t>
            </a:r>
          </a:p>
          <a:p>
            <a:pPr algn="just">
              <a:buNone/>
            </a:pPr>
            <a:r>
              <a:rPr lang="en-IN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774" y="228600"/>
            <a:ext cx="8229600" cy="1139825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426"/>
            <a:ext cx="8229600" cy="47625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ieeexplore.ieee.org/document/7955821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747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7"/>
          </a:xfrm>
        </p:spPr>
        <p:txBody>
          <a:bodyPr/>
          <a:lstStyle/>
          <a:p>
            <a:pPr algn="ctr"/>
            <a:r>
              <a:rPr lang="en-US" sz="5400" dirty="0" smtClean="0"/>
              <a:t>Any Queries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11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36638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229600" cy="5334000"/>
          </a:xfrm>
        </p:spPr>
        <p:txBody>
          <a:bodyPr/>
          <a:lstStyle/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 Review Comments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algn="just"/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named SRIT Project Management Portal is to automate the work of three entities in the system-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 Coordinator, Project Guide and Project Group.</a:t>
            </a:r>
          </a:p>
          <a:p>
            <a:pPr algn="just"/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Coordinator and Project Guide task is to lead, supervise and communicate with the project group. </a:t>
            </a:r>
          </a:p>
          <a:p>
            <a:pPr algn="just"/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will be carried in a sequence through out the term, starting from requesting of project proposal to the report generation.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web application will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maintain projects and seminars details of all departments easily.</a:t>
            </a:r>
          </a:p>
          <a:p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5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683125"/>
          </a:xfrm>
        </p:spPr>
        <p:txBody>
          <a:bodyPr/>
          <a:lstStyle/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Managing the tasks like requesting, accepting and reviewing the project ideas send by the students, monitoring and evaluating the project group work, marking attendance is very time consuming. 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To avoid these problems and reduce the workload, we develop an website can handle all the problems and make three entities work easier.</a:t>
            </a:r>
          </a:p>
          <a:p>
            <a:pPr algn="just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This website is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to provide the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idea on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projects done by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sritian’s.  This application offer plans for student, who are going to implement the existing project with additional features.</a:t>
            </a:r>
          </a:p>
          <a:p>
            <a:pPr algn="just"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06" y="1066800"/>
            <a:ext cx="8229600" cy="49117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Week-1:</a:t>
            </a:r>
          </a:p>
          <a:p>
            <a:pPr marL="0" indent="0" algn="just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Learning of Python and connecting python to      </a:t>
            </a:r>
          </a:p>
          <a:p>
            <a:pPr marL="0" indent="0" algn="just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database.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Week-2: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Developing frontend screens using HTML and          </a:t>
            </a:r>
          </a:p>
          <a:p>
            <a:pPr marL="0" indent="0" algn="just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designing the UML diagrams.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Week-3: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Collect the data and will start developing the code.  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1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87" y="228600"/>
            <a:ext cx="8229600" cy="78898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Week-4: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coding part and will start testing.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Week-5:</a:t>
            </a:r>
          </a:p>
          <a:p>
            <a:pPr marL="0" indent="0" algn="just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Complete the testing and will deliver the project.</a:t>
            </a:r>
          </a:p>
          <a:p>
            <a:pPr marL="0" indent="0" algn="just">
              <a:buNone/>
            </a:pP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  <a:p>
            <a:pPr marL="0" indent="0" algn="just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Register: Name, Roll No, Branch, Email-id, Password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, Password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details of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projects/seminars.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Number, Batch member’s details, Branch, year, Password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Login: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Number,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guide and submit ideas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approved ideas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project details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seminar details individually.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4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Register: Name, Employee ID, Department, Password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Login: Employee ID,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Accept/reject batches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submitted ideas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 the list of ideas approved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 attendance sheet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student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projects and seminars uploaded by students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8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2461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458200" cy="445452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Coordinator: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Register: Name, Employee ID, Department, Password.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Login:  Employee Id, Password.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 the project groups.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Submitting details regarding the project through instruction  material.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submitted project ideas from project groups to guides.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the evaluation of student.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notification from project guide and project groups.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upload best projects.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67101"/>
      </p:ext>
    </p:extLst>
  </p:cSld>
  <p:clrMapOvr>
    <a:masterClrMapping/>
  </p:clrMapOvr>
</p:sld>
</file>

<file path=ppt/theme/theme1.xml><?xml version="1.0" encoding="utf-8"?>
<a:theme xmlns:a="http://schemas.openxmlformats.org/drawingml/2006/main" name="SRIT_PPT_Them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SRIT_PPT_Theme</Template>
  <TotalTime>2461</TotalTime>
  <Words>719</Words>
  <Application>Microsoft Office PowerPoint</Application>
  <PresentationFormat>On-screen Show (4:3)</PresentationFormat>
  <Paragraphs>126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Garamond</vt:lpstr>
      <vt:lpstr>Times New Roman</vt:lpstr>
      <vt:lpstr>Wingdings</vt:lpstr>
      <vt:lpstr>SRIT_PPT_Theme</vt:lpstr>
      <vt:lpstr>Srinivasa Ramanujan Innovative Techno Portal </vt:lpstr>
      <vt:lpstr>Contents</vt:lpstr>
      <vt:lpstr>Abstract</vt:lpstr>
      <vt:lpstr>Problem Definition</vt:lpstr>
      <vt:lpstr>Project Planning</vt:lpstr>
      <vt:lpstr>Continued…</vt:lpstr>
      <vt:lpstr>Continued… </vt:lpstr>
      <vt:lpstr>Continued…</vt:lpstr>
      <vt:lpstr>Continued...</vt:lpstr>
      <vt:lpstr>Literature Survey a. Existing System</vt:lpstr>
      <vt:lpstr>Continued…  b. Limitations</vt:lpstr>
      <vt:lpstr>Proposed System</vt:lpstr>
      <vt:lpstr>Past Review Comments</vt:lpstr>
      <vt:lpstr>Requirements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yaswanth B</cp:lastModifiedBy>
  <cp:revision>374</cp:revision>
  <dcterms:created xsi:type="dcterms:W3CDTF">2006-08-16T00:00:00Z</dcterms:created>
  <dcterms:modified xsi:type="dcterms:W3CDTF">2019-02-14T09:52:14Z</dcterms:modified>
</cp:coreProperties>
</file>