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Playfair Display" panose="020B0604020202020204" charset="0"/>
      <p:regular r:id="rId21"/>
      <p:bold r:id="rId22"/>
      <p:italic r:id="rId23"/>
      <p:boldItalic r:id="rId24"/>
    </p:embeddedFont>
    <p:embeddedFont>
      <p:font typeface="Playfair Display Medium" panose="020B0604020202020204" charset="0"/>
      <p:regular r:id="rId25"/>
      <p:bold r:id="rId26"/>
      <p:italic r:id="rId27"/>
      <p:boldItalic r:id="rId28"/>
    </p:embeddedFont>
    <p:embeddedFont>
      <p:font typeface="PT Sans Narrow" panose="020B0604020202020204" charset="0"/>
      <p:regular r:id="rId29"/>
      <p:bold r:id="rId30"/>
    </p:embeddedFont>
    <p:embeddedFont>
      <p:font typeface="Playfair Display Black" panose="020B0604020202020204" charset="0"/>
      <p:bold r:id="rId31"/>
      <p:boldItalic r:id="rId32"/>
    </p:embeddedFont>
    <p:embeddedFont>
      <p:font typeface="Playfair Display ExtraBold" panose="020B0604020202020204" charset="0"/>
      <p:bold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6b114d1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6b114d1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6b114d1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6b114d1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a4fd7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a4fd7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6b114d1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6b114d1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26b92362fa2a4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26b92362fa2a4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b114d1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6b114d1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6b114d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6b114d1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6b114d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86b114d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6b114d1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6b114d1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6b114d1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6b114d1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shishjangra27/face-mask-12k-images-data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avatpoint.com/opencv" TargetMode="External"/><Relationship Id="rId5" Type="http://schemas.openxmlformats.org/officeDocument/2006/relationships/hyperlink" Target="https://www.tutorialspoint.com/tensorflow/index.htm" TargetMode="External"/><Relationship Id="rId4" Type="http://schemas.openxmlformats.org/officeDocument/2006/relationships/hyperlink" Target="https://keras.io/api/preprocessing/image/#imagedatagenerator-cl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139550" y="355313"/>
            <a:ext cx="7106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0000FF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K S INSTITUTE OF </a:t>
            </a:r>
            <a:r>
              <a:rPr lang="en" b="0" dirty="0" smtClean="0">
                <a:solidFill>
                  <a:srgbClr val="0000FF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TECHNOLOGY</a:t>
            </a:r>
            <a:r>
              <a:rPr lang="en" b="0" dirty="0">
                <a:solidFill>
                  <a:srgbClr val="0000FF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/>
            </a:r>
            <a:br>
              <a:rPr lang="en" b="0" dirty="0">
                <a:solidFill>
                  <a:srgbClr val="0000FF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</a:br>
            <a:r>
              <a:rPr lang="en" sz="1322" dirty="0" smtClean="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(Affiliated </a:t>
            </a:r>
            <a:r>
              <a:rPr lang="en" sz="1322" dirty="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to VTU, Belagavi &amp; Approved by AICTE, New Delhi, </a:t>
            </a:r>
            <a:r>
              <a:rPr lang="en" sz="1322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Accredited by NAAC </a:t>
            </a:r>
            <a:r>
              <a:rPr lang="en" sz="1322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&amp;IEI</a:t>
            </a:r>
            <a:r>
              <a:rPr lang="en" sz="1322" dirty="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22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32600" y="78125"/>
            <a:ext cx="8520600" cy="3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Kammavari Sangham (R) 1952, K.S.Group of Institutions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40000" y="153512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Playfair Display"/>
                <a:ea typeface="Playfair Display"/>
                <a:cs typeface="Playfair Display"/>
                <a:sym typeface="Playfair Display"/>
              </a:rPr>
              <a:t>DEPARTMENT OF COMPUTER SCIENCE AND ENGINEERING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Project work phase </a:t>
            </a:r>
            <a:r>
              <a:rPr lang="en" sz="30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1</a:t>
            </a:r>
            <a:r>
              <a:rPr lang="en" sz="22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(</a:t>
            </a:r>
            <a:r>
              <a:rPr lang="en" sz="3000" smtClean="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1</a:t>
            </a:r>
            <a:r>
              <a:rPr lang="en" sz="2200" smtClean="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8CSP</a:t>
            </a:r>
            <a:r>
              <a:rPr lang="en" sz="3000" smtClean="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77</a:t>
            </a:r>
            <a:r>
              <a:rPr lang="en" sz="2200">
                <a:solidFill>
                  <a:srgbClr val="FF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) </a:t>
            </a:r>
            <a:endParaRPr sz="2200">
              <a:solidFill>
                <a:srgbClr val="FF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67550" y="2571750"/>
            <a:ext cx="86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“Face Mask Detection”</a:t>
            </a:r>
            <a:endParaRPr sz="20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40000" y="3248400"/>
            <a:ext cx="37059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By Batch </a:t>
            </a:r>
            <a:r>
              <a:rPr lang="en" sz="2400" dirty="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2021</a:t>
            </a:r>
            <a:r>
              <a:rPr lang="en" sz="2000" dirty="0"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_CSE_</a:t>
            </a:r>
            <a:r>
              <a:rPr lang="en" sz="2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sz="2000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SUDHAKAR YASWANTH  </a:t>
            </a:r>
            <a:r>
              <a:rPr lang="en" b="1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[ 1KS18CS101  ]</a:t>
            </a:r>
            <a:endParaRPr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VINOD H MALALI 	    </a:t>
            </a:r>
            <a:r>
              <a:rPr lang="en" dirty="0" smtClean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   </a:t>
            </a:r>
            <a:r>
              <a:rPr lang="en" b="1" dirty="0" smtClean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 </a:t>
            </a:r>
            <a:r>
              <a:rPr lang="en" b="1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1KS18CS118  ]</a:t>
            </a:r>
            <a:endParaRPr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PRATEEK HAVALE	    </a:t>
            </a:r>
            <a:r>
              <a:rPr lang="en" dirty="0" smtClean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    </a:t>
            </a:r>
            <a:r>
              <a:rPr lang="en" b="1" dirty="0" smtClean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 </a:t>
            </a:r>
            <a:r>
              <a:rPr lang="en" b="1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1KS18CS070]</a:t>
            </a:r>
            <a:endParaRPr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YASHWANTH K	        </a:t>
            </a:r>
            <a:r>
              <a:rPr lang="en" b="1" dirty="0" smtClean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 </a:t>
            </a:r>
            <a:r>
              <a:rPr lang="en" b="1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1KS18CS121  ]</a:t>
            </a:r>
            <a:endParaRPr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808400" y="3248400"/>
            <a:ext cx="3052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Under the Guidance of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Mrs. SOUGANDHIKA NARAYAN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Assistant professor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Dept. of CSE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200" y="0"/>
            <a:ext cx="985199" cy="98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0" y="78125"/>
            <a:ext cx="1108475" cy="1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</a:t>
            </a:r>
            <a:endParaRPr sz="5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GOALS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APPLICATIONS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REQUIREMENTS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DATASET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PT Sans Narrow"/>
              <a:buChar char="●"/>
            </a:pPr>
            <a:r>
              <a:rPr lang="en" sz="2800" b="1">
                <a:solidFill>
                  <a:srgbClr val="783F0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REFERENCES</a:t>
            </a:r>
            <a:endParaRPr sz="2800" b="1">
              <a:solidFill>
                <a:srgbClr val="783F0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69625" y="1034925"/>
            <a:ext cx="8520600" cy="3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Coronavirus disease 2019 (COVID-19) has globally infected over 2.5 billion people causing over 5 million deaths.</a:t>
            </a:r>
            <a:endParaRPr sz="72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Individuals with COVID-19 have had a wide scope of symptoms reported – serious illness.</a:t>
            </a:r>
            <a:endParaRPr sz="7200"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Fever, dry cough, tiredness, loss of taste and smell are the major symptoms of coronavirus </a:t>
            </a:r>
            <a:endParaRPr sz="7200"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Respiratory problems like  difficulty in breathing.</a:t>
            </a:r>
            <a:endParaRPr sz="7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Elder people having lung disease can possess serious complications from COVID-19 illness as they appear to be at higher risk.</a:t>
            </a:r>
            <a:endParaRPr sz="7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OVERVIEW(cont….)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highlight>
                  <a:srgbClr val="FFFFFF"/>
                </a:highlight>
              </a:rPr>
              <a:t>Many precautionary measures have been taken to fight against coronavirus. Among them cleaning hands, maintaining a safe distance and wearing a mask.</a:t>
            </a:r>
            <a:endParaRPr sz="72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In order to protect ourselves from the COVID-19 Pandemic, almost every one of us to wear a face mask.</a:t>
            </a:r>
            <a:endParaRPr sz="7200"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It becomes necessary to check if the people wear face mask in most public gatherings such as School, College, Malls etc.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detect whether a person is wearing a mask properly or not.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 mask with accuracy.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method will also detect a face along with a mask in motion.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Plot the graph to check accuracy.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in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Theaters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 : Windows or Linux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: Anaconda Navigator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to train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Webcam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: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Two datasets will be used to implement.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Dataset will contain two types of data, Dataset 1 consists images with people wearing mask. Dataset 2 consists images with people who do not wear mask.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r="49431" b="1739"/>
          <a:stretch/>
        </p:blipFill>
        <p:spPr>
          <a:xfrm>
            <a:off x="6793775" y="2729675"/>
            <a:ext cx="1777774" cy="20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50027" t="842" r="573"/>
          <a:stretch/>
        </p:blipFill>
        <p:spPr>
          <a:xfrm>
            <a:off x="3880175" y="2729675"/>
            <a:ext cx="1777774" cy="2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https://www.kaggle.com/ashishjangra27/face-mask-12k-images-dataset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https://keras.io/api/preprocessing/image/#imagedatagenerator-class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https://www.tutorialspoint.com/tensorflow/index.htm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https://www.javatpoint.com/opencv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"/>
              <a:t>A. Das, M. Wasif Ansari and R. Basak, "Covid-19 Face Mask Detection Using TensorFlow, Keras and OpenCV," 2020 IEEE 17th India Council International Conference (INDICON), 2020, pp. 1-5, doi: 10.1109/INDICON49873.2020.9342585.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392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Proxima Nova</vt:lpstr>
      <vt:lpstr>Georgia</vt:lpstr>
      <vt:lpstr>Playfair Display</vt:lpstr>
      <vt:lpstr>Playfair Display Medium</vt:lpstr>
      <vt:lpstr>PT Sans Narrow</vt:lpstr>
      <vt:lpstr>Playfair Display Black</vt:lpstr>
      <vt:lpstr>Playfair Display ExtraBold</vt:lpstr>
      <vt:lpstr>Montserrat</vt:lpstr>
      <vt:lpstr>Open Sans</vt:lpstr>
      <vt:lpstr>Arial</vt:lpstr>
      <vt:lpstr>Tropic</vt:lpstr>
      <vt:lpstr>K S INSTITUTE OF TECHNOLOGY (Affiliated to VTU, Belagavi &amp; Approved by AICTE, New Delhi, Accredited by NAAC &amp;IEI) </vt:lpstr>
      <vt:lpstr>CONTENTS</vt:lpstr>
      <vt:lpstr>OVERVIEW</vt:lpstr>
      <vt:lpstr>OVERVIEW(cont….) </vt:lpstr>
      <vt:lpstr>GOALS</vt:lpstr>
      <vt:lpstr>APPLICATIONS</vt:lpstr>
      <vt:lpstr>REQUIREMENTS</vt:lpstr>
      <vt:lpstr>DATA SET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S INSTITUTE OF TECHNOLOGY (Affiliated to VTU, Belagavi &amp; Approved by AICTE, New Delhi, Accredited by NAAC &amp;IEI) </dc:title>
  <cp:lastModifiedBy>Admin</cp:lastModifiedBy>
  <cp:revision>2</cp:revision>
  <dcterms:modified xsi:type="dcterms:W3CDTF">2021-11-17T04:25:31Z</dcterms:modified>
</cp:coreProperties>
</file>