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74" r:id="rId4"/>
    <p:sldId id="284" r:id="rId5"/>
    <p:sldId id="286" r:id="rId6"/>
    <p:sldId id="287" r:id="rId7"/>
    <p:sldId id="288" r:id="rId8"/>
    <p:sldId id="285" r:id="rId9"/>
    <p:sldId id="291" r:id="rId10"/>
    <p:sldId id="27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C1AD"/>
    <a:srgbClr val="409EC4"/>
    <a:srgbClr val="57D3C1"/>
    <a:srgbClr val="47ABE3"/>
    <a:srgbClr val="90C9F4"/>
    <a:srgbClr val="B4C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222" autoAdjust="0"/>
  </p:normalViewPr>
  <p:slideViewPr>
    <p:cSldViewPr>
      <p:cViewPr varScale="1">
        <p:scale>
          <a:sx n="70" d="100"/>
          <a:sy n="70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23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fld id="{61C6A5CF-644D-4054-93C0-A2643CDD39C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0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343A-5059-4272-A426-912A69B9918B}" type="datetimeFigureOut">
              <a:rPr lang="ko-KR" altLang="en-US" smtClean="0"/>
              <a:pPr/>
              <a:t>2014-06-25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1A20-78DA-4DFA-A77E-01F7BB0489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9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안녕 하십니까</a:t>
            </a:r>
            <a:r>
              <a:rPr lang="en-US" altLang="ko-KR" sz="1800" dirty="0" smtClean="0"/>
              <a:t>.  4</a:t>
            </a:r>
            <a:r>
              <a:rPr lang="ko-KR" altLang="en-US" sz="1800" dirty="0" smtClean="0"/>
              <a:t>조의 발표를 맡게 된 컴퓨터공학부  </a:t>
            </a:r>
            <a:r>
              <a:rPr lang="en-US" altLang="ko-KR" sz="1800" dirty="0" smtClean="0"/>
              <a:t>11</a:t>
            </a:r>
            <a:r>
              <a:rPr lang="ko-KR" altLang="en-US" sz="1800" dirty="0" smtClean="0"/>
              <a:t>학번 김재환 입니다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지금부터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조의 조별 과제 발표를 시작하도록 하겠습니다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1A20-78DA-4DFA-A77E-01F7BB04898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31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 smtClean="0"/>
              <a:t>이상으로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조의 발표를 마치도록 하겠습니다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감사합니다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1A20-78DA-4DFA-A77E-01F7BB04898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1A20-78DA-4DFA-A77E-01F7BB04898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6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1A20-78DA-4DFA-A77E-01F7BB04898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5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1" dirty="0"/>
              <a:t>마지막으로</a:t>
            </a:r>
            <a:r>
              <a:rPr lang="ko-KR" altLang="en-US" sz="1800" dirty="0"/>
              <a:t> 실행 화면입니다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1A20-78DA-4DFA-A77E-01F7BB04898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8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1" dirty="0"/>
              <a:t>마지막으로</a:t>
            </a:r>
            <a:r>
              <a:rPr lang="ko-KR" altLang="en-US" sz="1800" dirty="0"/>
              <a:t> 실행 화면입니다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1A20-78DA-4DFA-A77E-01F7BB04898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0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1" dirty="0"/>
              <a:t>마지막으로</a:t>
            </a:r>
            <a:r>
              <a:rPr lang="ko-KR" altLang="en-US" sz="1800" dirty="0"/>
              <a:t> 실행 화면입니다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1A20-78DA-4DFA-A77E-01F7BB04898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9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1" dirty="0"/>
              <a:t>마지막으로</a:t>
            </a:r>
            <a:r>
              <a:rPr lang="ko-KR" altLang="en-US" sz="1800" dirty="0"/>
              <a:t> 실행 화면입니다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1A20-78DA-4DFA-A77E-01F7BB04898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03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1" dirty="0"/>
              <a:t>마지막으로</a:t>
            </a:r>
            <a:r>
              <a:rPr lang="ko-KR" altLang="en-US" sz="1800" dirty="0"/>
              <a:t> 실행 화면입니다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1A20-78DA-4DFA-A77E-01F7BB04898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8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1" dirty="0"/>
              <a:t>마지막으로</a:t>
            </a:r>
            <a:r>
              <a:rPr lang="ko-KR" altLang="en-US" sz="1800" dirty="0"/>
              <a:t> 실행 화면입니다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1A20-78DA-4DFA-A77E-01F7BB04898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8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8" name="Rectangle 46"/>
          <p:cNvSpPr>
            <a:spLocks noChangeArrowheads="1"/>
          </p:cNvSpPr>
          <p:nvPr/>
        </p:nvSpPr>
        <p:spPr bwMode="gray">
          <a:xfrm>
            <a:off x="1547813" y="0"/>
            <a:ext cx="6985000" cy="63087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3417" name="Object 105"/>
          <p:cNvGraphicFramePr>
            <a:graphicFrameLocks noChangeAspect="1"/>
          </p:cNvGraphicFramePr>
          <p:nvPr/>
        </p:nvGraphicFramePr>
        <p:xfrm>
          <a:off x="4857750" y="1987550"/>
          <a:ext cx="36734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9" name="Image" r:id="rId3" imgW="4888889" imgH="3428571" progId="">
                  <p:embed/>
                </p:oleObj>
              </mc:Choice>
              <mc:Fallback>
                <p:oleObj name="Image" r:id="rId3" imgW="4888889" imgH="3428571" progId="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987550"/>
                        <a:ext cx="367347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" name="Object 106"/>
          <p:cNvGraphicFramePr>
            <a:graphicFrameLocks noChangeAspect="1"/>
          </p:cNvGraphicFramePr>
          <p:nvPr/>
        </p:nvGraphicFramePr>
        <p:xfrm>
          <a:off x="4857750" y="0"/>
          <a:ext cx="366712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" name="Image" r:id="rId5" imgW="5079365" imgH="3238095" progId="">
                  <p:embed/>
                </p:oleObj>
              </mc:Choice>
              <mc:Fallback>
                <p:oleObj name="Image" r:id="rId5" imgW="5079365" imgH="3238095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0"/>
                        <a:ext cx="366712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0" name="Rectangle 48"/>
          <p:cNvSpPr>
            <a:spLocks noChangeArrowheads="1"/>
          </p:cNvSpPr>
          <p:nvPr/>
        </p:nvSpPr>
        <p:spPr bwMode="gray">
          <a:xfrm>
            <a:off x="8532813" y="0"/>
            <a:ext cx="611187" cy="6873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 b="0">
              <a:solidFill>
                <a:schemeClr val="bg2"/>
              </a:solidFill>
              <a:ea typeface="굴림" pitchFamily="50" charset="-127"/>
            </a:endParaRP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ltGray">
          <a:xfrm>
            <a:off x="1547813" y="4076700"/>
            <a:ext cx="6985000" cy="720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619250" y="4076700"/>
            <a:ext cx="6913563" cy="649288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1547813" y="5229225"/>
            <a:ext cx="6946900" cy="376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black"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300788" y="6553200"/>
            <a:ext cx="2133600" cy="152400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fld id="{EFEC3583-4EB0-4BC3-89DE-CBE07D98EE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ltGray">
          <a:xfrm rot="16200000">
            <a:off x="-1391443" y="3415506"/>
            <a:ext cx="5300662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800">
                <a:solidFill>
                  <a:schemeClr val="accent1"/>
                </a:solidFill>
                <a:latin typeface="Verdana" pitchFamily="34" charset="0"/>
                <a:ea typeface="굴림" pitchFamily="50" charset="-127"/>
              </a:rPr>
              <a:t>www.themegallery.com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black">
          <a:xfrm>
            <a:off x="100013" y="309563"/>
            <a:ext cx="130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2"/>
                </a:solidFill>
                <a:latin typeface="Verdana" pitchFamily="34" charset="0"/>
                <a:ea typeface="굴림" pitchFamily="50" charset="-127"/>
              </a:rPr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65A071-678D-4C3B-AED4-C0F44F2A3B9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92700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115888"/>
            <a:ext cx="2070100" cy="62087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059487" cy="62087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F1E33-BE4B-4725-986D-1B61FA318BE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68133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4213" y="1052513"/>
            <a:ext cx="8135937" cy="5272087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943600" y="6524625"/>
            <a:ext cx="2876550" cy="2571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CE925675-D334-4E90-A841-BEC2991746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 rot="16200000">
            <a:off x="-830263" y="5014913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68513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제목, 내용 2개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4213" y="1052513"/>
            <a:ext cx="3990975" cy="25590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84213" y="3763963"/>
            <a:ext cx="3990975" cy="25606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827588" y="1052513"/>
            <a:ext cx="3992562" cy="527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>
          <a:xfrm>
            <a:off x="5943600" y="6524625"/>
            <a:ext cx="2876550" cy="2571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8A0D800-5C0B-4785-BC28-1685600E3B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2"/>
          </p:nvPr>
        </p:nvSpPr>
        <p:spPr>
          <a:xfrm rot="16200000">
            <a:off x="-830263" y="5014913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6742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84213" y="1052513"/>
            <a:ext cx="8135937" cy="5272087"/>
          </a:xfrm>
        </p:spPr>
        <p:txBody>
          <a:bodyPr/>
          <a:lstStyle/>
          <a:p>
            <a:r>
              <a:rPr lang="ko-KR" altLang="en-US" smtClean="0"/>
              <a:t>차트를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943600" y="6524625"/>
            <a:ext cx="2876550" cy="2571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E1966DA-82EE-4E31-95A7-60573084677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 rot="16200000">
            <a:off x="-830263" y="5014913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13473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1FB51D-2936-44DF-8163-C35A39EE96C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445564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7479FF-9452-4159-B60A-B5B604F22F0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7548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4213" y="1052513"/>
            <a:ext cx="3990975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27588" y="1052513"/>
            <a:ext cx="3992562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74E748-6AF4-4CBA-94FF-E402071451C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03660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E3B0B-906C-4B4F-A5B6-A3D1FBC50AE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1474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2489A-10C4-430B-A685-D4BF6D799DE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43956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B81E9B-A2D1-4633-981E-8884F78EBEB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4887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59BE25-8CA9-44B4-B3AE-62318ABAF9A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90219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BAB869-F38E-4D34-B372-6426179919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05851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6" name="Rectangle 48"/>
          <p:cNvSpPr>
            <a:spLocks noChangeArrowheads="1"/>
          </p:cNvSpPr>
          <p:nvPr/>
        </p:nvSpPr>
        <p:spPr bwMode="gray">
          <a:xfrm>
            <a:off x="611188" y="6467475"/>
            <a:ext cx="8532812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052513"/>
            <a:ext cx="8135937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24625"/>
            <a:ext cx="28765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fld id="{77B9FE2D-4A7D-4863-9A31-E10D22DCCB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gray">
          <a:xfrm>
            <a:off x="0" y="0"/>
            <a:ext cx="9144000" cy="84772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611188" y="115888"/>
            <a:ext cx="82819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gray">
          <a:xfrm>
            <a:off x="0" y="333375"/>
            <a:ext cx="611188" cy="65373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-830263" y="5014913"/>
            <a:ext cx="2613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accent2"/>
                </a:solidFill>
                <a:latin typeface="+mn-lt"/>
                <a:ea typeface="굴림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gray">
          <a:xfrm>
            <a:off x="8964613" y="836613"/>
            <a:ext cx="179387" cy="583247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2338" name="Object 50"/>
          <p:cNvGraphicFramePr>
            <a:graphicFrameLocks noChangeAspect="1"/>
          </p:cNvGraphicFramePr>
          <p:nvPr/>
        </p:nvGraphicFramePr>
        <p:xfrm>
          <a:off x="0" y="223838"/>
          <a:ext cx="606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Image" r:id="rId17" imgW="1612698" imgH="1574048" progId="">
                  <p:embed/>
                </p:oleObj>
              </mc:Choice>
              <mc:Fallback>
                <p:oleObj name="Image" r:id="rId17" imgW="1612698" imgH="1574048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3838"/>
                        <a:ext cx="6064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3A55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75656" y="836712"/>
            <a:ext cx="6912768" cy="18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ko-KR" sz="60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charset="0"/>
                <a:ea typeface="굴림" pitchFamily="50" charset="-127"/>
              </a:rPr>
              <a:t>   C++ </a:t>
            </a:r>
            <a:r>
              <a:rPr lang="ko-KR" altLang="en-US" sz="60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charset="0"/>
                <a:ea typeface="굴림" pitchFamily="50" charset="-127"/>
              </a:rPr>
              <a:t>골프연습장</a:t>
            </a:r>
            <a:endParaRPr lang="ko-KR" altLang="en-US" sz="60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white">
          <a:xfrm>
            <a:off x="4901618" y="4797152"/>
            <a:ext cx="51482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ko-KR" sz="2000" kern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굴림" pitchFamily="50" charset="-127"/>
              </a:rPr>
              <a:t>2011136024_</a:t>
            </a:r>
            <a:r>
              <a:rPr lang="ko-KR" altLang="en-US" sz="2000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굴림" pitchFamily="50" charset="-127"/>
              </a:rPr>
              <a:t>컴퓨터공학부</a:t>
            </a:r>
            <a:endParaRPr lang="ko-KR" altLang="en-US" sz="2000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283968" y="5306746"/>
            <a:ext cx="3529012" cy="71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defRPr sz="2400" b="1">
                <a:solidFill>
                  <a:schemeClr val="tx2"/>
                </a:solidFill>
                <a:latin typeface="Verdana" pitchFamily="34" charset="0"/>
              </a:defRPr>
            </a:lvl1pPr>
            <a:lvl2pPr algn="ctr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굴림" pitchFamily="50" charset="-127"/>
              </a:rPr>
              <a:t>발표자</a:t>
            </a: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ea typeface="굴림" pitchFamily="50" charset="-127"/>
              </a:rPr>
              <a:t>김재환</a:t>
            </a:r>
            <a:endParaRPr lang="ko-KR" altLang="en-US" dirty="0">
              <a:solidFill>
                <a:schemeClr val="bg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2" name="WordArt 6"/>
          <p:cNvSpPr>
            <a:spLocks noChangeArrowheads="1" noChangeShapeType="1" noTextEdit="1"/>
          </p:cNvSpPr>
          <p:nvPr/>
        </p:nvSpPr>
        <p:spPr bwMode="gray">
          <a:xfrm>
            <a:off x="2627313" y="4149725"/>
            <a:ext cx="4824412" cy="57626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53882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281987" cy="609600"/>
          </a:xfrm>
        </p:spPr>
        <p:txBody>
          <a:bodyPr/>
          <a:lstStyle/>
          <a:p>
            <a:r>
              <a:rPr lang="ko-KR" altLang="en-US" sz="4400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ea typeface="굴림" pitchFamily="50" charset="-127"/>
              </a:rPr>
              <a:t>목</a:t>
            </a:r>
            <a:r>
              <a:rPr lang="ko-KR" altLang="en-US" sz="4400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ea typeface="굴림" pitchFamily="50" charset="-127"/>
              </a:rPr>
              <a:t>차</a:t>
            </a:r>
            <a:endParaRPr lang="en-US" altLang="ko-KR" sz="4400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ea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01436" y="1844824"/>
            <a:ext cx="7747028" cy="3878469"/>
            <a:chOff x="1405380" y="2069574"/>
            <a:chExt cx="7747028" cy="3878469"/>
          </a:xfrm>
        </p:grpSpPr>
        <p:grpSp>
          <p:nvGrpSpPr>
            <p:cNvPr id="2" name="그룹 1"/>
            <p:cNvGrpSpPr/>
            <p:nvPr/>
          </p:nvGrpSpPr>
          <p:grpSpPr>
            <a:xfrm>
              <a:off x="1405380" y="2069574"/>
              <a:ext cx="7747028" cy="790851"/>
              <a:chOff x="1685925" y="1905000"/>
              <a:chExt cx="6799618" cy="685800"/>
            </a:xfrm>
          </p:grpSpPr>
          <p:sp>
            <p:nvSpPr>
              <p:cNvPr id="39938" name="AutoShape 2"/>
              <p:cNvSpPr>
                <a:spLocks noChangeArrowheads="1"/>
              </p:cNvSpPr>
              <p:nvPr/>
            </p:nvSpPr>
            <p:spPr bwMode="gray">
              <a:xfrm>
                <a:off x="2125663" y="2105025"/>
                <a:ext cx="6359880" cy="36036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47" name="AutoShape 11"/>
              <p:cNvSpPr>
                <a:spLocks noChangeArrowheads="1"/>
              </p:cNvSpPr>
              <p:nvPr/>
            </p:nvSpPr>
            <p:spPr bwMode="gray">
              <a:xfrm>
                <a:off x="2436813" y="2044700"/>
                <a:ext cx="5095875" cy="46672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r>
                  <a:rPr kumimoji="1" lang="ko-KR" altLang="en-US" sz="2400" dirty="0" smtClean="0">
                    <a:solidFill>
                      <a:schemeClr val="bg1"/>
                    </a:solidFill>
                    <a:latin typeface="Arial" charset="0"/>
                    <a:ea typeface="굴림" pitchFamily="50" charset="-127"/>
                  </a:rPr>
                  <a:t>문제 확인</a:t>
                </a:r>
                <a:endParaRPr kumimoji="1" lang="en-US" altLang="ko-KR" sz="2400" dirty="0">
                  <a:solidFill>
                    <a:schemeClr val="bg1"/>
                  </a:solidFill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9951" name="AutoShape 15"/>
              <p:cNvSpPr>
                <a:spLocks noChangeArrowheads="1"/>
              </p:cNvSpPr>
              <p:nvPr/>
            </p:nvSpPr>
            <p:spPr bwMode="gray">
              <a:xfrm>
                <a:off x="1685925" y="1905000"/>
                <a:ext cx="685800" cy="685800"/>
              </a:xfrm>
              <a:prstGeom prst="diamond">
                <a:avLst/>
              </a:prstGeom>
              <a:solidFill>
                <a:schemeClr val="hlink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115003" dir="380412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Arial" charset="0"/>
                    <a:ea typeface="굴림" pitchFamily="50" charset="-127"/>
                  </a:rPr>
                  <a:t>1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1405380" y="3036170"/>
              <a:ext cx="7747028" cy="790851"/>
              <a:chOff x="1685925" y="2743200"/>
              <a:chExt cx="6799617" cy="6858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2139948" y="2895600"/>
                <a:ext cx="6345594" cy="466725"/>
                <a:chOff x="2139948" y="2895600"/>
                <a:chExt cx="6345594" cy="466725"/>
              </a:xfrm>
            </p:grpSpPr>
            <p:sp>
              <p:nvSpPr>
                <p:cNvPr id="39939" name="AutoShape 3"/>
                <p:cNvSpPr>
                  <a:spLocks noChangeArrowheads="1"/>
                </p:cNvSpPr>
                <p:nvPr/>
              </p:nvSpPr>
              <p:spPr bwMode="gray">
                <a:xfrm>
                  <a:off x="2139948" y="2962275"/>
                  <a:ext cx="6345594" cy="360363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948" name="AutoShape 12"/>
                <p:cNvSpPr>
                  <a:spLocks noChangeArrowheads="1"/>
                </p:cNvSpPr>
                <p:nvPr/>
              </p:nvSpPr>
              <p:spPr bwMode="gray">
                <a:xfrm>
                  <a:off x="2457450" y="2895600"/>
                  <a:ext cx="5610226" cy="466725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  <a:gs pos="5000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latinLnBrk="1" hangingPunct="1"/>
                  <a:r>
                    <a:rPr kumimoji="1" lang="ko-KR" altLang="en-US" sz="2400" dirty="0" smtClean="0">
                      <a:solidFill>
                        <a:schemeClr val="bg1"/>
                      </a:solidFill>
                      <a:latin typeface="Arial" charset="0"/>
                      <a:ea typeface="굴림" pitchFamily="50" charset="-127"/>
                    </a:rPr>
                    <a:t>소스코드</a:t>
                  </a:r>
                  <a:endParaRPr kumimoji="1" lang="en-US" altLang="ko-KR" sz="2400" dirty="0">
                    <a:solidFill>
                      <a:schemeClr val="bg1"/>
                    </a:solidFill>
                    <a:latin typeface="Arial" charset="0"/>
                    <a:ea typeface="굴림" pitchFamily="50" charset="-127"/>
                  </a:endParaRPr>
                </a:p>
              </p:txBody>
            </p:sp>
          </p:grpSp>
          <p:sp>
            <p:nvSpPr>
              <p:cNvPr id="39955" name="AutoShape 19"/>
              <p:cNvSpPr>
                <a:spLocks noChangeArrowheads="1"/>
              </p:cNvSpPr>
              <p:nvPr/>
            </p:nvSpPr>
            <p:spPr bwMode="gray">
              <a:xfrm>
                <a:off x="1685925" y="2743200"/>
                <a:ext cx="685800" cy="685800"/>
              </a:xfrm>
              <a:prstGeom prst="diamond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115003" dir="380412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2400">
                    <a:solidFill>
                      <a:schemeClr val="bg1"/>
                    </a:solidFill>
                    <a:latin typeface="Arial" charset="0"/>
                    <a:ea typeface="굴림" pitchFamily="50" charset="-127"/>
                  </a:rPr>
                  <a:t>2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405380" y="4090638"/>
              <a:ext cx="7747028" cy="790851"/>
              <a:chOff x="1685925" y="3657600"/>
              <a:chExt cx="6799618" cy="685800"/>
            </a:xfrm>
          </p:grpSpPr>
          <p:sp>
            <p:nvSpPr>
              <p:cNvPr id="39940" name="AutoShape 4"/>
              <p:cNvSpPr>
                <a:spLocks noChangeArrowheads="1"/>
              </p:cNvSpPr>
              <p:nvPr/>
            </p:nvSpPr>
            <p:spPr bwMode="gray">
              <a:xfrm>
                <a:off x="2125663" y="3813175"/>
                <a:ext cx="6359880" cy="360363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39949" name="AutoShape 13"/>
              <p:cNvSpPr>
                <a:spLocks noChangeArrowheads="1"/>
              </p:cNvSpPr>
              <p:nvPr/>
            </p:nvSpPr>
            <p:spPr bwMode="gray">
              <a:xfrm>
                <a:off x="2414934" y="3754438"/>
                <a:ext cx="5095875" cy="46672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2"/>
                        </a:gs>
                        <a:gs pos="100000">
                          <a:schemeClr val="accent2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r>
                  <a:rPr kumimoji="1" lang="ko-KR" altLang="en-US" sz="2400" dirty="0" smtClean="0">
                    <a:solidFill>
                      <a:schemeClr val="bg1"/>
                    </a:solidFill>
                    <a:latin typeface="Arial" charset="0"/>
                    <a:ea typeface="굴림" pitchFamily="50" charset="-127"/>
                  </a:rPr>
                  <a:t>프로그램  구현</a:t>
                </a:r>
                <a:endParaRPr kumimoji="1" lang="en-US" altLang="ko-KR" sz="2400" dirty="0">
                  <a:solidFill>
                    <a:schemeClr val="bg1"/>
                  </a:solidFill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9956" name="AutoShape 20"/>
              <p:cNvSpPr>
                <a:spLocks noChangeArrowheads="1"/>
              </p:cNvSpPr>
              <p:nvPr/>
            </p:nvSpPr>
            <p:spPr bwMode="gray">
              <a:xfrm>
                <a:off x="1685925" y="3657600"/>
                <a:ext cx="685800" cy="685800"/>
              </a:xfrm>
              <a:prstGeom prst="diamond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115003" dir="380412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Arial" charset="0"/>
                    <a:ea typeface="굴림" pitchFamily="50" charset="-127"/>
                  </a:rPr>
                  <a:t>3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421658" y="5157192"/>
              <a:ext cx="7730750" cy="790851"/>
              <a:chOff x="1685925" y="3657600"/>
              <a:chExt cx="6785330" cy="685800"/>
            </a:xfrm>
          </p:grpSpPr>
          <p:sp>
            <p:nvSpPr>
              <p:cNvPr id="49" name="AutoShape 4"/>
              <p:cNvSpPr>
                <a:spLocks noChangeArrowheads="1"/>
              </p:cNvSpPr>
              <p:nvPr/>
            </p:nvSpPr>
            <p:spPr bwMode="gray">
              <a:xfrm>
                <a:off x="2125663" y="3813175"/>
                <a:ext cx="6345592" cy="360363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dirty="0" err="1" smtClean="0"/>
                  <a:t>Sd</a:t>
                </a:r>
                <a:r>
                  <a:rPr lang="en-US" altLang="ko-KR" dirty="0" smtClean="0"/>
                  <a:t>  </a:t>
                </a:r>
                <a:r>
                  <a:rPr lang="ko-KR" altLang="en-US" sz="24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코딩 화면</a:t>
                </a:r>
                <a:endPara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50" name="AutoShape 13"/>
              <p:cNvSpPr>
                <a:spLocks noChangeArrowheads="1"/>
              </p:cNvSpPr>
              <p:nvPr/>
            </p:nvSpPr>
            <p:spPr bwMode="gray">
              <a:xfrm>
                <a:off x="2447925" y="3754438"/>
                <a:ext cx="5095875" cy="46672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2"/>
                        </a:gs>
                        <a:gs pos="100000">
                          <a:schemeClr val="accent2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kumimoji="1" lang="en-US" altLang="ko-KR" sz="2400" dirty="0">
                  <a:solidFill>
                    <a:schemeClr val="bg1"/>
                  </a:solidFill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51" name="AutoShape 20"/>
              <p:cNvSpPr>
                <a:spLocks noChangeArrowheads="1"/>
              </p:cNvSpPr>
              <p:nvPr/>
            </p:nvSpPr>
            <p:spPr bwMode="gray">
              <a:xfrm>
                <a:off x="1685925" y="3657600"/>
                <a:ext cx="685800" cy="685800"/>
              </a:xfrm>
              <a:prstGeom prst="diamond">
                <a:avLst/>
              </a:prstGeom>
              <a:solidFill>
                <a:schemeClr val="accent5">
                  <a:lumMod val="25000"/>
                </a:schemeClr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115003" dir="380412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Arial" charset="0"/>
                    <a:ea typeface="굴림" pitchFamily="50" charset="-127"/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ea typeface="굴림" pitchFamily="50" charset="-127"/>
              </a:rPr>
              <a:t>                   1.</a:t>
            </a:r>
            <a:r>
              <a:rPr lang="ko-KR" altLang="en-US" dirty="0" smtClean="0">
                <a:ea typeface="굴림" pitchFamily="50" charset="-127"/>
              </a:rPr>
              <a:t> 문제 확</a:t>
            </a:r>
            <a:r>
              <a:rPr lang="ko-KR" altLang="en-US" dirty="0">
                <a:ea typeface="굴림" pitchFamily="50" charset="-127"/>
              </a:rPr>
              <a:t>인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68560" y="1772816"/>
            <a:ext cx="10225136" cy="491331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자유롭게 여러 가지 기능을 가지는 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골프 연습장 관리 프로그램을 만드시오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</a:t>
            </a:r>
            <a:r>
              <a:rPr lang="ko-KR" altLang="en-US" dirty="0" smtClean="0">
                <a:solidFill>
                  <a:schemeClr val="bg1"/>
                </a:solidFill>
              </a:rPr>
              <a:t>소스코드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8818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신규등록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881832"/>
            <a:ext cx="13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정보 조회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7505"/>
            <a:ext cx="3744788" cy="4763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52" y="1557504"/>
            <a:ext cx="374478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</a:t>
            </a:r>
            <a:r>
              <a:rPr lang="ko-KR" altLang="en-US" dirty="0" smtClean="0">
                <a:solidFill>
                  <a:schemeClr val="bg1"/>
                </a:solidFill>
              </a:rPr>
              <a:t>소스코드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680" y="881832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 별 검색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24128" y="8818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정보 삭제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1043608" y="4365104"/>
            <a:ext cx="144016" cy="216024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07508"/>
            <a:ext cx="3744416" cy="4901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27" y="1407508"/>
            <a:ext cx="3810532" cy="49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</a:t>
            </a:r>
            <a:r>
              <a:rPr lang="ko-KR" altLang="en-US" dirty="0" smtClean="0">
                <a:solidFill>
                  <a:schemeClr val="bg1"/>
                </a:solidFill>
              </a:rPr>
              <a:t>소스코드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680" y="881832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정보 변경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24128" y="8818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강습료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1043608" y="4365104"/>
            <a:ext cx="144016" cy="216024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07508"/>
            <a:ext cx="3460300" cy="4829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07508"/>
            <a:ext cx="3460300" cy="48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</a:t>
            </a:r>
            <a:r>
              <a:rPr lang="ko-KR" altLang="en-US" dirty="0" smtClean="0">
                <a:solidFill>
                  <a:schemeClr val="bg1"/>
                </a:solidFill>
              </a:rPr>
              <a:t>소스코드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680" y="8818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입출력 정보 저장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24128" y="8818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메인 함수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auto">
          <a:xfrm>
            <a:off x="1043608" y="4365104"/>
            <a:ext cx="144016" cy="216024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81" y="1628800"/>
            <a:ext cx="3504719" cy="44487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55" y="1628800"/>
            <a:ext cx="353880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</a:t>
            </a:r>
            <a:r>
              <a:rPr lang="ko-KR" altLang="en-US" dirty="0" smtClean="0">
                <a:solidFill>
                  <a:schemeClr val="bg1"/>
                </a:solidFill>
              </a:rPr>
              <a:t>실행화면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08720"/>
            <a:ext cx="3744416" cy="2736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56248"/>
            <a:ext cx="3744416" cy="2625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08720"/>
            <a:ext cx="4105151" cy="27363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56248"/>
            <a:ext cx="4105151" cy="26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</a:t>
            </a:r>
            <a:r>
              <a:rPr lang="ko-KR" altLang="en-US" dirty="0" smtClean="0">
                <a:solidFill>
                  <a:schemeClr val="bg1"/>
                </a:solidFill>
              </a:rPr>
              <a:t>실행화면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4032448" cy="2736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80728"/>
            <a:ext cx="4033143" cy="2736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28257"/>
            <a:ext cx="4032448" cy="24810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68" y="3828257"/>
            <a:ext cx="4028607" cy="24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45tgp_education_brown_v2">
  <a:themeElements>
    <a:clrScheme name="041tgp_figure_blue 2">
      <a:dk1>
        <a:srgbClr val="000000"/>
      </a:dk1>
      <a:lt1>
        <a:srgbClr val="FEF9E2"/>
      </a:lt1>
      <a:dk2>
        <a:srgbClr val="E1D091"/>
      </a:dk2>
      <a:lt2>
        <a:srgbClr val="808080"/>
      </a:lt2>
      <a:accent1>
        <a:srgbClr val="D3A553"/>
      </a:accent1>
      <a:accent2>
        <a:srgbClr val="7C4D36"/>
      </a:accent2>
      <a:accent3>
        <a:srgbClr val="FEFBEE"/>
      </a:accent3>
      <a:accent4>
        <a:srgbClr val="000000"/>
      </a:accent4>
      <a:accent5>
        <a:srgbClr val="E6CFB3"/>
      </a:accent5>
      <a:accent6>
        <a:srgbClr val="704530"/>
      </a:accent6>
      <a:hlink>
        <a:srgbClr val="9B9D53"/>
      </a:hlink>
      <a:folHlink>
        <a:srgbClr val="6D9DB5"/>
      </a:folHlink>
    </a:clrScheme>
    <a:fontScheme name="041tgp_figure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7EBAF0"/>
        </a:dk2>
        <a:lt2>
          <a:srgbClr val="B2B2B2"/>
        </a:lt2>
        <a:accent1>
          <a:srgbClr val="4F97D9"/>
        </a:accent1>
        <a:accent2>
          <a:srgbClr val="3F51AD"/>
        </a:accent2>
        <a:accent3>
          <a:srgbClr val="FFFFFF"/>
        </a:accent3>
        <a:accent4>
          <a:srgbClr val="000000"/>
        </a:accent4>
        <a:accent5>
          <a:srgbClr val="B2C9E9"/>
        </a:accent5>
        <a:accent6>
          <a:srgbClr val="38499C"/>
        </a:accent6>
        <a:hlink>
          <a:srgbClr val="69B58F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000000"/>
        </a:dk1>
        <a:lt1>
          <a:srgbClr val="FEF9E2"/>
        </a:lt1>
        <a:dk2>
          <a:srgbClr val="E1D091"/>
        </a:dk2>
        <a:lt2>
          <a:srgbClr val="808080"/>
        </a:lt2>
        <a:accent1>
          <a:srgbClr val="D3A553"/>
        </a:accent1>
        <a:accent2>
          <a:srgbClr val="7C4D36"/>
        </a:accent2>
        <a:accent3>
          <a:srgbClr val="FEFBEE"/>
        </a:accent3>
        <a:accent4>
          <a:srgbClr val="000000"/>
        </a:accent4>
        <a:accent5>
          <a:srgbClr val="E6CFB3"/>
        </a:accent5>
        <a:accent6>
          <a:srgbClr val="704530"/>
        </a:accent6>
        <a:hlink>
          <a:srgbClr val="9B9D53"/>
        </a:hlink>
        <a:folHlink>
          <a:srgbClr val="6D9DB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00000"/>
        </a:dk1>
        <a:lt1>
          <a:srgbClr val="FEFEEA"/>
        </a:lt1>
        <a:dk2>
          <a:srgbClr val="A4E4B9"/>
        </a:dk2>
        <a:lt2>
          <a:srgbClr val="B2B2B2"/>
        </a:lt2>
        <a:accent1>
          <a:srgbClr val="58BEAB"/>
        </a:accent1>
        <a:accent2>
          <a:srgbClr val="377F75"/>
        </a:accent2>
        <a:accent3>
          <a:srgbClr val="FEFEF3"/>
        </a:accent3>
        <a:accent4>
          <a:srgbClr val="000000"/>
        </a:accent4>
        <a:accent5>
          <a:srgbClr val="B4DBD2"/>
        </a:accent5>
        <a:accent6>
          <a:srgbClr val="317269"/>
        </a:accent6>
        <a:hlink>
          <a:srgbClr val="5F4AAE"/>
        </a:hlink>
        <a:folHlink>
          <a:srgbClr val="D382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045tgp_education_brown_v2</Template>
  <TotalTime>3199</TotalTime>
  <Words>151</Words>
  <Application>Microsoft Office PowerPoint</Application>
  <PresentationFormat>화면 슬라이드 쇼(4:3)</PresentationFormat>
  <Paragraphs>53</Paragraphs>
  <Slides>10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맑은 고딕</vt:lpstr>
      <vt:lpstr>Arial</vt:lpstr>
      <vt:lpstr>Times New Roman</vt:lpstr>
      <vt:lpstr>Verdana</vt:lpstr>
      <vt:lpstr>Wingdings</vt:lpstr>
      <vt:lpstr>045tgp_education_brown_v2</vt:lpstr>
      <vt:lpstr>Image</vt:lpstr>
      <vt:lpstr>   C++ 골프연습장</vt:lpstr>
      <vt:lpstr>목차</vt:lpstr>
      <vt:lpstr>                   1. 문제 확인</vt:lpstr>
      <vt:lpstr>4.소스코드</vt:lpstr>
      <vt:lpstr>4.소스코드</vt:lpstr>
      <vt:lpstr>4.소스코드</vt:lpstr>
      <vt:lpstr>4.소스코드</vt:lpstr>
      <vt:lpstr>4.실행화면</vt:lpstr>
      <vt:lpstr>4.실행화면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이산수학 조별발표</dc:title>
  <dc:creator>이건우</dc:creator>
  <cp:lastModifiedBy>김재환</cp:lastModifiedBy>
  <cp:revision>113</cp:revision>
  <dcterms:created xsi:type="dcterms:W3CDTF">2014-03-29T15:49:08Z</dcterms:created>
  <dcterms:modified xsi:type="dcterms:W3CDTF">2014-06-25T12:14:38Z</dcterms:modified>
</cp:coreProperties>
</file>