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D319D6-E136-4CEB-85C3-A0D8BB51BB9D}" v="1" dt="2023-07-23T16:45:47.2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MEHEDI HASAN" userId="f6d377d4ab752a2e" providerId="LiveId" clId="{36D319D6-E136-4CEB-85C3-A0D8BB51BB9D}"/>
    <pc:docChg chg="undo custSel addSld delSld modSld sldOrd addSection delSection">
      <pc:chgData name="MD.MEHEDI HASAN" userId="f6d377d4ab752a2e" providerId="LiveId" clId="{36D319D6-E136-4CEB-85C3-A0D8BB51BB9D}" dt="2023-07-23T16:58:39.049" v="598" actId="2711"/>
      <pc:docMkLst>
        <pc:docMk/>
      </pc:docMkLst>
      <pc:sldChg chg="addSp delSp modSp mod ord modClrScheme chgLayout">
        <pc:chgData name="MD.MEHEDI HASAN" userId="f6d377d4ab752a2e" providerId="LiveId" clId="{36D319D6-E136-4CEB-85C3-A0D8BB51BB9D}" dt="2023-07-23T16:56:23.200" v="577"/>
        <pc:sldMkLst>
          <pc:docMk/>
          <pc:sldMk cId="3620478622" sldId="256"/>
        </pc:sldMkLst>
        <pc:spChg chg="mod ord">
          <ac:chgData name="MD.MEHEDI HASAN" userId="f6d377d4ab752a2e" providerId="LiveId" clId="{36D319D6-E136-4CEB-85C3-A0D8BB51BB9D}" dt="2023-07-23T16:56:00.263" v="574" actId="27636"/>
          <ac:spMkLst>
            <pc:docMk/>
            <pc:sldMk cId="3620478622" sldId="256"/>
            <ac:spMk id="2" creationId="{3551EA29-CBD6-B0CD-E05A-FFDFE6A71BF8}"/>
          </ac:spMkLst>
        </pc:spChg>
        <pc:spChg chg="add del mod">
          <ac:chgData name="MD.MEHEDI HASAN" userId="f6d377d4ab752a2e" providerId="LiveId" clId="{36D319D6-E136-4CEB-85C3-A0D8BB51BB9D}" dt="2023-07-23T16:48:33.846" v="412" actId="6264"/>
          <ac:spMkLst>
            <pc:docMk/>
            <pc:sldMk cId="3620478622" sldId="256"/>
            <ac:spMk id="4" creationId="{B1CA7BBB-661F-0A46-F986-EA8CF5BD1B5E}"/>
          </ac:spMkLst>
        </pc:spChg>
        <pc:spChg chg="add del mod ord">
          <ac:chgData name="MD.MEHEDI HASAN" userId="f6d377d4ab752a2e" providerId="LiveId" clId="{36D319D6-E136-4CEB-85C3-A0D8BB51BB9D}" dt="2023-07-23T16:48:49.407" v="415" actId="478"/>
          <ac:spMkLst>
            <pc:docMk/>
            <pc:sldMk cId="3620478622" sldId="256"/>
            <ac:spMk id="5" creationId="{57A8D0F6-912A-B6A1-BB8D-D29DD5740320}"/>
          </ac:spMkLst>
        </pc:spChg>
        <pc:spChg chg="add del mod">
          <ac:chgData name="MD.MEHEDI HASAN" userId="f6d377d4ab752a2e" providerId="LiveId" clId="{36D319D6-E136-4CEB-85C3-A0D8BB51BB9D}" dt="2023-07-23T16:48:58.173" v="417" actId="478"/>
          <ac:spMkLst>
            <pc:docMk/>
            <pc:sldMk cId="3620478622" sldId="256"/>
            <ac:spMk id="7" creationId="{0BC0F323-D50E-38F8-1D19-A717ABB68676}"/>
          </ac:spMkLst>
        </pc:spChg>
        <pc:spChg chg="add del mod ord">
          <ac:chgData name="MD.MEHEDI HASAN" userId="f6d377d4ab752a2e" providerId="LiveId" clId="{36D319D6-E136-4CEB-85C3-A0D8BB51BB9D}" dt="2023-07-23T16:52:28.278" v="450" actId="478"/>
          <ac:spMkLst>
            <pc:docMk/>
            <pc:sldMk cId="3620478622" sldId="256"/>
            <ac:spMk id="8" creationId="{3316B379-3B33-70BD-57CC-1EB42EE2ADF2}"/>
          </ac:spMkLst>
        </pc:spChg>
        <pc:spChg chg="add mod ord">
          <ac:chgData name="MD.MEHEDI HASAN" userId="f6d377d4ab752a2e" providerId="LiveId" clId="{36D319D6-E136-4CEB-85C3-A0D8BB51BB9D}" dt="2023-07-23T16:56:08.463" v="575" actId="2711"/>
          <ac:spMkLst>
            <pc:docMk/>
            <pc:sldMk cId="3620478622" sldId="256"/>
            <ac:spMk id="9" creationId="{B5106318-1599-0E24-24EA-80DEC282E645}"/>
          </ac:spMkLst>
        </pc:spChg>
      </pc:sldChg>
      <pc:sldChg chg="delSp modSp mod modClrScheme chgLayout">
        <pc:chgData name="MD.MEHEDI HASAN" userId="f6d377d4ab752a2e" providerId="LiveId" clId="{36D319D6-E136-4CEB-85C3-A0D8BB51BB9D}" dt="2023-07-23T16:56:38.579" v="578" actId="2711"/>
        <pc:sldMkLst>
          <pc:docMk/>
          <pc:sldMk cId="2759474013" sldId="257"/>
        </pc:sldMkLst>
        <pc:spChg chg="del mod ord">
          <ac:chgData name="MD.MEHEDI HASAN" userId="f6d377d4ab752a2e" providerId="LiveId" clId="{36D319D6-E136-4CEB-85C3-A0D8BB51BB9D}" dt="2023-07-23T16:48:22.750" v="411" actId="478"/>
          <ac:spMkLst>
            <pc:docMk/>
            <pc:sldMk cId="2759474013" sldId="257"/>
            <ac:spMk id="2" creationId="{49B35A80-CDE1-90FA-404F-2E4BBCA1CF4C}"/>
          </ac:spMkLst>
        </pc:spChg>
        <pc:spChg chg="mod ord">
          <ac:chgData name="MD.MEHEDI HASAN" userId="f6d377d4ab752a2e" providerId="LiveId" clId="{36D319D6-E136-4CEB-85C3-A0D8BB51BB9D}" dt="2023-07-23T16:56:38.579" v="578" actId="2711"/>
          <ac:spMkLst>
            <pc:docMk/>
            <pc:sldMk cId="2759474013" sldId="257"/>
            <ac:spMk id="3" creationId="{A6637370-AD64-FF37-9B71-1C9F4692E728}"/>
          </ac:spMkLst>
        </pc:spChg>
      </pc:sldChg>
      <pc:sldChg chg="delSp modSp new del mod">
        <pc:chgData name="MD.MEHEDI HASAN" userId="f6d377d4ab752a2e" providerId="LiveId" clId="{36D319D6-E136-4CEB-85C3-A0D8BB51BB9D}" dt="2023-07-23T16:21:29.681" v="75" actId="2696"/>
        <pc:sldMkLst>
          <pc:docMk/>
          <pc:sldMk cId="4815031" sldId="258"/>
        </pc:sldMkLst>
        <pc:spChg chg="del mod">
          <ac:chgData name="MD.MEHEDI HASAN" userId="f6d377d4ab752a2e" providerId="LiveId" clId="{36D319D6-E136-4CEB-85C3-A0D8BB51BB9D}" dt="2023-07-23T16:20:50.580" v="43" actId="478"/>
          <ac:spMkLst>
            <pc:docMk/>
            <pc:sldMk cId="4815031" sldId="258"/>
            <ac:spMk id="2" creationId="{C631DDF6-6BBB-7962-FE35-5CCF02231331}"/>
          </ac:spMkLst>
        </pc:spChg>
        <pc:spChg chg="mod">
          <ac:chgData name="MD.MEHEDI HASAN" userId="f6d377d4ab752a2e" providerId="LiveId" clId="{36D319D6-E136-4CEB-85C3-A0D8BB51BB9D}" dt="2023-07-23T16:21:22.301" v="74" actId="20577"/>
          <ac:spMkLst>
            <pc:docMk/>
            <pc:sldMk cId="4815031" sldId="258"/>
            <ac:spMk id="3" creationId="{D1880611-91FC-2362-859A-B7729F7E5FEC}"/>
          </ac:spMkLst>
        </pc:spChg>
      </pc:sldChg>
      <pc:sldChg chg="delSp modSp new del mod">
        <pc:chgData name="MD.MEHEDI HASAN" userId="f6d377d4ab752a2e" providerId="LiveId" clId="{36D319D6-E136-4CEB-85C3-A0D8BB51BB9D}" dt="2023-07-23T16:20:34.495" v="36" actId="2696"/>
        <pc:sldMkLst>
          <pc:docMk/>
          <pc:sldMk cId="289011771" sldId="258"/>
        </pc:sldMkLst>
        <pc:spChg chg="del">
          <ac:chgData name="MD.MEHEDI HASAN" userId="f6d377d4ab752a2e" providerId="LiveId" clId="{36D319D6-E136-4CEB-85C3-A0D8BB51BB9D}" dt="2023-07-23T16:19:19.340" v="2" actId="478"/>
          <ac:spMkLst>
            <pc:docMk/>
            <pc:sldMk cId="289011771" sldId="258"/>
            <ac:spMk id="2" creationId="{6BEF5B3F-C372-1CCB-63F5-8896A8A17503}"/>
          </ac:spMkLst>
        </pc:spChg>
        <pc:spChg chg="mod">
          <ac:chgData name="MD.MEHEDI HASAN" userId="f6d377d4ab752a2e" providerId="LiveId" clId="{36D319D6-E136-4CEB-85C3-A0D8BB51BB9D}" dt="2023-07-23T16:20:28.956" v="35" actId="20577"/>
          <ac:spMkLst>
            <pc:docMk/>
            <pc:sldMk cId="289011771" sldId="258"/>
            <ac:spMk id="3" creationId="{6AEB8979-E02C-13FE-6D23-B4F4BE2A19A8}"/>
          </ac:spMkLst>
        </pc:spChg>
      </pc:sldChg>
      <pc:sldChg chg="new del">
        <pc:chgData name="MD.MEHEDI HASAN" userId="f6d377d4ab752a2e" providerId="LiveId" clId="{36D319D6-E136-4CEB-85C3-A0D8BB51BB9D}" dt="2023-07-23T16:22:27.558" v="79" actId="2696"/>
        <pc:sldMkLst>
          <pc:docMk/>
          <pc:sldMk cId="603228480" sldId="258"/>
        </pc:sldMkLst>
      </pc:sldChg>
      <pc:sldChg chg="new del">
        <pc:chgData name="MD.MEHEDI HASAN" userId="f6d377d4ab752a2e" providerId="LiveId" clId="{36D319D6-E136-4CEB-85C3-A0D8BB51BB9D}" dt="2023-07-23T16:22:30.784" v="80" actId="2696"/>
        <pc:sldMkLst>
          <pc:docMk/>
          <pc:sldMk cId="1709435985" sldId="259"/>
        </pc:sldMkLst>
      </pc:sldChg>
      <pc:sldChg chg="delSp modSp new mod">
        <pc:chgData name="MD.MEHEDI HASAN" userId="f6d377d4ab752a2e" providerId="LiveId" clId="{36D319D6-E136-4CEB-85C3-A0D8BB51BB9D}" dt="2023-07-23T16:56:53.398" v="579" actId="2711"/>
        <pc:sldMkLst>
          <pc:docMk/>
          <pc:sldMk cId="4193404215" sldId="260"/>
        </pc:sldMkLst>
        <pc:spChg chg="del">
          <ac:chgData name="MD.MEHEDI HASAN" userId="f6d377d4ab752a2e" providerId="LiveId" clId="{36D319D6-E136-4CEB-85C3-A0D8BB51BB9D}" dt="2023-07-23T16:22:36.881" v="81" actId="478"/>
          <ac:spMkLst>
            <pc:docMk/>
            <pc:sldMk cId="4193404215" sldId="260"/>
            <ac:spMk id="2" creationId="{A8BFB95B-323B-B57C-963C-50AD1A311E34}"/>
          </ac:spMkLst>
        </pc:spChg>
        <pc:spChg chg="del mod">
          <ac:chgData name="MD.MEHEDI HASAN" userId="f6d377d4ab752a2e" providerId="LiveId" clId="{36D319D6-E136-4CEB-85C3-A0D8BB51BB9D}" dt="2023-07-23T16:22:45.175" v="83" actId="478"/>
          <ac:spMkLst>
            <pc:docMk/>
            <pc:sldMk cId="4193404215" sldId="260"/>
            <ac:spMk id="3" creationId="{8301E24D-6B47-A045-1E56-2272254E48DB}"/>
          </ac:spMkLst>
        </pc:spChg>
        <pc:spChg chg="mod">
          <ac:chgData name="MD.MEHEDI HASAN" userId="f6d377d4ab752a2e" providerId="LiveId" clId="{36D319D6-E136-4CEB-85C3-A0D8BB51BB9D}" dt="2023-07-23T16:56:53.398" v="579" actId="2711"/>
          <ac:spMkLst>
            <pc:docMk/>
            <pc:sldMk cId="4193404215" sldId="260"/>
            <ac:spMk id="4" creationId="{DDE7A825-0B19-DFE3-E838-D62990646396}"/>
          </ac:spMkLst>
        </pc:spChg>
      </pc:sldChg>
      <pc:sldChg chg="delSp modSp new mod">
        <pc:chgData name="MD.MEHEDI HASAN" userId="f6d377d4ab752a2e" providerId="LiveId" clId="{36D319D6-E136-4CEB-85C3-A0D8BB51BB9D}" dt="2023-07-23T16:57:04.627" v="580" actId="2711"/>
        <pc:sldMkLst>
          <pc:docMk/>
          <pc:sldMk cId="2663280200" sldId="261"/>
        </pc:sldMkLst>
        <pc:spChg chg="del">
          <ac:chgData name="MD.MEHEDI HASAN" userId="f6d377d4ab752a2e" providerId="LiveId" clId="{36D319D6-E136-4CEB-85C3-A0D8BB51BB9D}" dt="2023-07-23T16:27:01.710" v="155" actId="478"/>
          <ac:spMkLst>
            <pc:docMk/>
            <pc:sldMk cId="2663280200" sldId="261"/>
            <ac:spMk id="2" creationId="{4FC6C0CA-8B75-6954-558E-774E79EB9902}"/>
          </ac:spMkLst>
        </pc:spChg>
        <pc:spChg chg="mod">
          <ac:chgData name="MD.MEHEDI HASAN" userId="f6d377d4ab752a2e" providerId="LiveId" clId="{36D319D6-E136-4CEB-85C3-A0D8BB51BB9D}" dt="2023-07-23T16:57:04.627" v="580" actId="2711"/>
          <ac:spMkLst>
            <pc:docMk/>
            <pc:sldMk cId="2663280200" sldId="261"/>
            <ac:spMk id="3" creationId="{DE211FAD-DC97-56F3-B685-59F3EF8CDB23}"/>
          </ac:spMkLst>
        </pc:spChg>
      </pc:sldChg>
      <pc:sldChg chg="addSp delSp modSp new mod modClrScheme chgLayout">
        <pc:chgData name="MD.MEHEDI HASAN" userId="f6d377d4ab752a2e" providerId="LiveId" clId="{36D319D6-E136-4CEB-85C3-A0D8BB51BB9D}" dt="2023-07-23T16:58:24.144" v="597" actId="403"/>
        <pc:sldMkLst>
          <pc:docMk/>
          <pc:sldMk cId="3787123295" sldId="262"/>
        </pc:sldMkLst>
        <pc:spChg chg="del mod">
          <ac:chgData name="MD.MEHEDI HASAN" userId="f6d377d4ab752a2e" providerId="LiveId" clId="{36D319D6-E136-4CEB-85C3-A0D8BB51BB9D}" dt="2023-07-23T16:30:59.089" v="222" actId="478"/>
          <ac:spMkLst>
            <pc:docMk/>
            <pc:sldMk cId="3787123295" sldId="262"/>
            <ac:spMk id="2" creationId="{7AD9EFBE-6552-3B9A-D928-4B83BA67614D}"/>
          </ac:spMkLst>
        </pc:spChg>
        <pc:spChg chg="del">
          <ac:chgData name="MD.MEHEDI HASAN" userId="f6d377d4ab752a2e" providerId="LiveId" clId="{36D319D6-E136-4CEB-85C3-A0D8BB51BB9D}" dt="2023-07-23T16:30:38.607" v="217" actId="478"/>
          <ac:spMkLst>
            <pc:docMk/>
            <pc:sldMk cId="3787123295" sldId="262"/>
            <ac:spMk id="3" creationId="{FF6A5E87-3F2E-820E-2BDA-651148594223}"/>
          </ac:spMkLst>
        </pc:spChg>
        <pc:spChg chg="del mod ord">
          <ac:chgData name="MD.MEHEDI HASAN" userId="f6d377d4ab752a2e" providerId="LiveId" clId="{36D319D6-E136-4CEB-85C3-A0D8BB51BB9D}" dt="2023-07-23T16:32:41.047" v="231" actId="700"/>
          <ac:spMkLst>
            <pc:docMk/>
            <pc:sldMk cId="3787123295" sldId="262"/>
            <ac:spMk id="4" creationId="{A7B03416-6D3E-E558-B5C1-7FB92BDA20BD}"/>
          </ac:spMkLst>
        </pc:spChg>
        <pc:spChg chg="del">
          <ac:chgData name="MD.MEHEDI HASAN" userId="f6d377d4ab752a2e" providerId="LiveId" clId="{36D319D6-E136-4CEB-85C3-A0D8BB51BB9D}" dt="2023-07-23T16:30:34.891" v="216" actId="478"/>
          <ac:spMkLst>
            <pc:docMk/>
            <pc:sldMk cId="3787123295" sldId="262"/>
            <ac:spMk id="5" creationId="{FD7676CE-4788-96A1-5E1E-9F64111D2EFA}"/>
          </ac:spMkLst>
        </pc:spChg>
        <pc:spChg chg="del mod">
          <ac:chgData name="MD.MEHEDI HASAN" userId="f6d377d4ab752a2e" providerId="LiveId" clId="{36D319D6-E136-4CEB-85C3-A0D8BB51BB9D}" dt="2023-07-23T16:32:41.047" v="231" actId="700"/>
          <ac:spMkLst>
            <pc:docMk/>
            <pc:sldMk cId="3787123295" sldId="262"/>
            <ac:spMk id="6" creationId="{675088ED-6378-6216-DC52-289D6C029604}"/>
          </ac:spMkLst>
        </pc:spChg>
        <pc:spChg chg="del mod">
          <ac:chgData name="MD.MEHEDI HASAN" userId="f6d377d4ab752a2e" providerId="LiveId" clId="{36D319D6-E136-4CEB-85C3-A0D8BB51BB9D}" dt="2023-07-23T16:30:50.013" v="220" actId="478"/>
          <ac:spMkLst>
            <pc:docMk/>
            <pc:sldMk cId="3787123295" sldId="262"/>
            <ac:spMk id="7" creationId="{B7470A24-1C63-289D-E704-AF6A1612B0D4}"/>
          </ac:spMkLst>
        </pc:spChg>
        <pc:spChg chg="del mod">
          <ac:chgData name="MD.MEHEDI HASAN" userId="f6d377d4ab752a2e" providerId="LiveId" clId="{36D319D6-E136-4CEB-85C3-A0D8BB51BB9D}" dt="2023-07-23T16:32:41.047" v="231" actId="700"/>
          <ac:spMkLst>
            <pc:docMk/>
            <pc:sldMk cId="3787123295" sldId="262"/>
            <ac:spMk id="8" creationId="{54BD49A0-8830-7154-611A-1F14AE204CC4}"/>
          </ac:spMkLst>
        </pc:spChg>
        <pc:spChg chg="add del mod ord">
          <ac:chgData name="MD.MEHEDI HASAN" userId="f6d377d4ab752a2e" providerId="LiveId" clId="{36D319D6-E136-4CEB-85C3-A0D8BB51BB9D}" dt="2023-07-23T16:32:56.837" v="232" actId="700"/>
          <ac:spMkLst>
            <pc:docMk/>
            <pc:sldMk cId="3787123295" sldId="262"/>
            <ac:spMk id="9" creationId="{332C3D96-91E9-5989-3313-80C33E0887C7}"/>
          </ac:spMkLst>
        </pc:spChg>
        <pc:spChg chg="add del mod ord">
          <ac:chgData name="MD.MEHEDI HASAN" userId="f6d377d4ab752a2e" providerId="LiveId" clId="{36D319D6-E136-4CEB-85C3-A0D8BB51BB9D}" dt="2023-07-23T16:32:56.837" v="232" actId="700"/>
          <ac:spMkLst>
            <pc:docMk/>
            <pc:sldMk cId="3787123295" sldId="262"/>
            <ac:spMk id="10" creationId="{782D819A-4757-65B7-F7FA-9DB568873B89}"/>
          </ac:spMkLst>
        </pc:spChg>
        <pc:spChg chg="add mod ord">
          <ac:chgData name="MD.MEHEDI HASAN" userId="f6d377d4ab752a2e" providerId="LiveId" clId="{36D319D6-E136-4CEB-85C3-A0D8BB51BB9D}" dt="2023-07-23T16:57:43.226" v="587" actId="14100"/>
          <ac:spMkLst>
            <pc:docMk/>
            <pc:sldMk cId="3787123295" sldId="262"/>
            <ac:spMk id="11" creationId="{11F74A4B-239A-A968-10CC-453FA3E1516E}"/>
          </ac:spMkLst>
        </pc:spChg>
        <pc:spChg chg="add del mod ord">
          <ac:chgData name="MD.MEHEDI HASAN" userId="f6d377d4ab752a2e" providerId="LiveId" clId="{36D319D6-E136-4CEB-85C3-A0D8BB51BB9D}" dt="2023-07-23T16:33:05.108" v="234" actId="478"/>
          <ac:spMkLst>
            <pc:docMk/>
            <pc:sldMk cId="3787123295" sldId="262"/>
            <ac:spMk id="12" creationId="{16307A2B-C644-37F4-C500-92C3AD2BE873}"/>
          </ac:spMkLst>
        </pc:spChg>
        <pc:spChg chg="add del mod ord">
          <ac:chgData name="MD.MEHEDI HASAN" userId="f6d377d4ab752a2e" providerId="LiveId" clId="{36D319D6-E136-4CEB-85C3-A0D8BB51BB9D}" dt="2023-07-23T16:33:07.160" v="235" actId="478"/>
          <ac:spMkLst>
            <pc:docMk/>
            <pc:sldMk cId="3787123295" sldId="262"/>
            <ac:spMk id="13" creationId="{BEA0BEDD-1AC0-442B-7B2F-A121F40B83FA}"/>
          </ac:spMkLst>
        </pc:spChg>
        <pc:spChg chg="add del mod ord">
          <ac:chgData name="MD.MEHEDI HASAN" userId="f6d377d4ab752a2e" providerId="LiveId" clId="{36D319D6-E136-4CEB-85C3-A0D8BB51BB9D}" dt="2023-07-23T16:33:11.458" v="236" actId="478"/>
          <ac:spMkLst>
            <pc:docMk/>
            <pc:sldMk cId="3787123295" sldId="262"/>
            <ac:spMk id="14" creationId="{472F0293-83A5-B8FF-614F-B58DE09FDC8A}"/>
          </ac:spMkLst>
        </pc:spChg>
        <pc:spChg chg="add mod ord">
          <ac:chgData name="MD.MEHEDI HASAN" userId="f6d377d4ab752a2e" providerId="LiveId" clId="{36D319D6-E136-4CEB-85C3-A0D8BB51BB9D}" dt="2023-07-23T16:58:00.800" v="591" actId="403"/>
          <ac:spMkLst>
            <pc:docMk/>
            <pc:sldMk cId="3787123295" sldId="262"/>
            <ac:spMk id="15" creationId="{F0C98DB4-A34A-50A3-CF43-925F264D77D8}"/>
          </ac:spMkLst>
        </pc:spChg>
        <pc:spChg chg="add mod ord">
          <ac:chgData name="MD.MEHEDI HASAN" userId="f6d377d4ab752a2e" providerId="LiveId" clId="{36D319D6-E136-4CEB-85C3-A0D8BB51BB9D}" dt="2023-07-23T16:58:10.401" v="594" actId="403"/>
          <ac:spMkLst>
            <pc:docMk/>
            <pc:sldMk cId="3787123295" sldId="262"/>
            <ac:spMk id="16" creationId="{2FC57E89-C333-3201-5F37-46339DE40D06}"/>
          </ac:spMkLst>
        </pc:spChg>
        <pc:spChg chg="add mod ord">
          <ac:chgData name="MD.MEHEDI HASAN" userId="f6d377d4ab752a2e" providerId="LiveId" clId="{36D319D6-E136-4CEB-85C3-A0D8BB51BB9D}" dt="2023-07-23T16:58:24.144" v="597" actId="403"/>
          <ac:spMkLst>
            <pc:docMk/>
            <pc:sldMk cId="3787123295" sldId="262"/>
            <ac:spMk id="17" creationId="{CBA3FAF0-15CF-5424-71AA-830335098088}"/>
          </ac:spMkLst>
        </pc:spChg>
      </pc:sldChg>
      <pc:sldChg chg="addSp delSp modSp new del mod">
        <pc:chgData name="MD.MEHEDI HASAN" userId="f6d377d4ab752a2e" providerId="LiveId" clId="{36D319D6-E136-4CEB-85C3-A0D8BB51BB9D}" dt="2023-07-23T16:45:24.379" v="372" actId="2696"/>
        <pc:sldMkLst>
          <pc:docMk/>
          <pc:sldMk cId="399850723" sldId="263"/>
        </pc:sldMkLst>
        <pc:spChg chg="del">
          <ac:chgData name="MD.MEHEDI HASAN" userId="f6d377d4ab752a2e" providerId="LiveId" clId="{36D319D6-E136-4CEB-85C3-A0D8BB51BB9D}" dt="2023-07-23T16:44:52.229" v="368" actId="478"/>
          <ac:spMkLst>
            <pc:docMk/>
            <pc:sldMk cId="399850723" sldId="263"/>
            <ac:spMk id="2" creationId="{E71659F1-CDAD-366B-8219-1997A5D1F078}"/>
          </ac:spMkLst>
        </pc:spChg>
        <pc:spChg chg="del mod">
          <ac:chgData name="MD.MEHEDI HASAN" userId="f6d377d4ab752a2e" providerId="LiveId" clId="{36D319D6-E136-4CEB-85C3-A0D8BB51BB9D}" dt="2023-07-23T16:45:19.327" v="371" actId="478"/>
          <ac:spMkLst>
            <pc:docMk/>
            <pc:sldMk cId="399850723" sldId="263"/>
            <ac:spMk id="3" creationId="{A7342B4C-0CEF-F885-D6C9-C59FAD39486D}"/>
          </ac:spMkLst>
        </pc:spChg>
        <pc:spChg chg="add mod">
          <ac:chgData name="MD.MEHEDI HASAN" userId="f6d377d4ab752a2e" providerId="LiveId" clId="{36D319D6-E136-4CEB-85C3-A0D8BB51BB9D}" dt="2023-07-23T16:45:19.327" v="371" actId="478"/>
          <ac:spMkLst>
            <pc:docMk/>
            <pc:sldMk cId="399850723" sldId="263"/>
            <ac:spMk id="5" creationId="{06E93C15-F009-DE37-1D74-80106E381829}"/>
          </ac:spMkLst>
        </pc:spChg>
      </pc:sldChg>
      <pc:sldChg chg="addSp delSp modSp new mod modClrScheme chgLayout">
        <pc:chgData name="MD.MEHEDI HASAN" userId="f6d377d4ab752a2e" providerId="LiveId" clId="{36D319D6-E136-4CEB-85C3-A0D8BB51BB9D}" dt="2023-07-23T16:58:39.049" v="598" actId="2711"/>
        <pc:sldMkLst>
          <pc:docMk/>
          <pc:sldMk cId="1124224957" sldId="263"/>
        </pc:sldMkLst>
        <pc:spChg chg="del">
          <ac:chgData name="MD.MEHEDI HASAN" userId="f6d377d4ab752a2e" providerId="LiveId" clId="{36D319D6-E136-4CEB-85C3-A0D8BB51BB9D}" dt="2023-07-23T16:45:39.509" v="374" actId="478"/>
          <ac:spMkLst>
            <pc:docMk/>
            <pc:sldMk cId="1124224957" sldId="263"/>
            <ac:spMk id="2" creationId="{C070345C-0CA5-D57D-0A55-DA0D04C7A51C}"/>
          </ac:spMkLst>
        </pc:spChg>
        <pc:spChg chg="mod ord">
          <ac:chgData name="MD.MEHEDI HASAN" userId="f6d377d4ab752a2e" providerId="LiveId" clId="{36D319D6-E136-4CEB-85C3-A0D8BB51BB9D}" dt="2023-07-23T16:58:39.049" v="598" actId="2711"/>
          <ac:spMkLst>
            <pc:docMk/>
            <pc:sldMk cId="1124224957" sldId="263"/>
            <ac:spMk id="3" creationId="{3B442AE7-9EB7-D7AA-7287-7519522780C6}"/>
          </ac:spMkLst>
        </pc:spChg>
        <pc:spChg chg="add del mod ord">
          <ac:chgData name="MD.MEHEDI HASAN" userId="f6d377d4ab752a2e" providerId="LiveId" clId="{36D319D6-E136-4CEB-85C3-A0D8BB51BB9D}" dt="2023-07-23T16:47:57.107" v="408" actId="700"/>
          <ac:spMkLst>
            <pc:docMk/>
            <pc:sldMk cId="1124224957" sldId="263"/>
            <ac:spMk id="4" creationId="{1900FB45-BFD4-3EA5-2895-AEAA2352E7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EA29-CBD6-B0CD-E05A-FFDFE6A71B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564" y="129209"/>
            <a:ext cx="9861688" cy="100385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Files using Constructors in C++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5106318-1599-0E24-24EA-80DEC282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4041" y="4248082"/>
            <a:ext cx="3739185" cy="1168745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MD.MEHEDI HASAN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12108040</a:t>
            </a:r>
          </a:p>
        </p:txBody>
      </p:sp>
    </p:spTree>
    <p:extLst>
      <p:ext uri="{BB962C8B-B14F-4D97-AF65-F5344CB8AC3E}">
        <p14:creationId xmlns:p14="http://schemas.microsoft.com/office/powerpoint/2010/main" val="362047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7370-AD64-FF37-9B71-1C9F4692E72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92313" y="1555750"/>
            <a:ext cx="10199687" cy="423545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in C++ allows reading from and writing to external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simplify object initialization.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constructors for file opening provides an efficient way to handle files.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in C++: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Definition: File handling is the process of manipulating files stored on disk.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Purpose: To read or write data from or to files.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Modes of file operations: Read (input) mode, Write (output) mode, and Append mode.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7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7A825-0B19-DFE3-E838-D62990646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060" y="363071"/>
            <a:ext cx="10173352" cy="542812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in C++: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Constructors are special member functions used for initializing objects.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 Default constructor and parameterized constructors.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object initialization by setting initial values.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Library: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header file provides classes for file input/output operations.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classes: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reading input from files)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writing output to files).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40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11FAD-DC97-56F3-B685-59F3EF8CD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4" y="268941"/>
            <a:ext cx="10832258" cy="55222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Constructor-based File Opening: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constructor: Opens a file for reading.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("filename");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File name.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 Check if the file opened successfully before performing operations.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constructor: Opens a file for writing.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("filename");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File name.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 Check if the file opened successfully before performing operations.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with append mode: Opens a file in append mode.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("filename",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::app);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File name,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::app flag for append mode.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handling: Check if the file opened successfully before performing operations.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80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1F74A4B-239A-A968-10CC-453FA3E1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442" y="132523"/>
            <a:ext cx="4731028" cy="45402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0C98DB4-A34A-50A3-CF43-925F264D77D8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68965" y="586551"/>
            <a:ext cx="4170593" cy="5665162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1: Opening a file for reading and displaying its contents.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#include&lt;iostream&gt;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("input.txt");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inputFile.is_open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line;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line)) {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line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inputFile.close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"Failed to open the file."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 } 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C57E89-C333-3201-5F37-46339DE40D06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339558" y="695739"/>
            <a:ext cx="3360485" cy="5098632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Creating a new file and writing data to it.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("output.txt");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outputFile.is_open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"Hello, World!"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 {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"Failed to create the file."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BA3FAF0-15CF-5424-71AA-830335098088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686925" y="586551"/>
            <a:ext cx="3360485" cy="5204648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 Appending data to an existing file.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("output.txt",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::app);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outputFile.is_open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"This text is appended.”&lt;&lt;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outputFile.close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else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&lt;&lt; "Failed to open the file." &lt;&lt;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0;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87123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2AE7-9EB7-D7AA-7287-751952278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360" y="67910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simplify file opening in C++.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for reading,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for writing,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 with append mode for appending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error handling is important when opening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Constructor-based file opening enhances efficiency and productivity.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2249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50</TotalTime>
  <Words>594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Tw Cen MT</vt:lpstr>
      <vt:lpstr>Circuit</vt:lpstr>
      <vt:lpstr>Opening Files using Constructors in C++</vt:lpstr>
      <vt:lpstr>PowerPoint Presentation</vt:lpstr>
      <vt:lpstr>PowerPoint Presentation</vt:lpstr>
      <vt:lpstr>PowerPoint Presentation</vt:lpstr>
      <vt:lpstr>PRACTICAL 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md.MEHEDI HASAN id:12108040</dc:title>
  <dc:creator>MD.MEHEDI HASAN</dc:creator>
  <cp:lastModifiedBy>MD.MEHEDI HASAN</cp:lastModifiedBy>
  <cp:revision>1</cp:revision>
  <dcterms:created xsi:type="dcterms:W3CDTF">2023-07-23T16:08:17Z</dcterms:created>
  <dcterms:modified xsi:type="dcterms:W3CDTF">2023-07-23T16:58:42Z</dcterms:modified>
</cp:coreProperties>
</file>