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9" r:id="rId14"/>
    <p:sldId id="275" r:id="rId15"/>
    <p:sldId id="276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1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5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1853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83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683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21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26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7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2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0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2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3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B64B10-FC30-419E-AB2C-AE7465F69FE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6CFF0B-F9B2-4870-A4B7-8C9BC733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0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0D178A-53AD-9E90-60B6-E6402EF134B1}"/>
              </a:ext>
            </a:extLst>
          </p:cNvPr>
          <p:cNvSpPr txBox="1"/>
          <p:nvPr/>
        </p:nvSpPr>
        <p:spPr>
          <a:xfrm>
            <a:off x="2679290" y="273937"/>
            <a:ext cx="81656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Aptos Display" panose="020B0004020202020204" pitchFamily="34" charset="0"/>
              </a:rPr>
              <a:t>KnowledgeLink</a:t>
            </a:r>
            <a:r>
              <a:rPr lang="en-US" sz="2800" b="1" dirty="0">
                <a:latin typeface="Aptos Display" panose="020B0004020202020204" pitchFamily="34" charset="0"/>
              </a:rPr>
              <a:t> :: </a:t>
            </a:r>
            <a:r>
              <a:rPr lang="en-US" sz="2400" b="1" dirty="0">
                <a:latin typeface="Aptos Display" panose="020B0004020202020204" pitchFamily="34" charset="0"/>
              </a:rPr>
              <a:t> A Web-Based Academic Portal for Collaborative Learning and Knowledge Sharing</a:t>
            </a:r>
            <a:endParaRPr lang="en-US" sz="2800" b="1" dirty="0">
              <a:latin typeface="Aptos Display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F33BE-54DC-FCD1-705E-BD794611309E}"/>
              </a:ext>
            </a:extLst>
          </p:cNvPr>
          <p:cNvSpPr txBox="1"/>
          <p:nvPr/>
        </p:nvSpPr>
        <p:spPr>
          <a:xfrm>
            <a:off x="3087332" y="1303426"/>
            <a:ext cx="49456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Supervised By:</a:t>
            </a:r>
          </a:p>
          <a:p>
            <a:pPr algn="ctr"/>
            <a:r>
              <a:rPr lang="en-US" sz="2000" b="1" dirty="0">
                <a:latin typeface="Aptos Display" panose="020B0004020202020204" pitchFamily="34" charset="0"/>
              </a:rPr>
              <a:t>Mahmuda Khatun</a:t>
            </a:r>
          </a:p>
          <a:p>
            <a:pPr algn="ctr"/>
            <a:r>
              <a:rPr lang="en-US" dirty="0">
                <a:latin typeface="Aptos Display" panose="020B0004020202020204" pitchFamily="34" charset="0"/>
              </a:rPr>
              <a:t>Assistant Professor</a:t>
            </a:r>
          </a:p>
          <a:p>
            <a:pPr algn="ctr"/>
            <a:r>
              <a:rPr lang="en-US" dirty="0">
                <a:latin typeface="Aptos Display" panose="020B0004020202020204" pitchFamily="34" charset="0"/>
              </a:rPr>
              <a:t>Department of Computer Science &amp; Engineering</a:t>
            </a:r>
          </a:p>
          <a:p>
            <a:pPr algn="ctr"/>
            <a:r>
              <a:rPr lang="en-US" dirty="0">
                <a:latin typeface="Aptos Display" panose="020B0004020202020204" pitchFamily="34" charset="0"/>
              </a:rPr>
              <a:t>Comilla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970E1-BDF4-3A60-60FA-B10785997827}"/>
              </a:ext>
            </a:extLst>
          </p:cNvPr>
          <p:cNvSpPr txBox="1"/>
          <p:nvPr/>
        </p:nvSpPr>
        <p:spPr>
          <a:xfrm>
            <a:off x="4581405" y="3227414"/>
            <a:ext cx="2733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Presented By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5112D-34D7-8DB2-AA4E-F28D000DFC74}"/>
              </a:ext>
            </a:extLst>
          </p:cNvPr>
          <p:cNvSpPr txBox="1"/>
          <p:nvPr/>
        </p:nvSpPr>
        <p:spPr>
          <a:xfrm>
            <a:off x="921773" y="3788133"/>
            <a:ext cx="58403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ptos Display" panose="020B0004020202020204" pitchFamily="34" charset="0"/>
              </a:rPr>
              <a:t>MD.MEHEDI HASAN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ID: </a:t>
            </a:r>
            <a:r>
              <a:rPr lang="en-US" sz="2000" b="1" dirty="0">
                <a:latin typeface="Aptos Display" panose="020B0004020202020204" pitchFamily="34" charset="0"/>
              </a:rPr>
              <a:t>12108040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Session:2020-21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Department of Computer Science &amp; Engineering</a:t>
            </a:r>
          </a:p>
          <a:p>
            <a:r>
              <a:rPr lang="en-US" sz="2000" dirty="0">
                <a:latin typeface="Aptos Display" panose="020B0004020202020204" pitchFamily="34" charset="0"/>
              </a:rPr>
              <a:t>Comilla University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57EB1-FF7F-A561-346B-30A49E58DBA0}"/>
              </a:ext>
            </a:extLst>
          </p:cNvPr>
          <p:cNvSpPr txBox="1"/>
          <p:nvPr/>
        </p:nvSpPr>
        <p:spPr>
          <a:xfrm>
            <a:off x="5722374" y="4395019"/>
            <a:ext cx="5299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err="1">
                <a:latin typeface="Aptos Display" panose="020B0004020202020204" pitchFamily="34" charset="0"/>
              </a:rPr>
              <a:t>MD.Shoriful</a:t>
            </a:r>
            <a:r>
              <a:rPr lang="en-US" sz="2000" dirty="0">
                <a:latin typeface="Aptos Display" panose="020B0004020202020204" pitchFamily="34" charset="0"/>
              </a:rPr>
              <a:t> Islam</a:t>
            </a:r>
          </a:p>
          <a:p>
            <a:pPr algn="r"/>
            <a:r>
              <a:rPr lang="en-US" sz="2000" dirty="0">
                <a:latin typeface="Aptos Display" panose="020B0004020202020204" pitchFamily="34" charset="0"/>
              </a:rPr>
              <a:t>ID: </a:t>
            </a:r>
            <a:r>
              <a:rPr lang="en-US" sz="2000" b="1" dirty="0">
                <a:latin typeface="Aptos Display" panose="020B0004020202020204" pitchFamily="34" charset="0"/>
              </a:rPr>
              <a:t>12108048</a:t>
            </a:r>
          </a:p>
          <a:p>
            <a:pPr algn="r"/>
            <a:r>
              <a:rPr lang="en-US" sz="2000" dirty="0">
                <a:latin typeface="Aptos Display" panose="020B0004020202020204" pitchFamily="34" charset="0"/>
              </a:rPr>
              <a:t>Session: 2020-21</a:t>
            </a:r>
          </a:p>
          <a:p>
            <a:pPr algn="r"/>
            <a:r>
              <a:rPr lang="en-US" sz="2000" dirty="0">
                <a:latin typeface="Aptos Display" panose="020B0004020202020204" pitchFamily="34" charset="0"/>
              </a:rPr>
              <a:t>Department of Computer Science &amp; Engineering</a:t>
            </a:r>
          </a:p>
        </p:txBody>
      </p:sp>
    </p:spTree>
    <p:extLst>
      <p:ext uri="{BB962C8B-B14F-4D97-AF65-F5344CB8AC3E}">
        <p14:creationId xmlns:p14="http://schemas.microsoft.com/office/powerpoint/2010/main" val="7180483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D08F9-CA0F-5F56-1AB3-2122C9396608}"/>
              </a:ext>
            </a:extLst>
          </p:cNvPr>
          <p:cNvSpPr txBox="1"/>
          <p:nvPr/>
        </p:nvSpPr>
        <p:spPr>
          <a:xfrm>
            <a:off x="4253948" y="5824330"/>
            <a:ext cx="410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Dataflow Diagram Level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530" y="208721"/>
            <a:ext cx="8949501" cy="53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6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A7DB8-B24F-B07A-9639-73C98B2617CF}"/>
              </a:ext>
            </a:extLst>
          </p:cNvPr>
          <p:cNvSpPr txBox="1"/>
          <p:nvPr/>
        </p:nvSpPr>
        <p:spPr>
          <a:xfrm>
            <a:off x="4164496" y="447261"/>
            <a:ext cx="4214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Class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99" y="1155147"/>
            <a:ext cx="8927828" cy="541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1709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CE07AE-C401-4A55-0745-78515FAAF331}"/>
              </a:ext>
            </a:extLst>
          </p:cNvPr>
          <p:cNvSpPr txBox="1"/>
          <p:nvPr/>
        </p:nvSpPr>
        <p:spPr>
          <a:xfrm>
            <a:off x="3965713" y="626165"/>
            <a:ext cx="3220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Core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D753E-A792-7450-2F07-E58DE70D02C1}"/>
              </a:ext>
            </a:extLst>
          </p:cNvPr>
          <p:cNvSpPr txBox="1"/>
          <p:nvPr/>
        </p:nvSpPr>
        <p:spPr>
          <a:xfrm>
            <a:off x="2395331" y="1361661"/>
            <a:ext cx="870667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User Roles</a:t>
            </a:r>
            <a:r>
              <a:rPr lang="en-US" sz="2000" dirty="0"/>
              <a:t>: Students, Teachers, Moderators, Admins.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Course Management</a:t>
            </a:r>
            <a:r>
              <a:rPr lang="en-US" sz="2000" dirty="0"/>
              <a:t>: Create, enroll, and manage courses.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Resource Sharing</a:t>
            </a:r>
            <a:r>
              <a:rPr lang="en-US" sz="2000" dirty="0"/>
              <a:t>: Upload/download materials (PDF, PPTX, videos).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Blogs &amp; Announcements</a:t>
            </a:r>
            <a:r>
              <a:rPr lang="en-US" sz="2000" dirty="0"/>
              <a:t>: Post and moderate content.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Admin Dashboard</a:t>
            </a:r>
            <a:r>
              <a:rPr lang="en-US" sz="2000" dirty="0"/>
              <a:t>: Oversee users, courses, and approvals.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06400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C4CDD7-5E34-CB6E-5F6E-A06A9C027751}"/>
              </a:ext>
            </a:extLst>
          </p:cNvPr>
          <p:cNvSpPr txBox="1"/>
          <p:nvPr/>
        </p:nvSpPr>
        <p:spPr>
          <a:xfrm>
            <a:off x="4462669" y="5347252"/>
            <a:ext cx="475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Fig:Admin</a:t>
            </a:r>
            <a:r>
              <a:rPr lang="en-US" dirty="0"/>
              <a:t> Dashboard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83" y="465689"/>
            <a:ext cx="10058400" cy="465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7559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269" y="696359"/>
            <a:ext cx="10058400" cy="47384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75043" y="5754756"/>
            <a:ext cx="357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Fig:Admin</a:t>
            </a:r>
            <a:r>
              <a:rPr lang="en-US" dirty="0"/>
              <a:t>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3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61" y="686627"/>
            <a:ext cx="9753600" cy="46101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6383" y="5476460"/>
            <a:ext cx="51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Fig:Admin</a:t>
            </a:r>
            <a:r>
              <a:rPr lang="en-US" dirty="0"/>
              <a:t>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4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472F3A-DC94-1CF9-20D8-B14F4BED16CF}"/>
              </a:ext>
            </a:extLst>
          </p:cNvPr>
          <p:cNvSpPr txBox="1"/>
          <p:nvPr/>
        </p:nvSpPr>
        <p:spPr>
          <a:xfrm>
            <a:off x="4846797" y="5247861"/>
            <a:ext cx="303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</a:t>
            </a:r>
            <a:r>
              <a:rPr lang="en-US" dirty="0" smtClean="0"/>
              <a:t>Available Courses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14" y="499855"/>
            <a:ext cx="10058400" cy="463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5732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E4506A-6F15-4A8E-8674-339F8158685F}"/>
              </a:ext>
            </a:extLst>
          </p:cNvPr>
          <p:cNvSpPr txBox="1"/>
          <p:nvPr/>
        </p:nvSpPr>
        <p:spPr>
          <a:xfrm>
            <a:off x="3588025" y="457201"/>
            <a:ext cx="5357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KnowledgeLink</a:t>
            </a:r>
            <a:r>
              <a:rPr lang="en-US" sz="2800" dirty="0"/>
              <a:t> vs. Others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2F8FD-AE04-CB5B-436B-6C3E006A5721}"/>
              </a:ext>
            </a:extLst>
          </p:cNvPr>
          <p:cNvSpPr txBox="1"/>
          <p:nvPr/>
        </p:nvSpPr>
        <p:spPr>
          <a:xfrm>
            <a:off x="2597426" y="1659522"/>
            <a:ext cx="7480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Moddle</a:t>
            </a:r>
            <a:r>
              <a:rPr lang="en-US" sz="2400" dirty="0"/>
              <a:t>: Comprehensive but complex; lacks blog moderation.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C1F33-9E4F-C21E-D5F3-E7617E97AC80}"/>
              </a:ext>
            </a:extLst>
          </p:cNvPr>
          <p:cNvSpPr txBox="1"/>
          <p:nvPr/>
        </p:nvSpPr>
        <p:spPr>
          <a:xfrm>
            <a:off x="2527851" y="2859851"/>
            <a:ext cx="7620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Google Classroom</a:t>
            </a:r>
            <a:r>
              <a:rPr lang="en-US" sz="2400" dirty="0"/>
              <a:t>: Simple but limited role customization.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394E1-7BA6-2B45-269B-53D53AC89602}"/>
              </a:ext>
            </a:extLst>
          </p:cNvPr>
          <p:cNvSpPr txBox="1"/>
          <p:nvPr/>
        </p:nvSpPr>
        <p:spPr>
          <a:xfrm>
            <a:off x="2829339" y="3866036"/>
            <a:ext cx="4807226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Built-in content moderation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Lightweight Design.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Flexible role-based access</a:t>
            </a:r>
          </a:p>
        </p:txBody>
      </p:sp>
    </p:spTree>
    <p:extLst>
      <p:ext uri="{BB962C8B-B14F-4D97-AF65-F5344CB8AC3E}">
        <p14:creationId xmlns:p14="http://schemas.microsoft.com/office/powerpoint/2010/main" val="401647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04CF3-F5D6-D883-AA7D-3F51D77AAAD8}"/>
              </a:ext>
            </a:extLst>
          </p:cNvPr>
          <p:cNvSpPr txBox="1"/>
          <p:nvPr/>
        </p:nvSpPr>
        <p:spPr>
          <a:xfrm>
            <a:off x="4532244" y="308115"/>
            <a:ext cx="4731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Current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22981-1ABF-0BD4-C175-EB21A8F9A192}"/>
              </a:ext>
            </a:extLst>
          </p:cNvPr>
          <p:cNvSpPr txBox="1"/>
          <p:nvPr/>
        </p:nvSpPr>
        <p:spPr>
          <a:xfrm>
            <a:off x="3110949" y="2251357"/>
            <a:ext cx="6599582" cy="334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Security vulnerabilities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Blog Functionality not fully stable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API and backend Constraints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Frontend limitations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Suboptimal user experience in some areas</a:t>
            </a:r>
          </a:p>
        </p:txBody>
      </p:sp>
      <p:pic>
        <p:nvPicPr>
          <p:cNvPr id="5124" name="Picture 4" descr="Fine concept illustration">
            <a:extLst>
              <a:ext uri="{FF2B5EF4-FFF2-40B4-BE49-F238E27FC236}">
                <a16:creationId xmlns:a16="http://schemas.microsoft.com/office/drawing/2014/main" id="{554CDABF-8158-682B-BD07-A74F99A44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5" y="149232"/>
            <a:ext cx="4204250" cy="420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8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50AF1-EF40-3808-6E6B-FD27A061B5B5}"/>
              </a:ext>
            </a:extLst>
          </p:cNvPr>
          <p:cNvSpPr txBox="1"/>
          <p:nvPr/>
        </p:nvSpPr>
        <p:spPr>
          <a:xfrm>
            <a:off x="3935896" y="496956"/>
            <a:ext cx="2872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DBC5E-095A-26E2-6410-49B24FC1A152}"/>
              </a:ext>
            </a:extLst>
          </p:cNvPr>
          <p:cNvSpPr txBox="1"/>
          <p:nvPr/>
        </p:nvSpPr>
        <p:spPr>
          <a:xfrm>
            <a:off x="2514599" y="1804744"/>
            <a:ext cx="64405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Fix blog </a:t>
            </a:r>
            <a:r>
              <a:rPr lang="en-US" sz="2400" dirty="0"/>
              <a:t>functionality and enhance UI/UX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User Experience Enhancement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Security and Validation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Integrate scholarship search features.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Enhance UI/UX for scalability. </a:t>
            </a:r>
          </a:p>
        </p:txBody>
      </p:sp>
    </p:spTree>
    <p:extLst>
      <p:ext uri="{BB962C8B-B14F-4D97-AF65-F5344CB8AC3E}">
        <p14:creationId xmlns:p14="http://schemas.microsoft.com/office/powerpoint/2010/main" val="236593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A90B2B-4886-B11B-D700-A7ACD027A930}"/>
              </a:ext>
            </a:extLst>
          </p:cNvPr>
          <p:cNvSpPr txBox="1"/>
          <p:nvPr/>
        </p:nvSpPr>
        <p:spPr>
          <a:xfrm>
            <a:off x="2540889" y="805177"/>
            <a:ext cx="1951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6313E-5B00-52ED-26AC-C0AFBC4B9C53}"/>
              </a:ext>
            </a:extLst>
          </p:cNvPr>
          <p:cNvSpPr txBox="1"/>
          <p:nvPr/>
        </p:nvSpPr>
        <p:spPr>
          <a:xfrm>
            <a:off x="785191" y="1858617"/>
            <a:ext cx="112510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A Web-based platform for academic collaboration.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Centra Centralize course management, resource sharing, and communication for students, teachers, moderators, and admin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Addresses scattered resources and inefficient workflows in educational institutions.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Illustration of a connected network or a classroom with digital devices.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Use a simple diagram to show the concept of centralization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3B1087-13B3-2B3F-142D-02311873A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486" y="-500661"/>
            <a:ext cx="3129997" cy="312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7865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35589-55C2-23E7-7886-1DCA80DE3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07" y="890144"/>
            <a:ext cx="5157995" cy="36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8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FF4F34-46D2-05BA-FF37-4A15F2EA4A7D}"/>
              </a:ext>
            </a:extLst>
          </p:cNvPr>
          <p:cNvSpPr txBox="1"/>
          <p:nvPr/>
        </p:nvSpPr>
        <p:spPr>
          <a:xfrm>
            <a:off x="3168019" y="521003"/>
            <a:ext cx="4962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 Overview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01D13-BBAA-7051-E4BE-0FABB5D1D8C6}"/>
              </a:ext>
            </a:extLst>
          </p:cNvPr>
          <p:cNvSpPr txBox="1"/>
          <p:nvPr/>
        </p:nvSpPr>
        <p:spPr>
          <a:xfrm>
            <a:off x="1691148" y="1632155"/>
            <a:ext cx="8908026" cy="308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A centralized web platform to manage academic resources.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Streamlines collaboration between students, teachers, moderators, and admins.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 Role-based features: material uploads, course management, blogs, and announcements.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 Built using modern web technologies: Node.js, Express.js, MySQL, JavaScript.</a:t>
            </a:r>
          </a:p>
        </p:txBody>
      </p:sp>
    </p:spTree>
    <p:extLst>
      <p:ext uri="{BB962C8B-B14F-4D97-AF65-F5344CB8AC3E}">
        <p14:creationId xmlns:p14="http://schemas.microsoft.com/office/powerpoint/2010/main" val="184926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1A7FD7-53A7-3479-899A-0B79800A866B}"/>
              </a:ext>
            </a:extLst>
          </p:cNvPr>
          <p:cNvSpPr txBox="1"/>
          <p:nvPr/>
        </p:nvSpPr>
        <p:spPr>
          <a:xfrm>
            <a:off x="3250095" y="646043"/>
            <a:ext cx="5496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Challenges Addressed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DF8102-75B5-1009-71C9-509790562C6C}"/>
              </a:ext>
            </a:extLst>
          </p:cNvPr>
          <p:cNvSpPr txBox="1"/>
          <p:nvPr/>
        </p:nvSpPr>
        <p:spPr>
          <a:xfrm>
            <a:off x="3056281" y="1908313"/>
            <a:ext cx="7797249" cy="344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Overload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Lack of Centralization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Access Control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Moderation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visuals</a:t>
            </a:r>
          </a:p>
        </p:txBody>
      </p:sp>
    </p:spTree>
    <p:extLst>
      <p:ext uri="{BB962C8B-B14F-4D97-AF65-F5344CB8AC3E}">
        <p14:creationId xmlns:p14="http://schemas.microsoft.com/office/powerpoint/2010/main" val="269206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AF21F-DB08-B6BB-33E2-0E3C21A6DCFC}"/>
              </a:ext>
            </a:extLst>
          </p:cNvPr>
          <p:cNvSpPr txBox="1"/>
          <p:nvPr/>
        </p:nvSpPr>
        <p:spPr>
          <a:xfrm>
            <a:off x="3011557" y="387627"/>
            <a:ext cx="226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Goals Of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D15D8-EA4E-4607-9A5B-CEDDD14D06F3}"/>
              </a:ext>
            </a:extLst>
          </p:cNvPr>
          <p:cNvSpPr txBox="1"/>
          <p:nvPr/>
        </p:nvSpPr>
        <p:spPr>
          <a:xfrm>
            <a:off x="3071193" y="1371600"/>
            <a:ext cx="52279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Develop a user-friendly web application for academic collaboration.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Intuitive interface for course enrollment and resource access.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Create a user-friendly interface for course enrollment, material access, and blog posting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Implement a MySQL database to manage users, courses, materials, blogs, and announcements.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Provide secure role-based authentication using JWT.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7A5FE-7592-4239-958C-68C996E54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956" y="-764755"/>
            <a:ext cx="2951093" cy="295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8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6C1B8E-C748-3B9A-803E-0368FE7050FA}"/>
              </a:ext>
            </a:extLst>
          </p:cNvPr>
          <p:cNvSpPr txBox="1"/>
          <p:nvPr/>
        </p:nvSpPr>
        <p:spPr>
          <a:xfrm>
            <a:off x="3091070" y="576470"/>
            <a:ext cx="50788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Technology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4EBC8-9543-8B2B-3963-715471EA93D1}"/>
              </a:ext>
            </a:extLst>
          </p:cNvPr>
          <p:cNvSpPr txBox="1"/>
          <p:nvPr/>
        </p:nvSpPr>
        <p:spPr>
          <a:xfrm>
            <a:off x="2484782" y="1759227"/>
            <a:ext cx="87364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Backend</a:t>
            </a:r>
            <a:r>
              <a:rPr lang="en-US" sz="2400" dirty="0"/>
              <a:t>: Node.js, Express.js (RESTful APIs).</a:t>
            </a:r>
          </a:p>
          <a:p>
            <a:pPr>
              <a:lnSpc>
                <a:spcPct val="200000"/>
              </a:lnSpc>
            </a:pPr>
            <a:r>
              <a:rPr lang="fr-FR" sz="2400" b="1" dirty="0" err="1"/>
              <a:t>Database</a:t>
            </a:r>
            <a:r>
              <a:rPr lang="fr-FR" sz="2400" dirty="0"/>
              <a:t>: </a:t>
            </a:r>
            <a:r>
              <a:rPr lang="fr-FR" sz="2400" dirty="0" err="1" smtClean="0"/>
              <a:t>MongoDB</a:t>
            </a:r>
            <a:endParaRPr lang="fr-FR" sz="2400" dirty="0"/>
          </a:p>
          <a:p>
            <a:pPr>
              <a:lnSpc>
                <a:spcPct val="200000"/>
              </a:lnSpc>
            </a:pPr>
            <a:r>
              <a:rPr lang="en-US" sz="2400" b="1" dirty="0"/>
              <a:t>Frontend</a:t>
            </a:r>
            <a:r>
              <a:rPr lang="en-US" sz="2400" dirty="0"/>
              <a:t>: Vanilla JavaScript, HTML, CSS.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Tools</a:t>
            </a:r>
            <a:r>
              <a:rPr lang="en-US" sz="2400" dirty="0"/>
              <a:t>: JWT (authentication), Multer (file uploads).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Architecture</a:t>
            </a:r>
            <a:r>
              <a:rPr lang="en-US" sz="2400" dirty="0"/>
              <a:t>: Client-server model with MVC pattern.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3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989373-52E7-ABC9-83E2-D40C95FD0DBB}"/>
              </a:ext>
            </a:extLst>
          </p:cNvPr>
          <p:cNvSpPr txBox="1"/>
          <p:nvPr/>
        </p:nvSpPr>
        <p:spPr>
          <a:xfrm>
            <a:off x="4401378" y="403327"/>
            <a:ext cx="3389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System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96C3B-3EF6-17DA-3615-DF927741EC1E}"/>
              </a:ext>
            </a:extLst>
          </p:cNvPr>
          <p:cNvSpPr txBox="1"/>
          <p:nvPr/>
        </p:nvSpPr>
        <p:spPr>
          <a:xfrm>
            <a:off x="4252291" y="1192694"/>
            <a:ext cx="434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Case Diagram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696" y="1920506"/>
            <a:ext cx="8401482" cy="47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0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AC235-3582-884C-C93D-224522658FD7}"/>
              </a:ext>
            </a:extLst>
          </p:cNvPr>
          <p:cNvSpPr txBox="1"/>
          <p:nvPr/>
        </p:nvSpPr>
        <p:spPr>
          <a:xfrm>
            <a:off x="2464905" y="606288"/>
            <a:ext cx="7007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Entity Relationship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7" y="1314174"/>
            <a:ext cx="5953539" cy="517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807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7F7FE-86DB-8AEE-BA96-A0031D1C1491}"/>
              </a:ext>
            </a:extLst>
          </p:cNvPr>
          <p:cNvSpPr txBox="1"/>
          <p:nvPr/>
        </p:nvSpPr>
        <p:spPr>
          <a:xfrm>
            <a:off x="3935895" y="258416"/>
            <a:ext cx="3756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Dataflow Diagram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A57FE-837A-F986-27FF-611951D1E4F8}"/>
              </a:ext>
            </a:extLst>
          </p:cNvPr>
          <p:cNvSpPr txBox="1"/>
          <p:nvPr/>
        </p:nvSpPr>
        <p:spPr>
          <a:xfrm>
            <a:off x="3935895" y="5973010"/>
            <a:ext cx="362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Dataflow Diagram Level 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30" y="964969"/>
            <a:ext cx="7366804" cy="48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36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621</TotalTime>
  <Words>449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 Display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MD.MEHEDI HASAN</dc:creator>
  <cp:lastModifiedBy>Shoriful Islam</cp:lastModifiedBy>
  <cp:revision>6</cp:revision>
  <dcterms:created xsi:type="dcterms:W3CDTF">2025-04-15T18:56:43Z</dcterms:created>
  <dcterms:modified xsi:type="dcterms:W3CDTF">2025-08-13T18:08:54Z</dcterms:modified>
</cp:coreProperties>
</file>