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>
            <a:extLst>
              <a:ext uri="{FF2B5EF4-FFF2-40B4-BE49-F238E27FC236}">
                <a16:creationId xmlns:a16="http://schemas.microsoft.com/office/drawing/2014/main" id="{770DF919-BA39-632D-84D7-0B74CEAC5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/>
        </p:blipFill>
        <p:spPr>
          <a:xfrm>
            <a:off x="6910519" y="1758724"/>
            <a:ext cx="2994919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Amber Israelsen</cp:lastModifiedBy>
  <cp:revision>1</cp:revision>
  <dcterms:created xsi:type="dcterms:W3CDTF">2023-11-26T17:18:50Z</dcterms:created>
  <dcterms:modified xsi:type="dcterms:W3CDTF">2023-11-26T17:51:48Z</dcterms:modified>
</cp:coreProperties>
</file>