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197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863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320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13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0602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78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0081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0352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789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644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97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318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67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63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042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35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924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6B2B-AEC4-4CA4-9FAE-AEC330BAAA90}" type="datetimeFigureOut">
              <a:rPr lang="da-DK" smtClean="0"/>
              <a:t>16-03-2018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D17C-F119-48C2-A6E4-2FF809F6A0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699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t billede, der indeholder indendørs, sidder&#10;&#10;Beskrivelse, der er oprettet med høj sikkerhed">
            <a:extLst>
              <a:ext uri="{FF2B5EF4-FFF2-40B4-BE49-F238E27FC236}">
                <a16:creationId xmlns:a16="http://schemas.microsoft.com/office/drawing/2014/main" id="{BDFADFB3-3D44-49A8-AE3B-A87C61607F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 descr="Et billede, der indeholder sidder&#10;&#10;Beskrivelse, der er oprettet med høj sikkerhed">
            <a:extLst>
              <a:ext uri="{FF2B5EF4-FFF2-40B4-BE49-F238E27FC236}">
                <a16:creationId xmlns:a16="http://schemas.microsoft.com/office/drawing/2014/main" id="{BB912AE0-CAD9-4F8F-A2A2-BDF07D4EDD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1F70D6E8-7747-4ADD-AA06-DECA16581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30" y="1801368"/>
            <a:ext cx="1956547" cy="26609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86A562-1BC6-4EC1-97DD-44F84848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600"/>
              <a:t>Inception Deck</a:t>
            </a:r>
            <a:br>
              <a:rPr lang="en-US" sz="5600"/>
            </a:br>
            <a:r>
              <a:rPr lang="en-US" sz="5600"/>
              <a:t>Project Pear</a:t>
            </a:r>
          </a:p>
        </p:txBody>
      </p:sp>
    </p:spTree>
    <p:extLst>
      <p:ext uri="{BB962C8B-B14F-4D97-AF65-F5344CB8AC3E}">
        <p14:creationId xmlns:p14="http://schemas.microsoft.com/office/powerpoint/2010/main" val="395601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C35C3-2144-4DEC-B7EB-425B564D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What’s</a:t>
            </a:r>
            <a:r>
              <a:rPr lang="da-DK" dirty="0"/>
              <a:t> GOING TO TAKE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2853ECC0-6417-4D42-8DCE-669CB282A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162363"/>
              </p:ext>
            </p:extLst>
          </p:nvPr>
        </p:nvGraphicFramePr>
        <p:xfrm>
          <a:off x="685800" y="2193925"/>
          <a:ext cx="1082040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405157091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903374902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24099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Prioritet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Beskrivelse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8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Holde overblikket i pressede situationer, samt uddelegere arbejdsopgaver.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1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C# programmering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2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Grafiker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Udarbejde grafik til produktet så det er bedre præsenteret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9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Spiltester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Teste om spillet har de værdier vi leder efter, og om det er sjovt.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18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Laver test af koden, for at optimere så vi ikke har dårlig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4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14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9052C-520E-460D-98F0-655B6B24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F5E4FC-697B-4B0F-A6CE-455160E9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</a:t>
            </a:r>
            <a:r>
              <a:rPr lang="da-DK" dirty="0" err="1"/>
              <a:t>develop</a:t>
            </a:r>
            <a:r>
              <a:rPr lang="da-DK" dirty="0"/>
              <a:t> a 2D </a:t>
            </a:r>
            <a:r>
              <a:rPr lang="da-DK" dirty="0" err="1"/>
              <a:t>Platforming</a:t>
            </a:r>
            <a:r>
              <a:rPr lang="da-DK" dirty="0"/>
              <a:t> game with a highscore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81762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21590-EEB2-4B36-B117-932C983B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Elevator Pitch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E99A18-C6C6-4A7C-BE30-6FD723CB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Til: Klassen.</a:t>
            </a:r>
          </a:p>
          <a:p>
            <a:pPr marL="0" indent="0">
              <a:buNone/>
            </a:pPr>
            <a:r>
              <a:rPr lang="da-DK" dirty="0"/>
              <a:t>For: Klasseelever og lærere.</a:t>
            </a:r>
          </a:p>
          <a:p>
            <a:pPr marL="0" indent="0">
              <a:buNone/>
            </a:pPr>
            <a:r>
              <a:rPr lang="da-DK" dirty="0"/>
              <a:t>Som: Ønsker at konkurrere om at ligge i toppen af scoreboardet.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Spillet, er et 2d spil. Med meget simple mekanikker, hvorimod vores konkurrenter har avancerede mekanikker.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779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0DEA7-5803-43FE-966A-E0C44518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</a:t>
            </a:r>
            <a:r>
              <a:rPr lang="da-DK" dirty="0" err="1"/>
              <a:t>Pear</a:t>
            </a:r>
            <a:endParaRPr lang="da-DK" dirty="0"/>
          </a:p>
        </p:txBody>
      </p:sp>
      <p:pic>
        <p:nvPicPr>
          <p:cNvPr id="5" name="Pladsholder til indhold 4" descr="Et billede, der indeholder skilt&#10;&#10;Beskrivelse, der er oprettet med høj sikkerhed">
            <a:extLst>
              <a:ext uri="{FF2B5EF4-FFF2-40B4-BE49-F238E27FC236}">
                <a16:creationId xmlns:a16="http://schemas.microsoft.com/office/drawing/2014/main" id="{22C5AE22-8323-49B2-B1FA-1BF5282B0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43" y="2193925"/>
            <a:ext cx="4024313" cy="4024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65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FF5FE-76CF-4EC5-BA05-558C04B8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Not List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A60F7A4A-C72D-412E-8880-B7DE4A55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79581"/>
              </p:ext>
            </p:extLst>
          </p:nvPr>
        </p:nvGraphicFramePr>
        <p:xfrm>
          <a:off x="1100830" y="2131060"/>
          <a:ext cx="1040536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456">
                  <a:extLst>
                    <a:ext uri="{9D8B030D-6E8A-4147-A177-3AD203B41FA5}">
                      <a16:colId xmlns:a16="http://schemas.microsoft.com/office/drawing/2014/main" val="238013085"/>
                    </a:ext>
                  </a:extLst>
                </a:gridCol>
                <a:gridCol w="3468456">
                  <a:extLst>
                    <a:ext uri="{9D8B030D-6E8A-4147-A177-3AD203B41FA5}">
                      <a16:colId xmlns:a16="http://schemas.microsoft.com/office/drawing/2014/main" val="1622365355"/>
                    </a:ext>
                  </a:extLst>
                </a:gridCol>
                <a:gridCol w="3468456">
                  <a:extLst>
                    <a:ext uri="{9D8B030D-6E8A-4147-A177-3AD203B41FA5}">
                      <a16:colId xmlns:a16="http://schemas.microsoft.com/office/drawing/2014/main" val="874203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Unresolved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34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At kunne gå rundt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Angreb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1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Hoppe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Fjender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Score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Multiplayer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06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At kunne tabe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At kunne begynde forfra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At uploade scoren til en webservice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2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3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29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A07EF-1543-4655-AE18-E6FEAB27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Meet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neighbours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7F93D1-1779-4A40-9F82-7ED64EDF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Alto’s</a:t>
            </a:r>
            <a:r>
              <a:rPr lang="da-DK" dirty="0"/>
              <a:t> Adventure</a:t>
            </a:r>
          </a:p>
          <a:p>
            <a:r>
              <a:rPr lang="da-DK" dirty="0"/>
              <a:t>Run or Die</a:t>
            </a:r>
          </a:p>
          <a:p>
            <a:r>
              <a:rPr lang="da-DK" dirty="0" err="1"/>
              <a:t>Crashy</a:t>
            </a:r>
            <a:r>
              <a:rPr lang="da-DK" dirty="0"/>
              <a:t> Cats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3201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263FD-C1E7-4CE2-BDA6-79696432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on the solution</a:t>
            </a:r>
          </a:p>
        </p:txBody>
      </p:sp>
      <p:pic>
        <p:nvPicPr>
          <p:cNvPr id="5" name="Pladsholder til indhold 4" descr="Et billede, der indeholder skilt&#10;&#10;Beskrivelse, der er oprettet med høj sikkerhed">
            <a:extLst>
              <a:ext uri="{FF2B5EF4-FFF2-40B4-BE49-F238E27FC236}">
                <a16:creationId xmlns:a16="http://schemas.microsoft.com/office/drawing/2014/main" id="{594EFFAD-A2EC-4378-B92E-036DAA18B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43" y="1979058"/>
            <a:ext cx="4024313" cy="4024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195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1D9DF-6DA8-416E-8B00-7E6F2667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Risks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762B4D-8919-4F5D-A4C7-6E1247EF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Manglende kompetencer</a:t>
            </a:r>
          </a:p>
          <a:p>
            <a:r>
              <a:rPr lang="da-DK" dirty="0"/>
              <a:t>Tidsmangel</a:t>
            </a:r>
          </a:p>
          <a:p>
            <a:r>
              <a:rPr lang="da-DK" dirty="0"/>
              <a:t>Sygdom</a:t>
            </a:r>
          </a:p>
        </p:txBody>
      </p:sp>
    </p:spTree>
    <p:extLst>
      <p:ext uri="{BB962C8B-B14F-4D97-AF65-F5344CB8AC3E}">
        <p14:creationId xmlns:p14="http://schemas.microsoft.com/office/powerpoint/2010/main" val="392267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E8B6E-6290-4C1F-849D-CC12D0BD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Rough Timeline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A690853-BC4B-42D0-8EC0-93A9947F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60" y="2057401"/>
            <a:ext cx="65817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45704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45</TotalTime>
  <Words>187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Tågespor</vt:lpstr>
      <vt:lpstr>Inception Deck Project Pear</vt:lpstr>
      <vt:lpstr>Why are we here?</vt:lpstr>
      <vt:lpstr>Elevator Pitch</vt:lpstr>
      <vt:lpstr>Project Pear</vt:lpstr>
      <vt:lpstr>Not List</vt:lpstr>
      <vt:lpstr>Meet your neighbours</vt:lpstr>
      <vt:lpstr>Our take on the solution</vt:lpstr>
      <vt:lpstr>Risks</vt:lpstr>
      <vt:lpstr>Rough Timeline</vt:lpstr>
      <vt:lpstr>What’s GOING TO TAKE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 Deck Project Pear</dc:title>
  <dc:creator>Nikolaj Jensen</dc:creator>
  <cp:lastModifiedBy>Nikolaj Dyring Jensen</cp:lastModifiedBy>
  <cp:revision>18</cp:revision>
  <dcterms:created xsi:type="dcterms:W3CDTF">2018-03-16T11:47:16Z</dcterms:created>
  <dcterms:modified xsi:type="dcterms:W3CDTF">2018-03-16T12:32:48Z</dcterms:modified>
</cp:coreProperties>
</file>