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4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9A62-CBBB-774A-B99F-627CF6276BE6}" type="datetimeFigureOut">
              <a:rPr lang="en-US" smtClean="0"/>
              <a:t>5/31/15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434B-E49D-9445-9651-C6920CFD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0622" y="-2716180"/>
            <a:ext cx="9132340" cy="10902238"/>
            <a:chOff x="100622" y="-2716180"/>
            <a:chExt cx="9132340" cy="10902238"/>
          </a:xfrm>
        </p:grpSpPr>
        <p:sp>
          <p:nvSpPr>
            <p:cNvPr id="4" name="TextBox 3"/>
            <p:cNvSpPr txBox="1"/>
            <p:nvPr/>
          </p:nvSpPr>
          <p:spPr>
            <a:xfrm>
              <a:off x="100622" y="-2678455"/>
              <a:ext cx="5120162" cy="10864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0" b="1" dirty="0" smtClean="0">
                  <a:latin typeface="Consolas"/>
                  <a:cs typeface="Consolas"/>
                </a:rPr>
                <a:t>C</a:t>
              </a:r>
              <a:endParaRPr lang="en-US" sz="70000" b="1" dirty="0">
                <a:latin typeface="Consolas"/>
                <a:cs typeface="Consola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2800" y="-2716180"/>
              <a:ext cx="5120162" cy="10864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0" b="1" dirty="0" smtClean="0">
                  <a:latin typeface="Consolas"/>
                  <a:cs typeface="Consolas"/>
                </a:rPr>
                <a:t>E</a:t>
              </a:r>
              <a:endParaRPr lang="en-US" sz="70000" b="1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3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Embree</dc:creator>
  <cp:lastModifiedBy>Cameron Embree</cp:lastModifiedBy>
  <cp:revision>1</cp:revision>
  <dcterms:created xsi:type="dcterms:W3CDTF">2015-05-31T17:03:26Z</dcterms:created>
  <dcterms:modified xsi:type="dcterms:W3CDTF">2015-05-31T17:10:09Z</dcterms:modified>
</cp:coreProperties>
</file>