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F49B9-8AD8-2B8C-1B5F-91B649B1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95A07-73B9-D2EE-A2F3-1A72AAA7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4C55-5457-8EF4-C2B1-70409DB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1276-B199-7A19-4D3B-282ABB52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2477A-CFDE-6383-D1BE-216CA02D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2BDBD-12E6-2CA4-F535-8265D46D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F63D4-F1B4-4D17-E421-2D384336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4929B-4606-32A8-5A0A-AFD76E77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20577-B297-BAA0-90B7-B756E50E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8077D-8FFF-8D64-9790-D434179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8CDA3E-60F2-DB20-B815-73C6D97F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B35C0-4EF1-A320-3D07-7610908BB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F7EAD-F194-9B89-9BB9-377F9C89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97F57-629B-3546-2A97-151F9C17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E72A9-6791-E3F2-463D-794E7CB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4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9878-C1E5-8B6D-185E-939032CC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85BE0-493C-0DBE-369B-67066567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AB4AA-6ACF-617F-A2F7-95DA9727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B8C09-FBE2-F7D4-D1DD-6B545A3E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1A238-C0AD-3F1D-E4A2-9F86DCE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3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9E8B4-C92F-B625-37E6-FC632B2F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6C626-8EC9-AFC3-70DF-2B9E1E6F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D2FA8-EC01-2A05-BB60-B461BCB3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7B9CA-3FB4-5A39-DF0B-DF8B1B37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15586-FB46-4EB5-269A-6B04100D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EC40D-71FA-E4F2-F55C-BE7B67F1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E916-771E-2BDF-7574-C4FE06A93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CB7C9-07FF-4995-7D97-7601B590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BD724-1A52-7589-4326-4A5CDDCE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371B7-325E-CB0A-FA94-C0BCD6DC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0C9FD-84F4-808D-FC33-8D51C01B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76FBA-B8A0-F18D-D4CE-A524E050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EB6DC-996F-EA82-3661-8FEDEF7A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A3D9-C44E-8E72-B0A8-790960ED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2E32B-23CC-2CF7-B31D-3F70A9A5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79938B-A095-184A-7A5F-43BA29E5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129EBE-63A7-59B2-B6F1-5782FCF2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2C4A9-BCA3-C22F-2936-CA2F6AB8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F9048D-7395-F605-79A0-B572C43B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52CD-A97A-340F-913C-CD1CEC95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BCB679-6818-873B-6B87-1320D91B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5F3AB-75C9-1918-832C-2F92C737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32E9A-26CA-F4D0-0EC7-286A8157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EF4E2-6B37-0AA5-7249-986AD507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129CD-5367-400F-570F-FAAA5BE4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AA877-F814-3454-4D0E-F3E04609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76DF1-AC66-08D5-B1B9-EA66796E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1310D-BE40-2EE6-2279-DC27703C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0B9FF-ACBB-D48C-EB33-C698F248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9B5E2-D849-4EA0-2DEA-1B95BE7A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6E09C-BE88-514B-47A9-5B27D947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0BB9D-8D61-F87E-CF41-B9ADCF39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B2D22-F811-07FE-92AB-12263AF3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64637B-3AF4-DE5F-A956-6B4C4E222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4841B-919B-2918-2617-03324FA4B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6D80D-26DD-17B5-6E23-C8131D35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A7573-0E4D-BDDD-DF36-E19A874D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61ACC-6848-CC04-0F57-B8385AEB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741C5-68F0-CD49-5599-CE350F6E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AA9BC-41FA-90C9-1C74-F1DDD1CD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0C0EE-3E6D-D2CA-FAE4-D2DD72E7D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31B9-C4DE-4A46-8A0D-5A6DA216340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5030B-E080-57D4-D19D-EBA6E727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29108-AF54-561A-05D7-8CAE99F2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4CAC9-CC7D-48E9-85B0-679CE412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3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C817A8-3074-643F-B053-512E233EE0EA}"/>
              </a:ext>
            </a:extLst>
          </p:cNvPr>
          <p:cNvSpPr txBox="1"/>
          <p:nvPr/>
        </p:nvSpPr>
        <p:spPr>
          <a:xfrm>
            <a:off x="1496291" y="2644170"/>
            <a:ext cx="9199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 세상 어느 곳에서도</a:t>
            </a:r>
            <a:br>
              <a:rPr lang="en-US" altLang="ko-KR" sz="48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48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나는 그대 숨결을 느낄 수 있어요</a:t>
            </a:r>
            <a:endParaRPr lang="ko-KR" altLang="en-US" sz="48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222BB-D7F7-CC32-F2F3-B1AA0B3284C4}"/>
              </a:ext>
            </a:extLst>
          </p:cNvPr>
          <p:cNvSpPr txBox="1"/>
          <p:nvPr/>
        </p:nvSpPr>
        <p:spPr>
          <a:xfrm>
            <a:off x="330200" y="349250"/>
            <a:ext cx="452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우리는 그대에게 가사 중 </a:t>
            </a:r>
            <a:r>
              <a:rPr lang="en-US" altLang="ko-KR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`</a:t>
            </a:r>
            <a:r>
              <a:rPr lang="ko-KR" altLang="en-US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이 세상 어느 곳에서도 나는 그대 숨결을 느낄 수 있어요</a:t>
            </a:r>
            <a:r>
              <a:rPr lang="en-US" altLang="ko-KR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` </a:t>
            </a:r>
            <a:r>
              <a:rPr lang="ko-KR" altLang="en-US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라는 메시지에 집중함</a:t>
            </a:r>
          </a:p>
        </p:txBody>
      </p:sp>
    </p:spTree>
    <p:extLst>
      <p:ext uri="{BB962C8B-B14F-4D97-AF65-F5344CB8AC3E}">
        <p14:creationId xmlns:p14="http://schemas.microsoft.com/office/powerpoint/2010/main" val="23995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CA306F-88A8-36F9-677D-CB8F81B3E0FA}"/>
              </a:ext>
            </a:extLst>
          </p:cNvPr>
          <p:cNvSpPr/>
          <p:nvPr/>
        </p:nvSpPr>
        <p:spPr>
          <a:xfrm>
            <a:off x="825500" y="1409700"/>
            <a:ext cx="4203700" cy="224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친구 사진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254B7-4B3D-7C9F-48DF-E7A87CBD049E}"/>
              </a:ext>
            </a:extLst>
          </p:cNvPr>
          <p:cNvSpPr txBox="1"/>
          <p:nvPr/>
        </p:nvSpPr>
        <p:spPr>
          <a:xfrm>
            <a:off x="330200" y="349250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대충 우리는 추억을 기억하기를 원한다</a:t>
            </a:r>
            <a:r>
              <a:rPr lang="en-US" altLang="ko-KR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이 세상 어느 곳에서도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6AFF35-5756-505B-2BD7-7C4488EB92F3}"/>
              </a:ext>
            </a:extLst>
          </p:cNvPr>
          <p:cNvSpPr/>
          <p:nvPr/>
        </p:nvSpPr>
        <p:spPr>
          <a:xfrm>
            <a:off x="7766050" y="3321050"/>
            <a:ext cx="4203700" cy="224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 </a:t>
            </a:r>
            <a:r>
              <a:rPr lang="en-US" altLang="ko-KR" dirty="0" err="1"/>
              <a:t>ebs</a:t>
            </a:r>
            <a:r>
              <a:rPr lang="en-US" altLang="ko-KR" dirty="0"/>
              <a:t> </a:t>
            </a:r>
            <a:r>
              <a:rPr lang="ko-KR" altLang="en-US" dirty="0"/>
              <a:t>다큐에서 해외 파견간 분이 가족 사진 보고 있는 사진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FF2418-F380-90E9-6AC4-A06E25337207}"/>
              </a:ext>
            </a:extLst>
          </p:cNvPr>
          <p:cNvSpPr/>
          <p:nvPr/>
        </p:nvSpPr>
        <p:spPr>
          <a:xfrm>
            <a:off x="5346700" y="1409700"/>
            <a:ext cx="4203700" cy="224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 </a:t>
            </a:r>
            <a:r>
              <a:rPr lang="ko-KR" altLang="en-US" dirty="0" err="1"/>
              <a:t>쿠팡에서</a:t>
            </a:r>
            <a:r>
              <a:rPr lang="ko-KR" altLang="en-US" dirty="0"/>
              <a:t> 아기 사진 보면서 일하는 사람은 일 오래한다는 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EE616-7159-3CCF-FA79-085600DBD104}"/>
              </a:ext>
            </a:extLst>
          </p:cNvPr>
          <p:cNvSpPr/>
          <p:nvPr/>
        </p:nvSpPr>
        <p:spPr>
          <a:xfrm>
            <a:off x="2035175" y="3321050"/>
            <a:ext cx="4203700" cy="224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사진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3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1928E-3112-6568-C8F6-EFE7F126D38C}"/>
              </a:ext>
            </a:extLst>
          </p:cNvPr>
          <p:cNvSpPr txBox="1"/>
          <p:nvPr/>
        </p:nvSpPr>
        <p:spPr>
          <a:xfrm>
            <a:off x="330200" y="349250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그래서 생각한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04856-900E-9B37-7951-18FB85D5C85D}"/>
              </a:ext>
            </a:extLst>
          </p:cNvPr>
          <p:cNvSpPr txBox="1"/>
          <p:nvPr/>
        </p:nvSpPr>
        <p:spPr>
          <a:xfrm>
            <a:off x="1496291" y="2644170"/>
            <a:ext cx="9199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우리가 추억을 대신 저장하고</a:t>
            </a:r>
            <a:endParaRPr lang="en-US" altLang="ko-KR" sz="4800" b="0" i="0" dirty="0">
              <a:effectLst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algn="ctr"/>
            <a:r>
              <a:rPr lang="en-US" altLang="ko-KR" sz="4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N</a:t>
            </a:r>
            <a:r>
              <a:rPr lang="ko-KR" altLang="en-US" sz="4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 뒤에 꺼내 주자</a:t>
            </a:r>
          </a:p>
        </p:txBody>
      </p:sp>
    </p:spTree>
    <p:extLst>
      <p:ext uri="{BB962C8B-B14F-4D97-AF65-F5344CB8AC3E}">
        <p14:creationId xmlns:p14="http://schemas.microsoft.com/office/powerpoint/2010/main" val="22439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67D74-6780-6E32-BB4B-956EE1AE5EC1}"/>
              </a:ext>
            </a:extLst>
          </p:cNvPr>
          <p:cNvSpPr txBox="1"/>
          <p:nvPr/>
        </p:nvSpPr>
        <p:spPr>
          <a:xfrm>
            <a:off x="330200" y="349250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핵심기능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8C74C-1143-31F7-8286-621E979EE0DC}"/>
              </a:ext>
            </a:extLst>
          </p:cNvPr>
          <p:cNvSpPr txBox="1"/>
          <p:nvPr/>
        </p:nvSpPr>
        <p:spPr>
          <a:xfrm>
            <a:off x="1362941" y="1418620"/>
            <a:ext cx="9199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추억 있는 사진을 올림</a:t>
            </a:r>
            <a:endParaRPr lang="ko-KR" altLang="en-US" sz="30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B7025-7036-BB3D-229C-806EBA4B7AE8}"/>
              </a:ext>
            </a:extLst>
          </p:cNvPr>
          <p:cNvSpPr txBox="1"/>
          <p:nvPr/>
        </p:nvSpPr>
        <p:spPr>
          <a:xfrm>
            <a:off x="1362941" y="1997671"/>
            <a:ext cx="9199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매번 </a:t>
            </a:r>
            <a:r>
              <a:rPr lang="ko-KR" altLang="en-US" sz="3000" b="0" i="0" dirty="0" err="1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접속할때마다</a:t>
            </a:r>
            <a:r>
              <a:rPr lang="en-US" altLang="ko-KR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올렸던 사진 중 하나를 보여줌</a:t>
            </a:r>
            <a:endParaRPr lang="ko-KR" altLang="en-US" sz="30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0BBF3-36C0-62FC-66BE-3C5131952DF2}"/>
              </a:ext>
            </a:extLst>
          </p:cNvPr>
          <p:cNvSpPr txBox="1"/>
          <p:nvPr/>
        </p:nvSpPr>
        <p:spPr>
          <a:xfrm>
            <a:off x="1362941" y="2576721"/>
            <a:ext cx="9199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N</a:t>
            </a:r>
            <a:r>
              <a:rPr lang="ko-KR" altLang="en-US" sz="30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년이 지난 추억은 따로 알림도 보내줌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E1BAA-03F2-62A3-EC0F-A0D6E9302272}"/>
              </a:ext>
            </a:extLst>
          </p:cNvPr>
          <p:cNvSpPr txBox="1"/>
          <p:nvPr/>
        </p:nvSpPr>
        <p:spPr>
          <a:xfrm>
            <a:off x="1362941" y="3572471"/>
            <a:ext cx="9199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+ </a:t>
            </a:r>
            <a:r>
              <a:rPr lang="ko-KR" altLang="en-US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추억 업그레이드</a:t>
            </a:r>
            <a:endParaRPr lang="ko-KR" altLang="en-US" sz="30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ABCC6-7FC4-43BF-D3A4-444F730B23F4}"/>
              </a:ext>
            </a:extLst>
          </p:cNvPr>
          <p:cNvSpPr txBox="1"/>
          <p:nvPr/>
        </p:nvSpPr>
        <p:spPr>
          <a:xfrm>
            <a:off x="1648691" y="5266383"/>
            <a:ext cx="9199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사진에 텍스트를 저장할 수 있게 하자</a:t>
            </a:r>
            <a:r>
              <a:rPr lang="en-US" altLang="ko-KR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  <a:endParaRPr lang="ko-KR" altLang="en-US" sz="30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81C14-B814-8614-864D-DA9DD862F259}"/>
              </a:ext>
            </a:extLst>
          </p:cNvPr>
          <p:cNvSpPr txBox="1"/>
          <p:nvPr/>
        </p:nvSpPr>
        <p:spPr>
          <a:xfrm>
            <a:off x="1648691" y="4712385"/>
            <a:ext cx="9199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0" i="0" dirty="0">
                <a:effectLst/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보이는 사진이 누구인지 쓸 수 있게 하자</a:t>
            </a:r>
            <a:endParaRPr lang="ko-KR" altLang="en-US" sz="30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B5EB4-4FBC-B378-945A-2EAE7839E72E}"/>
              </a:ext>
            </a:extLst>
          </p:cNvPr>
          <p:cNvSpPr txBox="1"/>
          <p:nvPr/>
        </p:nvSpPr>
        <p:spPr>
          <a:xfrm>
            <a:off x="1648691" y="4204385"/>
            <a:ext cx="9199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보이는 사진이 어디인지 알 수 있게 하자</a:t>
            </a:r>
          </a:p>
        </p:txBody>
      </p:sp>
    </p:spTree>
    <p:extLst>
      <p:ext uri="{BB962C8B-B14F-4D97-AF65-F5344CB8AC3E}">
        <p14:creationId xmlns:p14="http://schemas.microsoft.com/office/powerpoint/2010/main" val="97155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KoPub바탕체 Light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1</cp:revision>
  <dcterms:created xsi:type="dcterms:W3CDTF">2025-05-10T05:00:01Z</dcterms:created>
  <dcterms:modified xsi:type="dcterms:W3CDTF">2025-05-10T05:14:09Z</dcterms:modified>
</cp:coreProperties>
</file>