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  <p:sldId id="258" r:id="rId4"/>
    <p:sldId id="259" r:id="rId5"/>
    <p:sldId id="262" r:id="rId6"/>
    <p:sldId id="260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69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6" autoAdjust="0"/>
    <p:restoredTop sz="94660"/>
  </p:normalViewPr>
  <p:slideViewPr>
    <p:cSldViewPr snapToGrid="0">
      <p:cViewPr varScale="1">
        <p:scale>
          <a:sx n="86" d="100"/>
          <a:sy n="86" d="100"/>
        </p:scale>
        <p:origin x="270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864D96-689E-AEC5-9D43-3F12BE16FA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6A3C265-049F-9064-DE8A-D07B0C116D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E4EEC9-5F22-D2C0-AF8D-24257F001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37ED9-BAE9-4964-B5B2-FE1556D2378E}" type="datetimeFigureOut">
              <a:rPr lang="ko-KR" altLang="en-US" smtClean="0"/>
              <a:t>2025-05-10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C37B00-E246-63C7-B220-9F2706B66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55440D-0455-AE61-3B90-07D52CD08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C49F2-E55C-4CAE-8E1F-C43A9253C6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6618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CB1AD1-8CBC-A9E1-E4C3-508573B00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456A044-2EA4-EF29-EC01-4133A19650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3810AB-5AE1-BF94-A9DA-A3CFC735B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37ED9-BAE9-4964-B5B2-FE1556D2378E}" type="datetimeFigureOut">
              <a:rPr lang="ko-KR" altLang="en-US" smtClean="0"/>
              <a:t>2025-05-10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C0DD8E-FD05-94E5-855D-20BC92700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84511C-9255-474F-9B22-F7BF17F8C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C49F2-E55C-4CAE-8E1F-C43A9253C6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0449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FE998AF-F31C-FE84-D4E8-4FAEA3E5D5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277F662-F491-69C9-9E1C-B9C97FBF72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575FE7-E189-7B10-0605-94B1F1155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37ED9-BAE9-4964-B5B2-FE1556D2378E}" type="datetimeFigureOut">
              <a:rPr lang="ko-KR" altLang="en-US" smtClean="0"/>
              <a:t>2025-05-10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A01932-02FA-F312-AC42-D2F003DAB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629545-9E80-3AB6-5DD5-81F8F99A7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C49F2-E55C-4CAE-8E1F-C43A9253C6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1354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342C9F-8E68-D55D-E7FA-B042EE3CB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2811E7-EB91-FB30-EB9C-0A62AE5E5C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AFE2EF-2449-6850-9CE7-8A73AD52B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37ED9-BAE9-4964-B5B2-FE1556D2378E}" type="datetimeFigureOut">
              <a:rPr lang="ko-KR" altLang="en-US" smtClean="0"/>
              <a:t>2025-05-10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94237F-9CCC-2EA0-69D0-F92D082BA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154CA0-4D06-437C-AE5C-78BD059F4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C49F2-E55C-4CAE-8E1F-C43A9253C6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1183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A7432A-A347-E927-4DCC-E1292E619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4856809-FB33-FA68-5D36-611EDA47A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F50121-2310-851A-32FC-71AB246D4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37ED9-BAE9-4964-B5B2-FE1556D2378E}" type="datetimeFigureOut">
              <a:rPr lang="ko-KR" altLang="en-US" smtClean="0"/>
              <a:t>2025-05-10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4C0B89-DB8A-E78E-EA33-CCBCDF654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A8CE39-903E-513F-749F-88C46888E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C49F2-E55C-4CAE-8E1F-C43A9253C6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0933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A78520-CB83-8377-C5C0-40B5A3690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406C5E-CCE7-A0FF-544F-2DD03E7B6D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8030172-300A-3F14-97BA-F7E34F8A21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9269223-CEEB-0F31-FDC6-334AF5EEA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37ED9-BAE9-4964-B5B2-FE1556D2378E}" type="datetimeFigureOut">
              <a:rPr lang="ko-KR" altLang="en-US" smtClean="0"/>
              <a:t>2025-05-10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7F17D87-0538-8906-7CD6-465F5F9D1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BC8BA4C-F67A-2C34-8867-5742BB32C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C49F2-E55C-4CAE-8E1F-C43A9253C6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8149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AD6103-A762-2D6D-3469-678BE79F2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1B2534-7A78-7B32-A731-8BB36882B4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2561D01-F425-EC63-B0D9-5E2EBF06C6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719AA54-BF91-C03D-6407-F5C4AB79FC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3DF7048-EBDC-9BF9-8A5A-D50B5523AF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34B9A0B-6941-6CC2-904D-70ECC645C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37ED9-BAE9-4964-B5B2-FE1556D2378E}" type="datetimeFigureOut">
              <a:rPr lang="ko-KR" altLang="en-US" smtClean="0"/>
              <a:t>2025-05-10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3B189E0-227B-3952-F1BE-82639B074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42FF51D-FEB3-C635-FE63-DE2B2DC4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C49F2-E55C-4CAE-8E1F-C43A9253C6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6099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7D4D27-DBCC-1A1C-3BCE-2C5048563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32B749-BA1A-88B3-B37C-98525BAAA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37ED9-BAE9-4964-B5B2-FE1556D2378E}" type="datetimeFigureOut">
              <a:rPr lang="ko-KR" altLang="en-US" smtClean="0"/>
              <a:t>2025-05-10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FFB178B-1CC9-54DF-3C77-01250401D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F96CC02-F957-DA38-C68B-80DFBE068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C49F2-E55C-4CAE-8E1F-C43A9253C6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3711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4105929-B6B2-0991-4EB8-AFFA65739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37ED9-BAE9-4964-B5B2-FE1556D2378E}" type="datetimeFigureOut">
              <a:rPr lang="ko-KR" altLang="en-US" smtClean="0"/>
              <a:t>2025-05-10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C2EB1DA-1A7F-90C9-EFD2-C9A51565F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F93413E-7284-2AE6-D1CE-1C73A6AF8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C49F2-E55C-4CAE-8E1F-C43A9253C6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4361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2D3C98-5C53-34B1-321E-4DCF407AB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CDD4CD-DC25-68F2-C4D6-AA0E946B43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A3FCF0B-2B00-971B-245C-DB17EDB383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6FA227-4B70-1B75-372D-DBD0C1E42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37ED9-BAE9-4964-B5B2-FE1556D2378E}" type="datetimeFigureOut">
              <a:rPr lang="ko-KR" altLang="en-US" smtClean="0"/>
              <a:t>2025-05-10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DAA5BE5-6494-1436-B205-BCA8173CA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CCCA27-6ACE-0AAF-498A-C1FAEB9C9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C49F2-E55C-4CAE-8E1F-C43A9253C6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1338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C2356E-C744-BDE1-FC7B-5AB417B7E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7C9C65E-8C64-FB23-ABC0-AA5BA24E94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CA5EAC1-213E-3887-9E2F-F259A7C96D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D693A9F-50EB-F658-1088-4CFDFFC63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37ED9-BAE9-4964-B5B2-FE1556D2378E}" type="datetimeFigureOut">
              <a:rPr lang="ko-KR" altLang="en-US" smtClean="0"/>
              <a:t>2025-05-10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459D957-CCDA-AE4A-999A-36B78B8C3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21CB6C2-C9D1-C44F-63B9-F39E7E53E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C49F2-E55C-4CAE-8E1F-C43A9253C6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42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94BED4A-47FE-2BF8-CFF3-2221B46D2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A6BA76-73EF-62F5-63C7-D0D6BC6E1B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83622E-169E-CFF7-1EB9-1DB458E19C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37ED9-BAE9-4964-B5B2-FE1556D2378E}" type="datetimeFigureOut">
              <a:rPr lang="ko-KR" altLang="en-US" smtClean="0"/>
              <a:t>2025-05-10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386DB4-C431-F342-0690-0F0297E9A9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111E12-25CF-3368-549B-E4388B0FCC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8C49F2-E55C-4CAE-8E1F-C43A9253C6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9713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25DEA78-147E-7049-9B8D-3844DB99492C}"/>
              </a:ext>
            </a:extLst>
          </p:cNvPr>
          <p:cNvSpPr/>
          <p:nvPr/>
        </p:nvSpPr>
        <p:spPr>
          <a:xfrm>
            <a:off x="615950" y="241300"/>
            <a:ext cx="10800000" cy="64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83F1EA9-128A-A1B1-0B14-EA3C8332A451}"/>
              </a:ext>
            </a:extLst>
          </p:cNvPr>
          <p:cNvSpPr/>
          <p:nvPr/>
        </p:nvSpPr>
        <p:spPr>
          <a:xfrm>
            <a:off x="1041400" y="1200150"/>
            <a:ext cx="6210300" cy="5232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대충</a:t>
            </a:r>
            <a:r>
              <a:rPr lang="en-US" altLang="ko-KR" dirty="0"/>
              <a:t> </a:t>
            </a:r>
            <a:r>
              <a:rPr lang="ko-KR" altLang="en-US" dirty="0"/>
              <a:t>사진</a:t>
            </a:r>
            <a:endParaRPr lang="en-US" altLang="ko-KR" dirty="0"/>
          </a:p>
          <a:p>
            <a:pPr algn="ctr"/>
            <a:r>
              <a:rPr lang="en-US" altLang="ko-KR" dirty="0"/>
              <a:t>(15ch</a:t>
            </a:r>
            <a:r>
              <a:rPr lang="ko-KR" altLang="en-US" dirty="0"/>
              <a:t>마다</a:t>
            </a:r>
            <a:r>
              <a:rPr lang="en-US" altLang="ko-KR" dirty="0"/>
              <a:t> </a:t>
            </a:r>
            <a:r>
              <a:rPr lang="ko-KR" altLang="en-US" dirty="0"/>
              <a:t>다른</a:t>
            </a:r>
            <a:r>
              <a:rPr lang="en-US" altLang="ko-KR" dirty="0"/>
              <a:t> </a:t>
            </a:r>
            <a:r>
              <a:rPr lang="ko-KR" altLang="en-US" dirty="0"/>
              <a:t>사진으로</a:t>
            </a:r>
            <a:r>
              <a:rPr lang="en-US" altLang="ko-KR" dirty="0"/>
              <a:t> </a:t>
            </a:r>
            <a:r>
              <a:rPr lang="ko-KR" altLang="en-US" dirty="0"/>
              <a:t>랜덤하게</a:t>
            </a:r>
            <a:r>
              <a:rPr lang="en-US" altLang="ko-KR" dirty="0"/>
              <a:t> </a:t>
            </a:r>
            <a:r>
              <a:rPr lang="ko-KR" altLang="en-US" dirty="0" err="1"/>
              <a:t>넘어감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B3B03F-C9CE-33D4-B877-705F9ACA4739}"/>
              </a:ext>
            </a:extLst>
          </p:cNvPr>
          <p:cNvSpPr txBox="1"/>
          <p:nvPr/>
        </p:nvSpPr>
        <p:spPr>
          <a:xfrm>
            <a:off x="1041400" y="425450"/>
            <a:ext cx="6032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네놈의</a:t>
            </a:r>
            <a:r>
              <a:rPr lang="en-US" altLang="ko-KR" sz="3600" dirty="0"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 </a:t>
            </a:r>
            <a:r>
              <a:rPr lang="ko-KR" altLang="en-US" sz="3600" dirty="0"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추억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8783115F-41FC-91A8-667D-DEA42FC93BD8}"/>
              </a:ext>
            </a:extLst>
          </p:cNvPr>
          <p:cNvSpPr/>
          <p:nvPr/>
        </p:nvSpPr>
        <p:spPr>
          <a:xfrm>
            <a:off x="7390725" y="1200150"/>
            <a:ext cx="3886200" cy="1136650"/>
          </a:xfrm>
          <a:prstGeom prst="roundRect">
            <a:avLst>
              <a:gd name="adj" fmla="val 18902"/>
            </a:avLst>
          </a:prstGeom>
          <a:solidFill>
            <a:srgbClr val="3469D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사진 올리기</a:t>
            </a:r>
            <a:endParaRPr lang="ko-KR" altLang="en-US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CC9DEF6B-7902-85FC-FD3F-9920FA92DA7A}"/>
              </a:ext>
            </a:extLst>
          </p:cNvPr>
          <p:cNvSpPr/>
          <p:nvPr/>
        </p:nvSpPr>
        <p:spPr>
          <a:xfrm>
            <a:off x="7390725" y="2501900"/>
            <a:ext cx="3886200" cy="1136650"/>
          </a:xfrm>
          <a:prstGeom prst="roundRect">
            <a:avLst>
              <a:gd name="adj" fmla="val 16108"/>
            </a:avLst>
          </a:prstGeom>
          <a:solidFill>
            <a:srgbClr val="3469D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지도로 보기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625A376-B92F-59EE-C9CD-4D256B59C7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9138" y="382488"/>
            <a:ext cx="652562" cy="652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307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2564A0-F120-1CD3-2F85-71F3972840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87CE082-F81E-6760-9786-38DCDACDE3C6}"/>
              </a:ext>
            </a:extLst>
          </p:cNvPr>
          <p:cNvSpPr/>
          <p:nvPr/>
        </p:nvSpPr>
        <p:spPr>
          <a:xfrm>
            <a:off x="615950" y="241300"/>
            <a:ext cx="8150679" cy="64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190022-EF77-E56A-C681-C51DA689C42F}"/>
              </a:ext>
            </a:extLst>
          </p:cNvPr>
          <p:cNvSpPr txBox="1"/>
          <p:nvPr/>
        </p:nvSpPr>
        <p:spPr>
          <a:xfrm>
            <a:off x="1041400" y="425450"/>
            <a:ext cx="6032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네놈의 추억 회상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D6805FD0-F6B7-3D1E-71CC-488E8CA5F2AA}"/>
              </a:ext>
            </a:extLst>
          </p:cNvPr>
          <p:cNvSpPr/>
          <p:nvPr/>
        </p:nvSpPr>
        <p:spPr>
          <a:xfrm>
            <a:off x="946151" y="1200150"/>
            <a:ext cx="3644900" cy="4610100"/>
          </a:xfrm>
          <a:prstGeom prst="roundRect">
            <a:avLst>
              <a:gd name="adj" fmla="val 628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4114CC7-5E18-2081-9104-18234D64F71C}"/>
              </a:ext>
            </a:extLst>
          </p:cNvPr>
          <p:cNvSpPr/>
          <p:nvPr/>
        </p:nvSpPr>
        <p:spPr>
          <a:xfrm>
            <a:off x="1193800" y="1384300"/>
            <a:ext cx="3155950" cy="33147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u="sng" dirty="0"/>
              <a:t>대충</a:t>
            </a:r>
            <a:r>
              <a:rPr lang="en-US" altLang="ko-KR" u="sng" dirty="0"/>
              <a:t> </a:t>
            </a:r>
            <a:r>
              <a:rPr lang="ko-KR" altLang="en-US" u="sng" dirty="0"/>
              <a:t>사진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174FAF-3741-E8B0-E98A-55FA0EC3592C}"/>
              </a:ext>
            </a:extLst>
          </p:cNvPr>
          <p:cNvSpPr txBox="1"/>
          <p:nvPr/>
        </p:nvSpPr>
        <p:spPr>
          <a:xfrm>
            <a:off x="1143000" y="4883150"/>
            <a:ext cx="3206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인서</a:t>
            </a:r>
            <a:r>
              <a:rPr lang="en-US" altLang="ko-KR" dirty="0"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Kim</a:t>
            </a:r>
            <a:r>
              <a:rPr lang="ko-KR" altLang="en-US" dirty="0"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과 </a:t>
            </a:r>
            <a:r>
              <a:rPr lang="en-US" altLang="ko-KR" dirty="0"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SKYST </a:t>
            </a:r>
            <a:r>
              <a:rPr lang="ko-KR" altLang="en-US" dirty="0" err="1"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나간지</a:t>
            </a:r>
            <a:r>
              <a:rPr lang="ko-KR" altLang="en-US" dirty="0"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 </a:t>
            </a:r>
            <a:r>
              <a:rPr lang="en-US" altLang="ko-KR" dirty="0"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1</a:t>
            </a:r>
            <a:r>
              <a:rPr lang="ko-KR" altLang="en-US" dirty="0"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년이 되었어요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6B578D53-C854-EABB-96AA-28CD325748E3}"/>
              </a:ext>
            </a:extLst>
          </p:cNvPr>
          <p:cNvSpPr/>
          <p:nvPr/>
        </p:nvSpPr>
        <p:spPr>
          <a:xfrm>
            <a:off x="4838700" y="1200150"/>
            <a:ext cx="3644900" cy="4610100"/>
          </a:xfrm>
          <a:prstGeom prst="roundRect">
            <a:avLst>
              <a:gd name="adj" fmla="val 628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E5128C6-043C-DB87-8426-9A42A471D10F}"/>
              </a:ext>
            </a:extLst>
          </p:cNvPr>
          <p:cNvSpPr/>
          <p:nvPr/>
        </p:nvSpPr>
        <p:spPr>
          <a:xfrm>
            <a:off x="5086349" y="1384300"/>
            <a:ext cx="3155950" cy="33147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u="sng" dirty="0"/>
              <a:t>대충</a:t>
            </a:r>
            <a:r>
              <a:rPr lang="en-US" altLang="ko-KR" u="sng" dirty="0"/>
              <a:t> </a:t>
            </a:r>
            <a:r>
              <a:rPr lang="ko-KR" altLang="en-US" u="sng" dirty="0"/>
              <a:t>사진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EE645D-9F3A-C2BA-2485-388C2AB52755}"/>
              </a:ext>
            </a:extLst>
          </p:cNvPr>
          <p:cNvSpPr txBox="1"/>
          <p:nvPr/>
        </p:nvSpPr>
        <p:spPr>
          <a:xfrm>
            <a:off x="5035549" y="4883150"/>
            <a:ext cx="3206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경성제국대학 입학한지 딱 </a:t>
            </a:r>
            <a:r>
              <a:rPr lang="en-US" altLang="ko-KR" dirty="0"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2</a:t>
            </a:r>
            <a:r>
              <a:rPr lang="ko-KR" altLang="en-US" dirty="0" err="1"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년째에요</a:t>
            </a:r>
            <a:endParaRPr lang="ko-KR" altLang="en-US" dirty="0">
              <a:latin typeface="KoPub바탕체 Medium" panose="02020603020101020101" pitchFamily="18" charset="-127"/>
              <a:ea typeface="KoPub바탕체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93672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D71345F-827D-644C-99BD-3FDE0EB50E34}"/>
              </a:ext>
            </a:extLst>
          </p:cNvPr>
          <p:cNvSpPr/>
          <p:nvPr/>
        </p:nvSpPr>
        <p:spPr>
          <a:xfrm>
            <a:off x="615950" y="241300"/>
            <a:ext cx="10800000" cy="64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9EFB5B-56EE-C012-7E99-DA03D0A1CF7F}"/>
              </a:ext>
            </a:extLst>
          </p:cNvPr>
          <p:cNvSpPr txBox="1"/>
          <p:nvPr/>
        </p:nvSpPr>
        <p:spPr>
          <a:xfrm>
            <a:off x="1041400" y="425450"/>
            <a:ext cx="6032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사진 업로드 해라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6E91EC68-DD37-0FB8-2F91-7CE40F0B7AD5}"/>
              </a:ext>
            </a:extLst>
          </p:cNvPr>
          <p:cNvSpPr/>
          <p:nvPr/>
        </p:nvSpPr>
        <p:spPr>
          <a:xfrm>
            <a:off x="1041400" y="1170206"/>
            <a:ext cx="2476500" cy="569694"/>
          </a:xfrm>
          <a:prstGeom prst="roundRect">
            <a:avLst>
              <a:gd name="adj" fmla="val 18902"/>
            </a:avLst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업로드 버튼</a:t>
            </a:r>
            <a:endParaRPr lang="ko-KR" altLang="en-US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F74AD6C3-5801-5CB7-D123-9FD76F52D6FF}"/>
              </a:ext>
            </a:extLst>
          </p:cNvPr>
          <p:cNvSpPr/>
          <p:nvPr/>
        </p:nvSpPr>
        <p:spPr>
          <a:xfrm>
            <a:off x="1041400" y="1838325"/>
            <a:ext cx="2476500" cy="569694"/>
          </a:xfrm>
          <a:prstGeom prst="roundRect">
            <a:avLst>
              <a:gd name="adj" fmla="val 1890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폴더로 업로드 버튼</a:t>
            </a:r>
          </a:p>
        </p:txBody>
      </p:sp>
    </p:spTree>
    <p:extLst>
      <p:ext uri="{BB962C8B-B14F-4D97-AF65-F5344CB8AC3E}">
        <p14:creationId xmlns:p14="http://schemas.microsoft.com/office/powerpoint/2010/main" val="3240013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89AD41-42C5-278A-809A-5CEE1F2FBA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AF4E289-0609-B5CF-0A00-24FE27FA9575}"/>
              </a:ext>
            </a:extLst>
          </p:cNvPr>
          <p:cNvSpPr/>
          <p:nvPr/>
        </p:nvSpPr>
        <p:spPr>
          <a:xfrm>
            <a:off x="615950" y="241300"/>
            <a:ext cx="10800000" cy="64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342BE8-9C99-E5E9-39F4-30AB06879104}"/>
              </a:ext>
            </a:extLst>
          </p:cNvPr>
          <p:cNvSpPr txBox="1"/>
          <p:nvPr/>
        </p:nvSpPr>
        <p:spPr>
          <a:xfrm>
            <a:off x="1041400" y="425450"/>
            <a:ext cx="6032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사진 업로드 해라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D1B8612A-97AD-259C-580C-1C950C733E60}"/>
              </a:ext>
            </a:extLst>
          </p:cNvPr>
          <p:cNvSpPr/>
          <p:nvPr/>
        </p:nvSpPr>
        <p:spPr>
          <a:xfrm>
            <a:off x="7391400" y="1187450"/>
            <a:ext cx="3600450" cy="372378"/>
          </a:xfrm>
          <a:prstGeom prst="roundRect">
            <a:avLst>
              <a:gd name="adj" fmla="val 0"/>
            </a:avLst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친구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55F5582-BAFD-0D76-F601-213F600D5483}"/>
              </a:ext>
            </a:extLst>
          </p:cNvPr>
          <p:cNvSpPr/>
          <p:nvPr/>
        </p:nvSpPr>
        <p:spPr>
          <a:xfrm>
            <a:off x="1041400" y="1187450"/>
            <a:ext cx="6210300" cy="3530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대충</a:t>
            </a:r>
            <a:r>
              <a:rPr lang="en-US" altLang="ko-KR" dirty="0"/>
              <a:t> </a:t>
            </a:r>
            <a:r>
              <a:rPr lang="ko-KR" altLang="en-US" dirty="0"/>
              <a:t>사진</a:t>
            </a:r>
            <a:endParaRPr lang="en-US" altLang="ko-KR" dirty="0"/>
          </a:p>
          <a:p>
            <a:pPr algn="ctr"/>
            <a:r>
              <a:rPr lang="en-US" altLang="ko-KR" dirty="0"/>
              <a:t>(15ch</a:t>
            </a:r>
            <a:r>
              <a:rPr lang="ko-KR" altLang="en-US" dirty="0"/>
              <a:t>마다</a:t>
            </a:r>
            <a:r>
              <a:rPr lang="en-US" altLang="ko-KR" dirty="0"/>
              <a:t> </a:t>
            </a:r>
            <a:r>
              <a:rPr lang="ko-KR" altLang="en-US" dirty="0"/>
              <a:t>다른</a:t>
            </a:r>
            <a:r>
              <a:rPr lang="en-US" altLang="ko-KR" dirty="0"/>
              <a:t> </a:t>
            </a:r>
            <a:r>
              <a:rPr lang="ko-KR" altLang="en-US" dirty="0"/>
              <a:t>사진으로</a:t>
            </a:r>
            <a:r>
              <a:rPr lang="en-US" altLang="ko-KR" dirty="0"/>
              <a:t> </a:t>
            </a:r>
            <a:r>
              <a:rPr lang="ko-KR" altLang="en-US" dirty="0"/>
              <a:t>랜덤하게</a:t>
            </a:r>
            <a:r>
              <a:rPr lang="en-US" altLang="ko-KR" dirty="0"/>
              <a:t> </a:t>
            </a:r>
            <a:r>
              <a:rPr lang="ko-KR" altLang="en-US" dirty="0" err="1"/>
              <a:t>넘어감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B3741DD5-899F-0F46-8005-E974BAE2A636}"/>
              </a:ext>
            </a:extLst>
          </p:cNvPr>
          <p:cNvSpPr/>
          <p:nvPr/>
        </p:nvSpPr>
        <p:spPr>
          <a:xfrm>
            <a:off x="7391400" y="2047103"/>
            <a:ext cx="3600450" cy="37237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err="1">
                <a:solidFill>
                  <a:schemeClr val="tx1"/>
                </a:solidFill>
              </a:rPr>
              <a:t>김인서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C535C08A-7C54-71B3-D8B3-12656E6EF97B}"/>
              </a:ext>
            </a:extLst>
          </p:cNvPr>
          <p:cNvSpPr/>
          <p:nvPr/>
        </p:nvSpPr>
        <p:spPr>
          <a:xfrm>
            <a:off x="7391400" y="2534378"/>
            <a:ext cx="3600450" cy="37237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서울 동래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E0E43EDE-271A-F9E5-0E4A-28909E3EF165}"/>
              </a:ext>
            </a:extLst>
          </p:cNvPr>
          <p:cNvSpPr/>
          <p:nvPr/>
        </p:nvSpPr>
        <p:spPr>
          <a:xfrm>
            <a:off x="7391400" y="3021653"/>
            <a:ext cx="3600450" cy="102683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SKYST </a:t>
            </a:r>
            <a:r>
              <a:rPr lang="ko-KR" altLang="en-US" dirty="0">
                <a:solidFill>
                  <a:schemeClr val="tx1"/>
                </a:solidFill>
              </a:rPr>
              <a:t>하러 왔다</a:t>
            </a:r>
            <a:r>
              <a:rPr lang="en-US" altLang="ko-KR" dirty="0">
                <a:solidFill>
                  <a:schemeClr val="tx1"/>
                </a:solidFill>
              </a:rPr>
              <a:t>. </a:t>
            </a:r>
            <a:r>
              <a:rPr lang="ko-KR" altLang="en-US" dirty="0">
                <a:solidFill>
                  <a:schemeClr val="tx1"/>
                </a:solidFill>
              </a:rPr>
              <a:t>재밌었다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4C408AED-3204-CFE6-F9A0-86DEDA324C39}"/>
              </a:ext>
            </a:extLst>
          </p:cNvPr>
          <p:cNvSpPr/>
          <p:nvPr/>
        </p:nvSpPr>
        <p:spPr>
          <a:xfrm>
            <a:off x="7391400" y="1643646"/>
            <a:ext cx="3600450" cy="37237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SYST </a:t>
            </a:r>
            <a:r>
              <a:rPr lang="ko-KR" altLang="en-US" dirty="0">
                <a:solidFill>
                  <a:schemeClr val="tx1"/>
                </a:solidFill>
              </a:rPr>
              <a:t>방문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7EC22575-F5AD-73CC-FFF1-1B5450D2CF92}"/>
              </a:ext>
            </a:extLst>
          </p:cNvPr>
          <p:cNvSpPr/>
          <p:nvPr/>
        </p:nvSpPr>
        <p:spPr>
          <a:xfrm>
            <a:off x="7391400" y="4252331"/>
            <a:ext cx="3600450" cy="372378"/>
          </a:xfrm>
          <a:prstGeom prst="roundRect">
            <a:avLst>
              <a:gd name="adj" fmla="val 0"/>
            </a:avLst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업로드</a:t>
            </a:r>
          </a:p>
        </p:txBody>
      </p:sp>
    </p:spTree>
    <p:extLst>
      <p:ext uri="{BB962C8B-B14F-4D97-AF65-F5344CB8AC3E}">
        <p14:creationId xmlns:p14="http://schemas.microsoft.com/office/powerpoint/2010/main" val="1853403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FF5BA4-E0A9-E6FC-66D5-5932D2DA53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FDC306E-B14C-049E-D873-C897B66A00D6}"/>
              </a:ext>
            </a:extLst>
          </p:cNvPr>
          <p:cNvSpPr/>
          <p:nvPr/>
        </p:nvSpPr>
        <p:spPr>
          <a:xfrm>
            <a:off x="615950" y="241300"/>
            <a:ext cx="10800000" cy="64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F97346-DE8C-138E-8E2A-A1799A2A6632}"/>
              </a:ext>
            </a:extLst>
          </p:cNvPr>
          <p:cNvSpPr txBox="1"/>
          <p:nvPr/>
        </p:nvSpPr>
        <p:spPr>
          <a:xfrm>
            <a:off x="1041400" y="425450"/>
            <a:ext cx="6032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사진 업로드 해라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D3D72D26-C5FA-E3C9-F53B-E430B8B5C138}"/>
              </a:ext>
            </a:extLst>
          </p:cNvPr>
          <p:cNvSpPr/>
          <p:nvPr/>
        </p:nvSpPr>
        <p:spPr>
          <a:xfrm>
            <a:off x="7391400" y="1187450"/>
            <a:ext cx="3600450" cy="372378"/>
          </a:xfrm>
          <a:prstGeom prst="roundRect">
            <a:avLst>
              <a:gd name="adj" fmla="val 0"/>
            </a:avLst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친구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9C49989-D5D1-E3F8-9594-9DB965F94C94}"/>
              </a:ext>
            </a:extLst>
          </p:cNvPr>
          <p:cNvSpPr/>
          <p:nvPr/>
        </p:nvSpPr>
        <p:spPr>
          <a:xfrm>
            <a:off x="1041400" y="1187450"/>
            <a:ext cx="6210300" cy="3530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대충</a:t>
            </a:r>
            <a:r>
              <a:rPr lang="en-US" altLang="ko-KR" dirty="0"/>
              <a:t> </a:t>
            </a:r>
            <a:r>
              <a:rPr lang="ko-KR" altLang="en-US" dirty="0"/>
              <a:t>사진</a:t>
            </a:r>
            <a:endParaRPr lang="en-US" altLang="ko-KR" dirty="0"/>
          </a:p>
          <a:p>
            <a:pPr algn="ctr"/>
            <a:r>
              <a:rPr lang="en-US" altLang="ko-KR" dirty="0"/>
              <a:t>(15ch</a:t>
            </a:r>
            <a:r>
              <a:rPr lang="ko-KR" altLang="en-US" dirty="0"/>
              <a:t>마다</a:t>
            </a:r>
            <a:r>
              <a:rPr lang="en-US" altLang="ko-KR" dirty="0"/>
              <a:t> </a:t>
            </a:r>
            <a:r>
              <a:rPr lang="ko-KR" altLang="en-US" dirty="0"/>
              <a:t>다른</a:t>
            </a:r>
            <a:r>
              <a:rPr lang="en-US" altLang="ko-KR" dirty="0"/>
              <a:t> </a:t>
            </a:r>
            <a:r>
              <a:rPr lang="ko-KR" altLang="en-US" dirty="0"/>
              <a:t>사진으로</a:t>
            </a:r>
            <a:r>
              <a:rPr lang="en-US" altLang="ko-KR" dirty="0"/>
              <a:t> </a:t>
            </a:r>
            <a:r>
              <a:rPr lang="ko-KR" altLang="en-US" dirty="0"/>
              <a:t>랜덤하게</a:t>
            </a:r>
            <a:r>
              <a:rPr lang="en-US" altLang="ko-KR" dirty="0"/>
              <a:t> </a:t>
            </a:r>
            <a:r>
              <a:rPr lang="ko-KR" altLang="en-US" dirty="0" err="1"/>
              <a:t>넘어감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9E33A43E-178A-312F-77F4-BED421301A41}"/>
              </a:ext>
            </a:extLst>
          </p:cNvPr>
          <p:cNvSpPr/>
          <p:nvPr/>
        </p:nvSpPr>
        <p:spPr>
          <a:xfrm>
            <a:off x="7391400" y="1674725"/>
            <a:ext cx="3600450" cy="37237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err="1">
                <a:solidFill>
                  <a:schemeClr val="tx1"/>
                </a:solidFill>
              </a:rPr>
              <a:t>김인서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1ED3E2C3-1861-0048-FF54-B33E219D0F42}"/>
              </a:ext>
            </a:extLst>
          </p:cNvPr>
          <p:cNvSpPr/>
          <p:nvPr/>
        </p:nvSpPr>
        <p:spPr>
          <a:xfrm>
            <a:off x="7391400" y="2162000"/>
            <a:ext cx="3600450" cy="37237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서울 동래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45B4B546-430A-B1CF-E802-5535422BC7E8}"/>
              </a:ext>
            </a:extLst>
          </p:cNvPr>
          <p:cNvSpPr/>
          <p:nvPr/>
        </p:nvSpPr>
        <p:spPr>
          <a:xfrm>
            <a:off x="7391400" y="2649275"/>
            <a:ext cx="3600450" cy="102683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SKYST </a:t>
            </a:r>
            <a:r>
              <a:rPr lang="ko-KR" altLang="en-US" dirty="0">
                <a:solidFill>
                  <a:schemeClr val="tx1"/>
                </a:solidFill>
              </a:rPr>
              <a:t>하러 왔다</a:t>
            </a:r>
            <a:r>
              <a:rPr lang="en-US" altLang="ko-KR" dirty="0">
                <a:solidFill>
                  <a:schemeClr val="tx1"/>
                </a:solidFill>
              </a:rPr>
              <a:t>. </a:t>
            </a:r>
            <a:r>
              <a:rPr lang="ko-KR" altLang="en-US" dirty="0">
                <a:solidFill>
                  <a:schemeClr val="tx1"/>
                </a:solidFill>
              </a:rPr>
              <a:t>재밌었다</a:t>
            </a:r>
          </a:p>
        </p:txBody>
      </p:sp>
    </p:spTree>
    <p:extLst>
      <p:ext uri="{BB962C8B-B14F-4D97-AF65-F5344CB8AC3E}">
        <p14:creationId xmlns:p14="http://schemas.microsoft.com/office/powerpoint/2010/main" val="1223069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01293E-56D7-9711-CA89-8DD31C71D1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52D2F65-3B2D-4E38-1E1B-99E4229E548E}"/>
              </a:ext>
            </a:extLst>
          </p:cNvPr>
          <p:cNvSpPr/>
          <p:nvPr/>
        </p:nvSpPr>
        <p:spPr>
          <a:xfrm>
            <a:off x="615950" y="241300"/>
            <a:ext cx="10800000" cy="64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CDF1A0-B143-5911-38AF-BD95AE06E0B9}"/>
              </a:ext>
            </a:extLst>
          </p:cNvPr>
          <p:cNvSpPr txBox="1"/>
          <p:nvPr/>
        </p:nvSpPr>
        <p:spPr>
          <a:xfrm>
            <a:off x="1041400" y="425450"/>
            <a:ext cx="6032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사진 업로드 해라 </a:t>
            </a:r>
            <a:r>
              <a:rPr lang="en-US" altLang="ko-KR" sz="3600" dirty="0"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(</a:t>
            </a:r>
            <a:r>
              <a:rPr lang="ko-KR" altLang="en-US" sz="3600" dirty="0"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여러 개</a:t>
            </a:r>
            <a:r>
              <a:rPr lang="en-US" altLang="ko-KR" sz="3600" dirty="0"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)</a:t>
            </a:r>
            <a:endParaRPr lang="ko-KR" altLang="en-US" sz="3600" dirty="0">
              <a:latin typeface="KoPub바탕체 Medium" panose="02020603020101020101" pitchFamily="18" charset="-127"/>
              <a:ea typeface="KoPub바탕체 Medium" panose="02020603020101020101" pitchFamily="18" charset="-127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7DCC63B4-6478-8D23-A48B-15B9FB49C946}"/>
              </a:ext>
            </a:extLst>
          </p:cNvPr>
          <p:cNvSpPr/>
          <p:nvPr/>
        </p:nvSpPr>
        <p:spPr>
          <a:xfrm>
            <a:off x="1041400" y="1183590"/>
            <a:ext cx="6210300" cy="372378"/>
          </a:xfrm>
          <a:prstGeom prst="roundRect">
            <a:avLst>
              <a:gd name="adj" fmla="val 0"/>
            </a:avLst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친구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C14F327-2E0F-5597-67C8-17D193226125}"/>
              </a:ext>
            </a:extLst>
          </p:cNvPr>
          <p:cNvSpPr/>
          <p:nvPr/>
        </p:nvSpPr>
        <p:spPr>
          <a:xfrm>
            <a:off x="1041400" y="1663700"/>
            <a:ext cx="1739900" cy="17653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u="sng" dirty="0"/>
              <a:t>대충</a:t>
            </a:r>
            <a:r>
              <a:rPr lang="en-US" altLang="ko-KR" u="sng" dirty="0"/>
              <a:t> </a:t>
            </a:r>
            <a:r>
              <a:rPr lang="ko-KR" altLang="en-US" u="sng" dirty="0"/>
              <a:t>사진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2B6EC22-A093-B167-1E70-DC525A161172}"/>
              </a:ext>
            </a:extLst>
          </p:cNvPr>
          <p:cNvSpPr/>
          <p:nvPr/>
        </p:nvSpPr>
        <p:spPr>
          <a:xfrm>
            <a:off x="2870200" y="1663700"/>
            <a:ext cx="1739900" cy="17653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u="sng" dirty="0"/>
              <a:t>대충</a:t>
            </a:r>
            <a:r>
              <a:rPr lang="en-US" altLang="ko-KR" u="sng" dirty="0"/>
              <a:t> </a:t>
            </a:r>
            <a:r>
              <a:rPr lang="ko-KR" altLang="en-US" u="sng" dirty="0"/>
              <a:t>사진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BB6492D-E880-728F-F4EF-80D192F1D070}"/>
              </a:ext>
            </a:extLst>
          </p:cNvPr>
          <p:cNvSpPr/>
          <p:nvPr/>
        </p:nvSpPr>
        <p:spPr>
          <a:xfrm>
            <a:off x="4699000" y="1663700"/>
            <a:ext cx="1739900" cy="17653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u="sng" dirty="0"/>
              <a:t>대충</a:t>
            </a:r>
            <a:r>
              <a:rPr lang="en-US" altLang="ko-KR" u="sng" dirty="0"/>
              <a:t> </a:t>
            </a:r>
            <a:r>
              <a:rPr lang="ko-KR" altLang="en-US" u="sng" dirty="0"/>
              <a:t>사진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92890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105</Words>
  <Application>Microsoft Office PowerPoint</Application>
  <PresentationFormat>와이드스크린</PresentationFormat>
  <Paragraphs>34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KoPub바탕체 Medium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명석 강</dc:creator>
  <cp:lastModifiedBy>명석 강</cp:lastModifiedBy>
  <cp:revision>4</cp:revision>
  <dcterms:created xsi:type="dcterms:W3CDTF">2025-05-10T05:16:50Z</dcterms:created>
  <dcterms:modified xsi:type="dcterms:W3CDTF">2025-05-10T07:29:36Z</dcterms:modified>
</cp:coreProperties>
</file>