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64D96-689E-AEC5-9D43-3F12BE16F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A3C265-049F-9064-DE8A-D07B0C116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4EEC9-5F22-D2C0-AF8D-24257F00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37B00-E246-63C7-B220-9F2706B6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5440D-0455-AE61-3B90-07D52CD0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B1AD1-8CBC-A9E1-E4C3-508573B0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56A044-2EA4-EF29-EC01-4133A1965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810AB-5AE1-BF94-A9DA-A3CFC735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0DD8E-FD05-94E5-855D-20BC9270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4511C-9255-474F-9B22-F7BF17F8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4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998AF-F31C-FE84-D4E8-4FAEA3E5D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77F662-F491-69C9-9E1C-B9C97FBF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75FE7-E189-7B10-0605-94B1F115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01932-02FA-F312-AC42-D2F003DA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29545-9E80-3AB6-5DD5-81F8F99A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42C9F-8E68-D55D-E7FA-B042EE3C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811E7-EB91-FB30-EB9C-0A62AE5E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FE2EF-2449-6850-9CE7-8A73AD52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4237F-9CCC-2EA0-69D0-F92D082B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54CA0-4D06-437C-AE5C-78BD059F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7432A-A347-E927-4DCC-E1292E61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56809-FB33-FA68-5D36-611EDA47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50121-2310-851A-32FC-71AB246D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C0B89-DB8A-E78E-EA33-CCBCDF65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CE39-903E-513F-749F-88C46888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3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78520-CB83-8377-C5C0-40B5A369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6C5E-CCE7-A0FF-544F-2DD03E7B6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30172-300A-3F14-97BA-F7E34F8A2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69223-CEEB-0F31-FDC6-334AF5EE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17D87-0538-8906-7CD6-465F5F9D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8BA4C-F67A-2C34-8867-5742BB32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4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D6103-A762-2D6D-3469-678BE79F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B2534-7A78-7B32-A731-8BB36882B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561D01-F425-EC63-B0D9-5E2EBF06C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19AA54-BF91-C03D-6407-F5C4AB79F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DF7048-EBDC-9BF9-8A5A-D50B5523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4B9A0B-6941-6CC2-904D-70ECC645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B189E0-227B-3952-F1BE-82639B07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FF51D-FEB3-C635-FE63-DE2B2DC4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9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D4D27-DBCC-1A1C-3BCE-2C504856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32B749-BA1A-88B3-B37C-98525B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FB178B-1CC9-54DF-3C77-01250401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6CC02-F957-DA38-C68B-80DFBE06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71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105929-B6B2-0991-4EB8-AFFA6573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2EB1DA-1A7F-90C9-EFD2-C9A5156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93413E-7284-2AE6-D1CE-1C73A6AF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6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D3C98-5C53-34B1-321E-4DCF407A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DD4CD-DC25-68F2-C4D6-AA0E946B4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FCF0B-2B00-971B-245C-DB17EDB38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6FA227-4B70-1B75-372D-DBD0C1E4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A5BE5-6494-1436-B205-BCA8173C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CCA27-6ACE-0AAF-498A-C1FAEB9C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3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2356E-C744-BDE1-FC7B-5AB417B7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C9C65E-8C64-FB23-ABC0-AA5BA24E9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A5EAC1-213E-3887-9E2F-F259A7C96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93A9F-50EB-F658-1088-4CFDFFC6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9D957-CCDA-AE4A-999A-36B78B8C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CB6C2-C9D1-C44F-63B9-F39E7E53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4BED4A-47FE-2BF8-CFF3-2221B46D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6BA76-73EF-62F5-63C7-D0D6BC6E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3622E-169E-CFF7-1EB9-1DB458E19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86DB4-C431-F342-0690-0F0297E9A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11E12-25CF-3368-549B-E4388B0FC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5DEA78-147E-7049-9B8D-3844DB99492C}"/>
              </a:ext>
            </a:extLst>
          </p:cNvPr>
          <p:cNvSpPr/>
          <p:nvPr/>
        </p:nvSpPr>
        <p:spPr>
          <a:xfrm>
            <a:off x="615950" y="241300"/>
            <a:ext cx="1080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F1EA9-128A-A1B1-0B14-EA3C8332A451}"/>
              </a:ext>
            </a:extLst>
          </p:cNvPr>
          <p:cNvSpPr/>
          <p:nvPr/>
        </p:nvSpPr>
        <p:spPr>
          <a:xfrm>
            <a:off x="1041400" y="1200150"/>
            <a:ext cx="6210300" cy="523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</a:t>
            </a:r>
            <a:r>
              <a:rPr lang="en-US" altLang="ko-KR" dirty="0"/>
              <a:t> </a:t>
            </a:r>
            <a:r>
              <a:rPr lang="ko-KR" altLang="en-US" dirty="0"/>
              <a:t>사진</a:t>
            </a:r>
            <a:endParaRPr lang="en-US" altLang="ko-KR" dirty="0"/>
          </a:p>
          <a:p>
            <a:pPr algn="ctr"/>
            <a:r>
              <a:rPr lang="en-US" altLang="ko-KR" dirty="0"/>
              <a:t>(15ch</a:t>
            </a:r>
            <a:r>
              <a:rPr lang="ko-KR" altLang="en-US" dirty="0"/>
              <a:t>마다</a:t>
            </a:r>
            <a:r>
              <a:rPr lang="en-US" altLang="ko-KR" dirty="0"/>
              <a:t> </a:t>
            </a: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사진으로</a:t>
            </a:r>
            <a:r>
              <a:rPr lang="en-US" altLang="ko-KR" dirty="0"/>
              <a:t> </a:t>
            </a:r>
            <a:r>
              <a:rPr lang="ko-KR" altLang="en-US" dirty="0"/>
              <a:t>랜덤하게</a:t>
            </a:r>
            <a:r>
              <a:rPr lang="en-US" altLang="ko-KR" dirty="0"/>
              <a:t> </a:t>
            </a:r>
            <a:r>
              <a:rPr lang="ko-KR" altLang="en-US" dirty="0" err="1"/>
              <a:t>넘어감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3B03F-C9CE-33D4-B877-705F9ACA4739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네놈의</a:t>
            </a:r>
            <a:r>
              <a:rPr lang="en-US" altLang="ko-KR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추억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783115F-41FC-91A8-667D-DEA42FC93BD8}"/>
              </a:ext>
            </a:extLst>
          </p:cNvPr>
          <p:cNvSpPr/>
          <p:nvPr/>
        </p:nvSpPr>
        <p:spPr>
          <a:xfrm>
            <a:off x="7390725" y="1200150"/>
            <a:ext cx="3886200" cy="1136650"/>
          </a:xfrm>
          <a:prstGeom prst="roundRect">
            <a:avLst>
              <a:gd name="adj" fmla="val 18902"/>
            </a:avLst>
          </a:prstGeom>
          <a:solidFill>
            <a:srgbClr val="3469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 올리기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9DEF6B-7902-85FC-FD3F-9920FA92DA7A}"/>
              </a:ext>
            </a:extLst>
          </p:cNvPr>
          <p:cNvSpPr/>
          <p:nvPr/>
        </p:nvSpPr>
        <p:spPr>
          <a:xfrm>
            <a:off x="7390725" y="2501900"/>
            <a:ext cx="3886200" cy="1136650"/>
          </a:xfrm>
          <a:prstGeom prst="roundRect">
            <a:avLst>
              <a:gd name="adj" fmla="val 16108"/>
            </a:avLst>
          </a:prstGeom>
          <a:solidFill>
            <a:srgbClr val="3469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지도로 보기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25A376-B92F-59EE-C9CD-4D256B59C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38" y="382488"/>
            <a:ext cx="652562" cy="6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0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564A0-F120-1CD3-2F85-71F397284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7CE082-F81E-6760-9786-38DCDACDE3C6}"/>
              </a:ext>
            </a:extLst>
          </p:cNvPr>
          <p:cNvSpPr/>
          <p:nvPr/>
        </p:nvSpPr>
        <p:spPr>
          <a:xfrm>
            <a:off x="615950" y="241300"/>
            <a:ext cx="8150679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90022-EF77-E56A-C681-C51DA689C42F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네놈의 추억 회상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6805FD0-F6B7-3D1E-71CC-488E8CA5F2AA}"/>
              </a:ext>
            </a:extLst>
          </p:cNvPr>
          <p:cNvSpPr/>
          <p:nvPr/>
        </p:nvSpPr>
        <p:spPr>
          <a:xfrm>
            <a:off x="946151" y="1200150"/>
            <a:ext cx="3644900" cy="4610100"/>
          </a:xfrm>
          <a:prstGeom prst="roundRect">
            <a:avLst>
              <a:gd name="adj" fmla="val 6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14CC7-5E18-2081-9104-18234D64F71C}"/>
              </a:ext>
            </a:extLst>
          </p:cNvPr>
          <p:cNvSpPr/>
          <p:nvPr/>
        </p:nvSpPr>
        <p:spPr>
          <a:xfrm>
            <a:off x="1193800" y="1384300"/>
            <a:ext cx="3155950" cy="331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대충</a:t>
            </a:r>
            <a:r>
              <a:rPr lang="en-US" altLang="ko-KR" u="sng" dirty="0"/>
              <a:t> </a:t>
            </a:r>
            <a:r>
              <a:rPr lang="ko-KR" altLang="en-US" u="sng" dirty="0"/>
              <a:t>사진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74FAF-3741-E8B0-E98A-55FA0EC3592C}"/>
              </a:ext>
            </a:extLst>
          </p:cNvPr>
          <p:cNvSpPr txBox="1"/>
          <p:nvPr/>
        </p:nvSpPr>
        <p:spPr>
          <a:xfrm>
            <a:off x="1143000" y="4883150"/>
            <a:ext cx="320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인서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Kim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과 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SKYST </a:t>
            </a:r>
            <a:r>
              <a:rPr lang="ko-KR" altLang="en-US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나간지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1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년이 되었어요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B578D53-C854-EABB-96AA-28CD325748E3}"/>
              </a:ext>
            </a:extLst>
          </p:cNvPr>
          <p:cNvSpPr/>
          <p:nvPr/>
        </p:nvSpPr>
        <p:spPr>
          <a:xfrm>
            <a:off x="4838700" y="1200150"/>
            <a:ext cx="3644900" cy="4610100"/>
          </a:xfrm>
          <a:prstGeom prst="roundRect">
            <a:avLst>
              <a:gd name="adj" fmla="val 6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5128C6-043C-DB87-8426-9A42A471D10F}"/>
              </a:ext>
            </a:extLst>
          </p:cNvPr>
          <p:cNvSpPr/>
          <p:nvPr/>
        </p:nvSpPr>
        <p:spPr>
          <a:xfrm>
            <a:off x="5086349" y="1384300"/>
            <a:ext cx="3155950" cy="331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대충</a:t>
            </a:r>
            <a:r>
              <a:rPr lang="en-US" altLang="ko-KR" u="sng" dirty="0"/>
              <a:t> </a:t>
            </a:r>
            <a:r>
              <a:rPr lang="ko-KR" altLang="en-US" u="sng" dirty="0"/>
              <a:t>사진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E645D-9F3A-C2BA-2485-388C2AB52755}"/>
              </a:ext>
            </a:extLst>
          </p:cNvPr>
          <p:cNvSpPr txBox="1"/>
          <p:nvPr/>
        </p:nvSpPr>
        <p:spPr>
          <a:xfrm>
            <a:off x="5035549" y="4883150"/>
            <a:ext cx="320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경성제국대학 입학한지 딱 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2</a:t>
            </a:r>
            <a:r>
              <a:rPr lang="ko-KR" altLang="en-US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년째에요</a:t>
            </a:r>
            <a:endParaRPr lang="ko-KR" altLang="en-US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67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71345F-827D-644C-99BD-3FDE0EB50E34}"/>
              </a:ext>
            </a:extLst>
          </p:cNvPr>
          <p:cNvSpPr/>
          <p:nvPr/>
        </p:nvSpPr>
        <p:spPr>
          <a:xfrm>
            <a:off x="615950" y="241300"/>
            <a:ext cx="1080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EFB5B-56EE-C012-7E99-DA03D0A1CF7F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사진 업로드 해라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91EC68-DD37-0FB8-2F91-7CE40F0B7AD5}"/>
              </a:ext>
            </a:extLst>
          </p:cNvPr>
          <p:cNvSpPr/>
          <p:nvPr/>
        </p:nvSpPr>
        <p:spPr>
          <a:xfrm>
            <a:off x="1041400" y="1170206"/>
            <a:ext cx="2476500" cy="569694"/>
          </a:xfrm>
          <a:prstGeom prst="roundRect">
            <a:avLst>
              <a:gd name="adj" fmla="val 189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업로드 버튼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74AD6C3-5801-5CB7-D123-9FD76F52D6FF}"/>
              </a:ext>
            </a:extLst>
          </p:cNvPr>
          <p:cNvSpPr/>
          <p:nvPr/>
        </p:nvSpPr>
        <p:spPr>
          <a:xfrm>
            <a:off x="1041400" y="1838325"/>
            <a:ext cx="2476500" cy="569694"/>
          </a:xfrm>
          <a:prstGeom prst="roundRect">
            <a:avLst>
              <a:gd name="adj" fmla="val 189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폴더로 업로드 버튼</a:t>
            </a:r>
          </a:p>
        </p:txBody>
      </p:sp>
    </p:spTree>
    <p:extLst>
      <p:ext uri="{BB962C8B-B14F-4D97-AF65-F5344CB8AC3E}">
        <p14:creationId xmlns:p14="http://schemas.microsoft.com/office/powerpoint/2010/main" val="324001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9AD41-42C5-278A-809A-5CEE1F2F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F4E289-0609-B5CF-0A00-24FE27FA9575}"/>
              </a:ext>
            </a:extLst>
          </p:cNvPr>
          <p:cNvSpPr/>
          <p:nvPr/>
        </p:nvSpPr>
        <p:spPr>
          <a:xfrm>
            <a:off x="615950" y="241300"/>
            <a:ext cx="1080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42BE8-9C99-E5E9-39F4-30AB06879104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사진 업로드 해라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B8612A-97AD-259C-580C-1C950C733E60}"/>
              </a:ext>
            </a:extLst>
          </p:cNvPr>
          <p:cNvSpPr/>
          <p:nvPr/>
        </p:nvSpPr>
        <p:spPr>
          <a:xfrm>
            <a:off x="7391400" y="1187450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5F5582-BAFD-0D76-F601-213F600D5483}"/>
              </a:ext>
            </a:extLst>
          </p:cNvPr>
          <p:cNvSpPr/>
          <p:nvPr/>
        </p:nvSpPr>
        <p:spPr>
          <a:xfrm>
            <a:off x="1041400" y="1187450"/>
            <a:ext cx="6210300" cy="3530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</a:t>
            </a:r>
            <a:r>
              <a:rPr lang="en-US" altLang="ko-KR" dirty="0"/>
              <a:t> </a:t>
            </a:r>
            <a:r>
              <a:rPr lang="ko-KR" altLang="en-US" dirty="0"/>
              <a:t>사진</a:t>
            </a:r>
            <a:endParaRPr lang="en-US" altLang="ko-KR" dirty="0"/>
          </a:p>
          <a:p>
            <a:pPr algn="ctr"/>
            <a:r>
              <a:rPr lang="en-US" altLang="ko-KR" dirty="0"/>
              <a:t>(15ch</a:t>
            </a:r>
            <a:r>
              <a:rPr lang="ko-KR" altLang="en-US" dirty="0"/>
              <a:t>마다</a:t>
            </a:r>
            <a:r>
              <a:rPr lang="en-US" altLang="ko-KR" dirty="0"/>
              <a:t> </a:t>
            </a: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사진으로</a:t>
            </a:r>
            <a:r>
              <a:rPr lang="en-US" altLang="ko-KR" dirty="0"/>
              <a:t> </a:t>
            </a:r>
            <a:r>
              <a:rPr lang="ko-KR" altLang="en-US" dirty="0"/>
              <a:t>랜덤하게</a:t>
            </a:r>
            <a:r>
              <a:rPr lang="en-US" altLang="ko-KR" dirty="0"/>
              <a:t> </a:t>
            </a:r>
            <a:r>
              <a:rPr lang="ko-KR" altLang="en-US" dirty="0" err="1"/>
              <a:t>넘어감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741DD5-899F-0F46-8005-E974BAE2A636}"/>
              </a:ext>
            </a:extLst>
          </p:cNvPr>
          <p:cNvSpPr/>
          <p:nvPr/>
        </p:nvSpPr>
        <p:spPr>
          <a:xfrm>
            <a:off x="7391400" y="1674725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김인서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535C08A-7C54-71B3-D8B3-12656E6EF97B}"/>
              </a:ext>
            </a:extLst>
          </p:cNvPr>
          <p:cNvSpPr/>
          <p:nvPr/>
        </p:nvSpPr>
        <p:spPr>
          <a:xfrm>
            <a:off x="7391400" y="2162000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서울 동래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E43EDE-271A-F9E5-0E4A-28909E3EF165}"/>
              </a:ext>
            </a:extLst>
          </p:cNvPr>
          <p:cNvSpPr/>
          <p:nvPr/>
        </p:nvSpPr>
        <p:spPr>
          <a:xfrm>
            <a:off x="7391400" y="2649275"/>
            <a:ext cx="3600450" cy="10268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SKYST </a:t>
            </a:r>
            <a:r>
              <a:rPr lang="ko-KR" altLang="en-US" dirty="0">
                <a:solidFill>
                  <a:schemeClr val="tx1"/>
                </a:solidFill>
              </a:rPr>
              <a:t>하러 왔다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재밌었다</a:t>
            </a:r>
          </a:p>
        </p:txBody>
      </p:sp>
    </p:spTree>
    <p:extLst>
      <p:ext uri="{BB962C8B-B14F-4D97-AF65-F5344CB8AC3E}">
        <p14:creationId xmlns:p14="http://schemas.microsoft.com/office/powerpoint/2010/main" val="185340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F5BA4-E0A9-E6FC-66D5-5932D2DA5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DC306E-B14C-049E-D873-C897B66A00D6}"/>
              </a:ext>
            </a:extLst>
          </p:cNvPr>
          <p:cNvSpPr/>
          <p:nvPr/>
        </p:nvSpPr>
        <p:spPr>
          <a:xfrm>
            <a:off x="615950" y="241300"/>
            <a:ext cx="1080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97346-DE8C-138E-8E2A-A1799A2A6632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사진 업로드 해라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D72D26-C5FA-E3C9-F53B-E430B8B5C138}"/>
              </a:ext>
            </a:extLst>
          </p:cNvPr>
          <p:cNvSpPr/>
          <p:nvPr/>
        </p:nvSpPr>
        <p:spPr>
          <a:xfrm>
            <a:off x="7391400" y="1187450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C49989-D5D1-E3F8-9594-9DB965F94C94}"/>
              </a:ext>
            </a:extLst>
          </p:cNvPr>
          <p:cNvSpPr/>
          <p:nvPr/>
        </p:nvSpPr>
        <p:spPr>
          <a:xfrm>
            <a:off x="1041400" y="1187450"/>
            <a:ext cx="6210300" cy="3530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</a:t>
            </a:r>
            <a:r>
              <a:rPr lang="en-US" altLang="ko-KR" dirty="0"/>
              <a:t> </a:t>
            </a:r>
            <a:r>
              <a:rPr lang="ko-KR" altLang="en-US" dirty="0"/>
              <a:t>사진</a:t>
            </a:r>
            <a:endParaRPr lang="en-US" altLang="ko-KR" dirty="0"/>
          </a:p>
          <a:p>
            <a:pPr algn="ctr"/>
            <a:r>
              <a:rPr lang="en-US" altLang="ko-KR" dirty="0"/>
              <a:t>(15ch</a:t>
            </a:r>
            <a:r>
              <a:rPr lang="ko-KR" altLang="en-US" dirty="0"/>
              <a:t>마다</a:t>
            </a:r>
            <a:r>
              <a:rPr lang="en-US" altLang="ko-KR" dirty="0"/>
              <a:t> </a:t>
            </a: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사진으로</a:t>
            </a:r>
            <a:r>
              <a:rPr lang="en-US" altLang="ko-KR" dirty="0"/>
              <a:t> </a:t>
            </a:r>
            <a:r>
              <a:rPr lang="ko-KR" altLang="en-US" dirty="0"/>
              <a:t>랜덤하게</a:t>
            </a:r>
            <a:r>
              <a:rPr lang="en-US" altLang="ko-KR" dirty="0"/>
              <a:t> </a:t>
            </a:r>
            <a:r>
              <a:rPr lang="ko-KR" altLang="en-US" dirty="0" err="1"/>
              <a:t>넘어감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33A43E-178A-312F-77F4-BED421301A41}"/>
              </a:ext>
            </a:extLst>
          </p:cNvPr>
          <p:cNvSpPr/>
          <p:nvPr/>
        </p:nvSpPr>
        <p:spPr>
          <a:xfrm>
            <a:off x="7391400" y="1674725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김인서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ED3E2C3-1861-0048-FF54-B33E219D0F42}"/>
              </a:ext>
            </a:extLst>
          </p:cNvPr>
          <p:cNvSpPr/>
          <p:nvPr/>
        </p:nvSpPr>
        <p:spPr>
          <a:xfrm>
            <a:off x="7391400" y="2162000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서울 동래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B4B546-430A-B1CF-E802-5535422BC7E8}"/>
              </a:ext>
            </a:extLst>
          </p:cNvPr>
          <p:cNvSpPr/>
          <p:nvPr/>
        </p:nvSpPr>
        <p:spPr>
          <a:xfrm>
            <a:off x="7391400" y="2649275"/>
            <a:ext cx="3600450" cy="10268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SKYST </a:t>
            </a:r>
            <a:r>
              <a:rPr lang="ko-KR" altLang="en-US" dirty="0">
                <a:solidFill>
                  <a:schemeClr val="tx1"/>
                </a:solidFill>
              </a:rPr>
              <a:t>하러 왔다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재밌었다</a:t>
            </a:r>
          </a:p>
        </p:txBody>
      </p:sp>
    </p:spTree>
    <p:extLst>
      <p:ext uri="{BB962C8B-B14F-4D97-AF65-F5344CB8AC3E}">
        <p14:creationId xmlns:p14="http://schemas.microsoft.com/office/powerpoint/2010/main" val="122306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1293E-56D7-9711-CA89-8DD31C71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2D2F65-3B2D-4E38-1E1B-99E4229E548E}"/>
              </a:ext>
            </a:extLst>
          </p:cNvPr>
          <p:cNvSpPr/>
          <p:nvPr/>
        </p:nvSpPr>
        <p:spPr>
          <a:xfrm>
            <a:off x="615950" y="241300"/>
            <a:ext cx="1080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DF1A0-B143-5911-38AF-BD95AE06E0B9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사진 업로드 해라 </a:t>
            </a:r>
            <a:r>
              <a:rPr lang="en-US" altLang="ko-KR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(</a:t>
            </a:r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여러 개</a:t>
            </a:r>
            <a:r>
              <a:rPr lang="en-US" altLang="ko-KR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)</a:t>
            </a:r>
            <a:endParaRPr lang="ko-KR" altLang="en-US" sz="36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DCC63B4-6478-8D23-A48B-15B9FB49C946}"/>
              </a:ext>
            </a:extLst>
          </p:cNvPr>
          <p:cNvSpPr/>
          <p:nvPr/>
        </p:nvSpPr>
        <p:spPr>
          <a:xfrm>
            <a:off x="1041400" y="1183590"/>
            <a:ext cx="6210300" cy="37237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14F327-2E0F-5597-67C8-17D193226125}"/>
              </a:ext>
            </a:extLst>
          </p:cNvPr>
          <p:cNvSpPr/>
          <p:nvPr/>
        </p:nvSpPr>
        <p:spPr>
          <a:xfrm>
            <a:off x="1041400" y="1663700"/>
            <a:ext cx="1739900" cy="176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대충</a:t>
            </a:r>
            <a:r>
              <a:rPr lang="en-US" altLang="ko-KR" u="sng" dirty="0"/>
              <a:t> </a:t>
            </a:r>
            <a:r>
              <a:rPr lang="ko-KR" altLang="en-US" u="sng" dirty="0"/>
              <a:t>사진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B6EC22-A093-B167-1E70-DC525A161172}"/>
              </a:ext>
            </a:extLst>
          </p:cNvPr>
          <p:cNvSpPr/>
          <p:nvPr/>
        </p:nvSpPr>
        <p:spPr>
          <a:xfrm>
            <a:off x="2870200" y="1663700"/>
            <a:ext cx="1739900" cy="176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대충</a:t>
            </a:r>
            <a:r>
              <a:rPr lang="en-US" altLang="ko-KR" u="sng" dirty="0"/>
              <a:t> </a:t>
            </a:r>
            <a:r>
              <a:rPr lang="ko-KR" altLang="en-US" u="sng" dirty="0"/>
              <a:t>사진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B6492D-E880-728F-F4EF-80D192F1D070}"/>
              </a:ext>
            </a:extLst>
          </p:cNvPr>
          <p:cNvSpPr/>
          <p:nvPr/>
        </p:nvSpPr>
        <p:spPr>
          <a:xfrm>
            <a:off x="4699000" y="1663700"/>
            <a:ext cx="1739900" cy="176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대충</a:t>
            </a:r>
            <a:r>
              <a:rPr lang="en-US" altLang="ko-KR" u="sng" dirty="0"/>
              <a:t> </a:t>
            </a:r>
            <a:r>
              <a:rPr lang="ko-KR" altLang="en-US" u="sng" dirty="0"/>
              <a:t>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28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102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KoPub바탕체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명석 강</dc:creator>
  <cp:lastModifiedBy>명석 강</cp:lastModifiedBy>
  <cp:revision>2</cp:revision>
  <dcterms:created xsi:type="dcterms:W3CDTF">2025-05-10T05:16:50Z</dcterms:created>
  <dcterms:modified xsi:type="dcterms:W3CDTF">2025-05-10T06:09:59Z</dcterms:modified>
</cp:coreProperties>
</file>