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7" r:id="rId6"/>
    <p:sldId id="264" r:id="rId7"/>
    <p:sldId id="265" r:id="rId8"/>
    <p:sldId id="268" r:id="rId9"/>
    <p:sldId id="262" r:id="rId10"/>
    <p:sldId id="263" r:id="rId11"/>
    <p:sldId id="269"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115" d="100"/>
          <a:sy n="115"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60440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32551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78698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101535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83437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4009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315258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251936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191724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303037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E872A12-508E-40F0-B856-5B0C19D79CB0}" type="datetimeFigureOut">
              <a:rPr lang="zh-TW" altLang="en-US" smtClean="0"/>
              <a:t>2018/12/28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29425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72A12-508E-40F0-B856-5B0C19D79CB0}" type="datetimeFigureOut">
              <a:rPr lang="zh-TW" altLang="en-US" smtClean="0"/>
              <a:t>2018/12/28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418C3-FC72-4E68-B67D-2382185B6EC6}" type="slidenum">
              <a:rPr lang="zh-TW" altLang="en-US" smtClean="0"/>
              <a:t>‹#›</a:t>
            </a:fld>
            <a:endParaRPr lang="zh-TW" altLang="en-US"/>
          </a:p>
        </p:txBody>
      </p:sp>
    </p:spTree>
    <p:extLst>
      <p:ext uri="{BB962C8B-B14F-4D97-AF65-F5344CB8AC3E}">
        <p14:creationId xmlns:p14="http://schemas.microsoft.com/office/powerpoint/2010/main" val="38802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程式語言教學</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09792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多型技術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(polymorphism)</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19726"/>
            <a:ext cx="10515600" cy="4351338"/>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Overriding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覆載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a:p>
            <a:endParaRPr lang="zh-TW" altLang="en-US" dirty="0"/>
          </a:p>
        </p:txBody>
      </p:sp>
      <p:pic>
        <p:nvPicPr>
          <p:cNvPr id="5" name="圖片 4"/>
          <p:cNvPicPr>
            <a:picLocks noChangeAspect="1"/>
          </p:cNvPicPr>
          <p:nvPr/>
        </p:nvPicPr>
        <p:blipFill>
          <a:blip r:embed="rId2"/>
          <a:stretch>
            <a:fillRect/>
          </a:stretch>
        </p:blipFill>
        <p:spPr>
          <a:xfrm>
            <a:off x="4049856" y="2042302"/>
            <a:ext cx="7975662" cy="2161147"/>
          </a:xfrm>
          <a:prstGeom prst="rect">
            <a:avLst/>
          </a:prstGeom>
        </p:spPr>
      </p:pic>
      <p:pic>
        <p:nvPicPr>
          <p:cNvPr id="6" name="圖片 5"/>
          <p:cNvPicPr>
            <a:picLocks noChangeAspect="1"/>
          </p:cNvPicPr>
          <p:nvPr/>
        </p:nvPicPr>
        <p:blipFill>
          <a:blip r:embed="rId3"/>
          <a:stretch>
            <a:fillRect/>
          </a:stretch>
        </p:blipFill>
        <p:spPr>
          <a:xfrm>
            <a:off x="4049856" y="4472094"/>
            <a:ext cx="8025120" cy="1967615"/>
          </a:xfrm>
          <a:prstGeom prst="rect">
            <a:avLst/>
          </a:prstGeom>
        </p:spPr>
      </p:pic>
      <p:sp>
        <p:nvSpPr>
          <p:cNvPr id="7" name="文字方塊 6"/>
          <p:cNvSpPr txBox="1"/>
          <p:nvPr/>
        </p:nvSpPr>
        <p:spPr>
          <a:xfrm>
            <a:off x="600364" y="2348436"/>
            <a:ext cx="3315855" cy="4247317"/>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Pikachu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繼承了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Mouse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，因此能共享其部分的結構或行為：</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成員變數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一些特徵如 眼睛、鼻子、牙齒</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(call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drink)</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然而，必須 挑出其中的 少許差異 並加以修改</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，才能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使之成為 可替換的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(substitutable)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子類別。</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Override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覆寫</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便是 修改那些差異 的主要機制之一 </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i="1" dirty="0">
                <a:latin typeface="Times New Roman" panose="02020603050405020304" pitchFamily="18" charset="0"/>
                <a:ea typeface="標楷體" panose="03000509000000000000" pitchFamily="65" charset="-120"/>
                <a:cs typeface="Times New Roman" panose="02020603050405020304" pitchFamily="18" charset="0"/>
              </a:rPr>
              <a:t>Override (</a:t>
            </a:r>
            <a:r>
              <a:rPr lang="zh-TW" altLang="en-US" i="1" dirty="0">
                <a:latin typeface="Times New Roman" panose="02020603050405020304" pitchFamily="18" charset="0"/>
                <a:ea typeface="標楷體" panose="03000509000000000000" pitchFamily="65" charset="-120"/>
                <a:cs typeface="Times New Roman" panose="02020603050405020304" pitchFamily="18" charset="0"/>
              </a:rPr>
              <a:t>覆寫</a:t>
            </a:r>
            <a:r>
              <a:rPr lang="en-US" altLang="zh-TW" i="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i="1" dirty="0">
                <a:latin typeface="Times New Roman" panose="02020603050405020304" pitchFamily="18" charset="0"/>
                <a:ea typeface="標楷體" panose="03000509000000000000" pitchFamily="65" charset="-120"/>
                <a:cs typeface="Times New Roman" panose="02020603050405020304" pitchFamily="18" charset="0"/>
              </a:rPr>
              <a:t> 讓 子類別 能以異於 父類別 的方式處理訊息。</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7775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可變參數</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38201" y="1825625"/>
            <a:ext cx="3135283" cy="4483736"/>
          </a:xfrm>
        </p:spPr>
        <p:txBody>
          <a:bodyPr>
            <a:normAutofit fontScale="925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函數‎</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func</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‎最後一個參數寫成省略號，即三個點號（‎</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），省略號之前的那個參數是‎</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int</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‎，代表了要傳遞的可變參數的總數。 為了使用這個功能，您需要使用‎</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stdarg.h</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‎標頭檔，該檔提供了實現可變參數功能的函數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4290839" y="439940"/>
            <a:ext cx="7400925" cy="6200775"/>
          </a:xfrm>
          <a:prstGeom prst="rect">
            <a:avLst/>
          </a:prstGeom>
        </p:spPr>
      </p:pic>
    </p:spTree>
    <p:extLst>
      <p:ext uri="{BB962C8B-B14F-4D97-AF65-F5344CB8AC3E}">
        <p14:creationId xmlns:p14="http://schemas.microsoft.com/office/powerpoint/2010/main" val="290041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標楷體" panose="03000509000000000000" pitchFamily="65" charset="-120"/>
                <a:ea typeface="標楷體" panose="03000509000000000000" pitchFamily="65" charset="-120"/>
              </a:rPr>
              <a:t>Function </a:t>
            </a:r>
            <a:r>
              <a:rPr lang="zh-TW" altLang="en-US" b="1" dirty="0" smtClean="0">
                <a:latin typeface="標楷體" panose="03000509000000000000" pitchFamily="65" charset="-120"/>
                <a:ea typeface="標楷體" panose="03000509000000000000" pitchFamily="65" charset="-120"/>
              </a:rPr>
              <a:t>函式</a:t>
            </a:r>
            <a:endParaRPr lang="zh-TW" altLang="en-US" b="1"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a:stretch>
            <a:fillRect/>
          </a:stretch>
        </p:blipFill>
        <p:spPr>
          <a:xfrm>
            <a:off x="7273386" y="458644"/>
            <a:ext cx="3706592" cy="6135486"/>
          </a:xfrm>
          <a:prstGeom prst="rect">
            <a:avLst/>
          </a:prstGeom>
        </p:spPr>
      </p:pic>
      <p:sp>
        <p:nvSpPr>
          <p:cNvPr id="5" name="文字方塊 4"/>
          <p:cNvSpPr txBox="1"/>
          <p:nvPr/>
        </p:nvSpPr>
        <p:spPr>
          <a:xfrm>
            <a:off x="701964" y="1690688"/>
            <a:ext cx="6197600" cy="3139321"/>
          </a:xfrm>
          <a:prstGeom prst="rect">
            <a:avLst/>
          </a:prstGeom>
          <a:noFill/>
        </p:spPr>
        <p:txBody>
          <a:bodyPr wrap="square" rtlCol="0">
            <a:spAutoFit/>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基本上是用來整理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main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裡面過多重複的程式內容</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例如遊戲裡面的地圖印出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，在原本的程式中</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printf</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scanf</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這些後面有小括號的都叫做</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、所以我們除了可以呼叫別人寫好的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也可以自行設計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的形態跟變數一樣各個形態都可以設定</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int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float, char, string, array…)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這些的設定都依據你要回傳的形態。</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如果</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不想要有回傳值也可以設定</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形態為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void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void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就是代表不回傳任何內容。</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
        <p:nvSpPr>
          <p:cNvPr id="11" name="文字方塊 10"/>
          <p:cNvSpPr txBox="1"/>
          <p:nvPr/>
        </p:nvSpPr>
        <p:spPr>
          <a:xfrm>
            <a:off x="657985" y="5366328"/>
            <a:ext cx="6596678" cy="1200329"/>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使用右圖的範例在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main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中增加變數</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int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，創造出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 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兩數比</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大小的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使用創造好的比大小</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來嘗試比較</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array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多個變數。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88453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疊代函</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式</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iterative</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function)</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082963" y="1690688"/>
            <a:ext cx="4024746" cy="4898540"/>
          </a:xfrm>
          <a:prstGeom prst="rect">
            <a:avLst/>
          </a:prstGeom>
        </p:spPr>
      </p:pic>
      <p:sp>
        <p:nvSpPr>
          <p:cNvPr id="5" name="文字方塊 4"/>
          <p:cNvSpPr txBox="1"/>
          <p:nvPr/>
        </p:nvSpPr>
        <p:spPr>
          <a:xfrm>
            <a:off x="5837382" y="1690688"/>
            <a:ext cx="5724644" cy="369332"/>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疊代是</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用迴圈去循環重複程式碼的某些部分來得到答案</a:t>
            </a:r>
          </a:p>
        </p:txBody>
      </p:sp>
      <p:sp>
        <p:nvSpPr>
          <p:cNvPr id="6" name="文字方塊 5"/>
          <p:cNvSpPr txBox="1"/>
          <p:nvPr/>
        </p:nvSpPr>
        <p:spPr>
          <a:xfrm>
            <a:off x="5837382" y="2693085"/>
            <a:ext cx="6026009" cy="1200329"/>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使用疊代的方式設計出階層</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Ex: factor(2) = 1*2*3 = 6, factor(6) = 1*2*3*4*5*6 = 720</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使用兩個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製作出費氏數列階層</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不列入計算</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Ex: </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fibFactor</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 = 1*1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 </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fibFactor</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  = 1*1*2*3*5*8 = 240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p:cNvSpPr txBox="1"/>
          <p:nvPr/>
        </p:nvSpPr>
        <p:spPr>
          <a:xfrm>
            <a:off x="5345260" y="4003905"/>
            <a:ext cx="6878806" cy="2585323"/>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圈圈叉叉</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設計出可以在輸出視窗畫出每一步遊戲圖，並且設計成可以</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2P</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遊玩</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兩位玩家</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1P</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遊玩</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電腦邏輯自行設定</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，最後判斷輸贏</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O</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O</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X</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O</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X</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  | O</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3349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遞迴函式</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recursive function)</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138671" y="1825624"/>
            <a:ext cx="4486274" cy="4545695"/>
          </a:xfrm>
          <a:prstGeom prst="rect">
            <a:avLst/>
          </a:prstGeom>
        </p:spPr>
      </p:pic>
      <p:sp>
        <p:nvSpPr>
          <p:cNvPr id="5" name="文字方塊 4"/>
          <p:cNvSpPr txBox="1"/>
          <p:nvPr/>
        </p:nvSpPr>
        <p:spPr>
          <a:xfrm>
            <a:off x="6565309" y="3904508"/>
            <a:ext cx="4852610" cy="1477328"/>
          </a:xfrm>
          <a:prstGeom prst="rect">
            <a:avLst/>
          </a:prstGeom>
          <a:noFill/>
        </p:spPr>
        <p:txBody>
          <a:bodyPr wrap="none" rtlCol="0">
            <a:spAutoFit/>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直接遞迴</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(Direct Recursion): </a:t>
            </a:r>
            <a:endPar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直接呼叫本身時稱之直接遞迴</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間接</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遞迴</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(Indirect Recursion</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式呼叫另外的函式，再從另外函式</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呼叫</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原來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的函式稱之間接遞迴。</a:t>
            </a:r>
          </a:p>
        </p:txBody>
      </p:sp>
      <p:sp>
        <p:nvSpPr>
          <p:cNvPr id="6" name="文字方塊 5"/>
          <p:cNvSpPr txBox="1"/>
          <p:nvPr/>
        </p:nvSpPr>
        <p:spPr>
          <a:xfrm>
            <a:off x="7014150" y="1640958"/>
            <a:ext cx="4339650" cy="369332"/>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遞迴則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是重複呼叫自身程式碼來得到答案</a:t>
            </a:r>
          </a:p>
        </p:txBody>
      </p:sp>
      <p:sp>
        <p:nvSpPr>
          <p:cNvPr id="7" name="文字方塊 6"/>
          <p:cNvSpPr txBox="1"/>
          <p:nvPr/>
        </p:nvSpPr>
        <p:spPr>
          <a:xfrm>
            <a:off x="6565309" y="2259886"/>
            <a:ext cx="5237331" cy="1477328"/>
          </a:xfrm>
          <a:prstGeom prst="rect">
            <a:avLst/>
          </a:prstGeom>
          <a:noFill/>
        </p:spPr>
        <p:txBody>
          <a:bodyPr wrap="none" rtlCol="0">
            <a:spAutoFit/>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與疊代相比優點 </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增加程式的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可讀性，可</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處理較複雜的問題</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與疊代相比</a:t>
            </a: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缺點 </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花費較多的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時間，利用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暫存堆疊</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(Stack)</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觀念</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額外的儲存空間。</a:t>
            </a:r>
          </a:p>
        </p:txBody>
      </p:sp>
      <p:sp>
        <p:nvSpPr>
          <p:cNvPr id="9" name="文字方塊 8"/>
          <p:cNvSpPr txBox="1"/>
          <p:nvPr/>
        </p:nvSpPr>
        <p:spPr>
          <a:xfrm>
            <a:off x="6170969" y="5487018"/>
            <a:ext cx="6026009" cy="1200329"/>
          </a:xfrm>
          <a:prstGeom prst="rect">
            <a:avLst/>
          </a:prstGeom>
          <a:noFill/>
        </p:spPr>
        <p:txBody>
          <a:bodyPr wrap="non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使用遞迴的方式設計出階層</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Ex: factor(2) = 1*2*3 = 6, factor(6) = 1*2*3*4*5*6 = 720</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練習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使用兩個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製作出費氏數列階層</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不列入計算</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Ex: </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fibFactor</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 = 1*1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 </a:t>
            </a:r>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fibFactor</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  = 1*1*2*3*5*8 = 240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1795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全域變數</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4"/>
            <a:ext cx="5193145" cy="4418158"/>
          </a:xfrm>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對於全域變數代表的意思就是全部的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都可以使用的變數，在宣告全域變數的方式就直接使用在最外層的位置直接依照原本宣告變數的方式，所以當宣告完變數後不管是</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main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主程式、還是任何副程式都可以使用此變數，並任意更改變數的值。</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6523326" y="1197550"/>
            <a:ext cx="4987492" cy="5224992"/>
          </a:xfrm>
          <a:prstGeom prst="rect">
            <a:avLst/>
          </a:prstGeom>
        </p:spPr>
      </p:pic>
    </p:spTree>
    <p:extLst>
      <p:ext uri="{BB962C8B-B14F-4D97-AF65-F5344CB8AC3E}">
        <p14:creationId xmlns:p14="http://schemas.microsoft.com/office/powerpoint/2010/main" val="53412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傳值</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(call by value)</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5119255" cy="4399684"/>
          </a:xfrm>
        </p:spPr>
        <p:txBody>
          <a:bodyPr/>
          <a:lstStyle/>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傳值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(call by value)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表示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傳遞參數的方式是使用值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(value)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的方式，以值的方式傳遞代表著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的參數其實都各不相同都自己存在自己的記憶體位置，例如左圖的例子，</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都個別使用不同的記憶體位置都是獨立的變數，他們只有使用數值來傳遞內容，所以</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 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的變數互相交換，並不會改變原本的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 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內容。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957455" y="1275731"/>
            <a:ext cx="5532581" cy="4949578"/>
          </a:xfrm>
          <a:prstGeom prst="rect">
            <a:avLst/>
          </a:prstGeom>
        </p:spPr>
      </p:pic>
    </p:spTree>
    <p:extLst>
      <p:ext uri="{BB962C8B-B14F-4D97-AF65-F5344CB8AC3E}">
        <p14:creationId xmlns:p14="http://schemas.microsoft.com/office/powerpoint/2010/main" val="14362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傳址</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(call by reference)</a:t>
            </a:r>
            <a:endParaRPr lang="zh-TW" altLang="en-US" b="1" dirty="0"/>
          </a:p>
        </p:txBody>
      </p:sp>
      <p:sp>
        <p:nvSpPr>
          <p:cNvPr id="3" name="內容版面配置區 2"/>
          <p:cNvSpPr>
            <a:spLocks noGrp="1"/>
          </p:cNvSpPr>
          <p:nvPr>
            <p:ph idx="1"/>
          </p:nvPr>
        </p:nvSpPr>
        <p:spPr>
          <a:xfrm>
            <a:off x="838200" y="1825625"/>
            <a:ext cx="4888345" cy="4353502"/>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傳</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(call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by reference</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傳遞參數的方式是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使用位址</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(reference)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的方式，</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以位址的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方式傳遞代表著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參數都存在相同的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記憶體位置，例如左圖的例子，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都使用不相同</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的記憶體</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位置使用位址來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傳遞內容，所以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的變數互相交換</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，會</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改變原本的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 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內容。</a:t>
            </a:r>
            <a:endParaRPr lang="zh-TW" altLang="en-US" dirty="0"/>
          </a:p>
        </p:txBody>
      </p:sp>
      <p:pic>
        <p:nvPicPr>
          <p:cNvPr id="4" name="圖片 3"/>
          <p:cNvPicPr>
            <a:picLocks noChangeAspect="1"/>
          </p:cNvPicPr>
          <p:nvPr/>
        </p:nvPicPr>
        <p:blipFill>
          <a:blip r:embed="rId2"/>
          <a:stretch>
            <a:fillRect/>
          </a:stretch>
        </p:blipFill>
        <p:spPr>
          <a:xfrm>
            <a:off x="6243782" y="1690688"/>
            <a:ext cx="5403273" cy="4457969"/>
          </a:xfrm>
          <a:prstGeom prst="rect">
            <a:avLst/>
          </a:prstGeom>
        </p:spPr>
      </p:pic>
    </p:spTree>
    <p:extLst>
      <p:ext uri="{BB962C8B-B14F-4D97-AF65-F5344CB8AC3E}">
        <p14:creationId xmlns:p14="http://schemas.microsoft.com/office/powerpoint/2010/main" val="125584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Function </a:t>
            </a: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使用傳址傳遞</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array or string</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196398" y="2250570"/>
            <a:ext cx="4632854" cy="3614521"/>
          </a:xfrm>
          <a:prstGeom prst="rect">
            <a:avLst/>
          </a:prstGeom>
        </p:spPr>
      </p:pic>
      <p:pic>
        <p:nvPicPr>
          <p:cNvPr id="5" name="圖片 4"/>
          <p:cNvPicPr>
            <a:picLocks noChangeAspect="1"/>
          </p:cNvPicPr>
          <p:nvPr/>
        </p:nvPicPr>
        <p:blipFill>
          <a:blip r:embed="rId3"/>
          <a:stretch>
            <a:fillRect/>
          </a:stretch>
        </p:blipFill>
        <p:spPr>
          <a:xfrm>
            <a:off x="6954983" y="2027539"/>
            <a:ext cx="4156364" cy="3837552"/>
          </a:xfrm>
          <a:prstGeom prst="rect">
            <a:avLst/>
          </a:prstGeom>
        </p:spPr>
      </p:pic>
    </p:spTree>
    <p:extLst>
      <p:ext uri="{BB962C8B-B14F-4D97-AF65-F5344CB8AC3E}">
        <p14:creationId xmlns:p14="http://schemas.microsoft.com/office/powerpoint/2010/main" val="226449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83598"/>
            <a:ext cx="10515600" cy="1325563"/>
          </a:xfrm>
        </p:spPr>
        <p:txBody>
          <a:bodyPr/>
          <a:lstStyle/>
          <a:p>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多型技術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(polymorphism</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大多數 物件導向程式語言 皆支援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多型技術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(e.g., Java, 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而傳統的 結構化程式語言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(e.g., C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語言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大多數不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支援。</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Overloading</a:t>
            </a: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多載</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相同</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的模樣，擁有不同的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行為</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991679" y="4408090"/>
            <a:ext cx="8208641" cy="1199933"/>
          </a:xfrm>
          <a:prstGeom prst="rect">
            <a:avLst/>
          </a:prstGeom>
        </p:spPr>
      </p:pic>
    </p:spTree>
    <p:extLst>
      <p:ext uri="{BB962C8B-B14F-4D97-AF65-F5344CB8AC3E}">
        <p14:creationId xmlns:p14="http://schemas.microsoft.com/office/powerpoint/2010/main" val="24994745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847</Words>
  <Application>Microsoft Office PowerPoint</Application>
  <PresentationFormat>寬螢幕</PresentationFormat>
  <Paragraphs>60</Paragraphs>
  <Slides>11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新細明體</vt:lpstr>
      <vt:lpstr>標楷體</vt:lpstr>
      <vt:lpstr>Arial</vt:lpstr>
      <vt:lpstr>Calibri</vt:lpstr>
      <vt:lpstr>Calibri Light</vt:lpstr>
      <vt:lpstr>Times New Roman</vt:lpstr>
      <vt:lpstr>Office 佈景主題</vt:lpstr>
      <vt:lpstr>C程式語言教學</vt:lpstr>
      <vt:lpstr>Function 函式</vt:lpstr>
      <vt:lpstr>疊代函式(iterative function)</vt:lpstr>
      <vt:lpstr>遞迴函式(recursive function)</vt:lpstr>
      <vt:lpstr>全域變數</vt:lpstr>
      <vt:lpstr>傳值(call by value)</vt:lpstr>
      <vt:lpstr>傳址(call by reference)</vt:lpstr>
      <vt:lpstr>Function 使用傳址傳遞array or string</vt:lpstr>
      <vt:lpstr>多型技術 (polymorphism)</vt:lpstr>
      <vt:lpstr>多型技術 (polymorphism)</vt:lpstr>
      <vt:lpstr>可變參數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C程式語言教學</dc:title>
  <dc:creator>aimons</dc:creator>
  <cp:lastModifiedBy>Admin</cp:lastModifiedBy>
  <cp:revision>29</cp:revision>
  <dcterms:created xsi:type="dcterms:W3CDTF">2018-12-14T05:30:42Z</dcterms:created>
  <dcterms:modified xsi:type="dcterms:W3CDTF">2018-12-28T06:10:03Z</dcterms:modified>
</cp:coreProperties>
</file>