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2A12-508E-40F0-B856-5B0C19D79CB0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8C3-FC72-4E68-B67D-2382185B6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40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2A12-508E-40F0-B856-5B0C19D79CB0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8C3-FC72-4E68-B67D-2382185B6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1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2A12-508E-40F0-B856-5B0C19D79CB0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8C3-FC72-4E68-B67D-2382185B6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98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2A12-508E-40F0-B856-5B0C19D79CB0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8C3-FC72-4E68-B67D-2382185B6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35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2A12-508E-40F0-B856-5B0C19D79CB0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8C3-FC72-4E68-B67D-2382185B6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37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2A12-508E-40F0-B856-5B0C19D79CB0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8C3-FC72-4E68-B67D-2382185B6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2A12-508E-40F0-B856-5B0C19D79CB0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8C3-FC72-4E68-B67D-2382185B6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8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2A12-508E-40F0-B856-5B0C19D79CB0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8C3-FC72-4E68-B67D-2382185B6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36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2A12-508E-40F0-B856-5B0C19D79CB0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8C3-FC72-4E68-B67D-2382185B6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4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2A12-508E-40F0-B856-5B0C19D79CB0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8C3-FC72-4E68-B67D-2382185B6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37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2A12-508E-40F0-B856-5B0C19D79CB0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8C3-FC72-4E68-B67D-2382185B6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50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72A12-508E-40F0-B856-5B0C19D79CB0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18C3-FC72-4E68-B67D-2382185B6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2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程式語言教學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2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結構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814455" cy="4298084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指能夠結合多個彼此相關的變數在一個名稱之下，且可以包含數個不同資料型態的變數。換句話說，結構是一種使用者自定的型態，它可將不同的資料型態串在一起。舉例而言：「學生個人資料表」，裡頭有姓名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字串型態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、年齡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整數型態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、生日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日期型態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)…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等等。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749" y="673485"/>
            <a:ext cx="5864196" cy="57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2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結構陣列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00687"/>
            <a:ext cx="3251662" cy="4267604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結構也可以配合陣列創造出多筆結構內容。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040" y="1516121"/>
            <a:ext cx="7681040" cy="512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7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Typedef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型態定義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999182" cy="42149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語言中 </a:t>
            </a: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typedef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可以用來擴充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原有的資料型態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通常我們會將某個資料型態或者將常用的資料型態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給予一個比較直觀而易懂的別名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定義別名之後我們就可以像使用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原有的資料型態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來宣告或定義變數一樣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直接拿它來宣告或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定義變數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911" y="1279524"/>
            <a:ext cx="4172383" cy="44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5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Typedef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06389" cy="4350731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也可以使用‎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typedef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‎來為使用者自訂的資料類型取一個新的名字。 例如，您可以對結構體使用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typedef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來定義一個新的資料類型名字，然後使用這個新的資料類型來直接定義結構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509" y="901988"/>
            <a:ext cx="5791200" cy="545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3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#define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定義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792884" cy="4217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define‎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‎是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指令，用於為各種資料類型定義別名，與‎‎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typedef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‎類似，但是它們有以下幾點不同：‎</a:t>
            </a:r>
          </a:p>
          <a:p>
            <a:pPr latinLnBrk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typedef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‎僅限於為類型定義符號名稱，‎‎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#define‎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‎不僅可以為類型定義別名，也能為數值定義別名，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比如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。‎</a:t>
            </a:r>
          </a:p>
          <a:p>
            <a:pPr latinLnBrk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typedef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‎是由編譯器執行解釋的，‎‎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#define‎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‎語句是由預編譯器進行處理的。</a:t>
            </a:r>
            <a:r>
              <a:rPr lang="zh-TW" altLang="en-US" dirty="0"/>
              <a:t>‎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084" y="1825625"/>
            <a:ext cx="4504811" cy="39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9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全域變數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088775" cy="4309168"/>
          </a:xfrm>
        </p:spPr>
        <p:txBody>
          <a:bodyPr/>
          <a:lstStyle/>
          <a:p>
            <a:pPr latinLnBrk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全域變數是定義在函數外部，通常是在程式的頂部。 全域變數在整個程式生命週期內都是有效的，在任意的函數內部能訪問全域變數。‎</a:t>
            </a:r>
          </a:p>
          <a:p>
            <a:pPr latinLnBrk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‎全域變數可以被任何函數訪問。 也就是說，全域變數在聲明後整個程式中都是可用的。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102" y="1027906"/>
            <a:ext cx="4984087" cy="50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9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enum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枚舉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21531" cy="4267604"/>
          </a:xfrm>
        </p:spPr>
        <p:txBody>
          <a:bodyPr/>
          <a:lstStyle/>
          <a:p>
            <a:r>
              <a:rPr lang="zh-TW" altLang="en-US" dirty="0"/>
              <a:t>‎枚舉是 </a:t>
            </a:r>
            <a:r>
              <a:rPr lang="en-US" altLang="zh-TW" dirty="0"/>
              <a:t>C </a:t>
            </a:r>
            <a:r>
              <a:rPr lang="zh-TW" altLang="en-US" dirty="0"/>
              <a:t>語言中的一種基本資料類型，它可以讓資料更簡潔，更易讀。</a:t>
            </a:r>
            <a:r>
              <a:rPr lang="zh-TW" altLang="en-US" dirty="0" smtClean="0"/>
              <a:t>‎</a:t>
            </a:r>
            <a:endParaRPr lang="en-US" altLang="zh-TW" dirty="0" smtClean="0"/>
          </a:p>
          <a:p>
            <a:r>
              <a:rPr lang="zh-TW" altLang="en-US" dirty="0"/>
              <a:t>枚舉語法定義格式為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CN" dirty="0" err="1"/>
              <a:t>enum</a:t>
            </a:r>
            <a:r>
              <a:rPr lang="zh-CN" altLang="en-US" dirty="0"/>
              <a:t>　</a:t>
            </a:r>
            <a:r>
              <a:rPr lang="zh-TW" altLang="en-US" dirty="0"/>
              <a:t>枚舉</a:t>
            </a:r>
            <a:r>
              <a:rPr lang="zh-CN" altLang="en-US" dirty="0" smtClean="0"/>
              <a:t>名</a:t>
            </a:r>
            <a:r>
              <a:rPr lang="zh-CN" altLang="en-US" dirty="0"/>
              <a:t>　</a:t>
            </a:r>
            <a:r>
              <a:rPr lang="en-US" altLang="zh-CN" dirty="0" smtClean="0"/>
              <a:t>{</a:t>
            </a:r>
            <a:r>
              <a:rPr lang="zh-TW" altLang="en-US" dirty="0"/>
              <a:t>枚舉</a:t>
            </a:r>
            <a:r>
              <a:rPr lang="zh-CN" altLang="en-US" dirty="0" smtClean="0"/>
              <a:t>元素</a:t>
            </a:r>
            <a:r>
              <a:rPr lang="en-US" altLang="zh-CN" dirty="0"/>
              <a:t>1</a:t>
            </a:r>
            <a:r>
              <a:rPr lang="en-US" altLang="zh-CN" dirty="0" smtClean="0"/>
              <a:t>,</a:t>
            </a:r>
            <a:r>
              <a:rPr lang="zh-TW" altLang="en-US" dirty="0"/>
              <a:t>枚舉</a:t>
            </a:r>
            <a:r>
              <a:rPr lang="zh-CN" altLang="en-US" dirty="0" smtClean="0"/>
              <a:t>元素</a:t>
            </a:r>
            <a:r>
              <a:rPr lang="en-US" altLang="zh-CN" dirty="0"/>
              <a:t>2</a:t>
            </a:r>
            <a:r>
              <a:rPr lang="en-US" altLang="zh-CN" dirty="0" smtClean="0"/>
              <a:t>,……};</a:t>
            </a: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98" y="248948"/>
            <a:ext cx="4259404" cy="33338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98" y="3784860"/>
            <a:ext cx="4259404" cy="290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5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421</Words>
  <Application>Microsoft Office PowerPoint</Application>
  <PresentationFormat>寬螢幕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SimSun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C程式語言教學</vt:lpstr>
      <vt:lpstr>Struct 結構</vt:lpstr>
      <vt:lpstr>Struct 結構陣列</vt:lpstr>
      <vt:lpstr>Typedef 型態定義 </vt:lpstr>
      <vt:lpstr>Typedef struct</vt:lpstr>
      <vt:lpstr>#define 定義</vt:lpstr>
      <vt:lpstr>全域變數</vt:lpstr>
      <vt:lpstr>enum 枚舉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C程式語言教學</dc:title>
  <dc:creator>aimons</dc:creator>
  <cp:lastModifiedBy>Admin</cp:lastModifiedBy>
  <cp:revision>38</cp:revision>
  <dcterms:created xsi:type="dcterms:W3CDTF">2018-12-14T05:30:42Z</dcterms:created>
  <dcterms:modified xsi:type="dcterms:W3CDTF">2018-12-28T06:10:01Z</dcterms:modified>
</cp:coreProperties>
</file>