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D58-402D-4389-ABE1-CB3B370E511B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E37-11AE-440A-A266-A00E8A13D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25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D58-402D-4389-ABE1-CB3B370E511B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E37-11AE-440A-A266-A00E8A13D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67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D58-402D-4389-ABE1-CB3B370E511B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E37-11AE-440A-A266-A00E8A13D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19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D58-402D-4389-ABE1-CB3B370E511B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E37-11AE-440A-A266-A00E8A13D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64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D58-402D-4389-ABE1-CB3B370E511B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E37-11AE-440A-A266-A00E8A13D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71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D58-402D-4389-ABE1-CB3B370E511B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E37-11AE-440A-A266-A00E8A13D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66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D58-402D-4389-ABE1-CB3B370E511B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E37-11AE-440A-A266-A00E8A13D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63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D58-402D-4389-ABE1-CB3B370E511B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E37-11AE-440A-A266-A00E8A13D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95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D58-402D-4389-ABE1-CB3B370E511B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E37-11AE-440A-A266-A00E8A13D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59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D58-402D-4389-ABE1-CB3B370E511B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E37-11AE-440A-A266-A00E8A13D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7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D58-402D-4389-ABE1-CB3B370E511B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E37-11AE-440A-A266-A00E8A13D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2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21D58-402D-4389-ABE1-CB3B370E511B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01E37-11AE-440A-A266-A00E8A13D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07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程式語言教學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43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9960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‎您可以使用‎‎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fopen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)‎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‎函數來創建一個新的檔或者打開一個已有的檔，這個調用會初始化類型‎‎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FILE‎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‎的一個物件，類型‎‎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FILE‎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‎包含了所有用來控制流的必要的資訊。‎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736" y="3125585"/>
            <a:ext cx="7680528" cy="353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0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3116" cy="4267604"/>
          </a:xfrm>
        </p:spPr>
        <p:txBody>
          <a:bodyPr/>
          <a:lstStyle/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‎注意：‎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‎請確保您有可用的‎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</a:t>
            </a:r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tmp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‎目錄，如果不存在該目錄，則需要在您的電腦上先創建該目錄。‎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3298594"/>
            <a:ext cx="60579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7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5113713" cy="4433859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‎函數‎‎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fgets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()‎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‎從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所指向的輸入流中讀取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- 1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個字元。 它會把讀取的字串複製到緩衝區‎‎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buf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‎，並在最後追加一個‎‎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null‎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‎字元來終止字串。‎</a:t>
            </a: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‎如果這個函數在讀取最後一個字元之前就遇到一個分行符號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'\n'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或檔的末尾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EOF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，則只會返回讀取到的字元，包括分行符號。 您也可以使用‎‎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fscanf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(FILE *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char *format, ...)‎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‎函數來從檔中讀取字串，但是在遇到第一個空白字元時，它會停止讀取。‎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892" y="1238157"/>
            <a:ext cx="5486054" cy="502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3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內存管理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語言為記憶體的分配和管理提供了幾個函數。 這些函數可以在‎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stdlib.h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&gt;‎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‎標頭檔中找到‎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52" y="2715953"/>
            <a:ext cx="8892886" cy="374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6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動態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分配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記憶體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b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malloc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</a:t>
            </a:r>
            <a:r>
              <a:rPr lang="en-US" altLang="zh-TW" b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calloc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5"/>
            <a:ext cx="3858490" cy="4475422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程式設計時，如果你預先知道陣列的大小，那麼定義陣列時就比較容易。 例如，一個存儲人名的陣列，它最多容納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個字元，所以你可以定義陣列，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：‎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char name[100];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但是，如果你預先不知道需要存儲的文本長度，例如你向存儲有關一個主題的詳細描述。 在這裡，我們需要定義一個指標，該指標指向未定義所需記憶體大小的字元，後續再根據需求來分配記憶體。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027" y="2000336"/>
            <a:ext cx="69342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1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重新調整記憶體的大小和釋放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記憶體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182687" cy="4359044"/>
          </a:xfrm>
        </p:spPr>
        <p:txBody>
          <a:bodyPr/>
          <a:lstStyle/>
          <a:p>
            <a:pPr latinLnBrk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‎當程式退出時，作業系統會自動釋放所有分配給程式的記憶體，但是，建議您在不需要記憶體時，都應該調用函數‎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free()‎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‎來釋放記憶體。‎</a:t>
            </a:r>
          </a:p>
          <a:p>
            <a:pPr latinLnBrk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‎或者，您可以通過調用函數‎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</a:t>
            </a:r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realloc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()‎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‎來增加或減少已分配的區塊的大小‎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705" y="1610389"/>
            <a:ext cx="6705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8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453</Words>
  <Application>Microsoft Office PowerPoint</Application>
  <PresentationFormat>寬螢幕</PresentationFormat>
  <Paragraphs>16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C程式語言教學</vt:lpstr>
      <vt:lpstr>fopen()</vt:lpstr>
      <vt:lpstr>write</vt:lpstr>
      <vt:lpstr>read</vt:lpstr>
      <vt:lpstr>內存管理</vt:lpstr>
      <vt:lpstr>動態分配記憶體(malloc and calloc)</vt:lpstr>
      <vt:lpstr>重新調整記憶體的大小和釋放記憶體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C程式語言教學</dc:title>
  <dc:creator>Admin</dc:creator>
  <cp:lastModifiedBy>Admin</cp:lastModifiedBy>
  <cp:revision>6</cp:revision>
  <dcterms:created xsi:type="dcterms:W3CDTF">2018-12-27T10:38:04Z</dcterms:created>
  <dcterms:modified xsi:type="dcterms:W3CDTF">2018-12-28T06:09:51Z</dcterms:modified>
</cp:coreProperties>
</file>