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4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7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69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3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6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3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01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15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78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C000-B215-46E6-B3DD-A673EC1C1AC6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F13C-A308-430B-A1AA-1EC9F71F4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71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TW" altLang="en-US" b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</a:t>
            </a:r>
            <a:r>
              <a:rPr lang="zh-TW" altLang="en-US" b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6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sscanf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從指定字串輸入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10" y="1690687"/>
            <a:ext cx="9943817" cy="46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字元陣列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75" y="2390008"/>
            <a:ext cx="5624225" cy="3016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9820"/>
            <a:ext cx="56102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9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261"/>
            <a:ext cx="5534025" cy="4171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343" y="906780"/>
            <a:ext cx="3800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4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String.h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strlen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strcpy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strcmp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143"/>
            <a:ext cx="8450370" cy="52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scanf</a:t>
            </a:r>
            <a:r>
              <a:rPr lang="zh-TW" altLang="en-US" dirty="0" smtClean="0"/>
              <a:t>控制溢位、</a:t>
            </a:r>
            <a:r>
              <a:rPr lang="en-US" altLang="zh-TW" dirty="0" smtClean="0"/>
              <a:t>[]^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030" y="1822674"/>
            <a:ext cx="4351338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89" y="1027906"/>
            <a:ext cx="4344611" cy="52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putchar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getchar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73" y="1975254"/>
            <a:ext cx="4514330" cy="4248069"/>
          </a:xfrm>
          <a:prstGeom prst="rect">
            <a:avLst/>
          </a:prstGeom>
        </p:spPr>
      </p:pic>
      <p:pic>
        <p:nvPicPr>
          <p:cNvPr id="6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077" y="2381855"/>
            <a:ext cx="4787088" cy="36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fgets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21" y="1958628"/>
            <a:ext cx="4755794" cy="4118697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2996" y="1958628"/>
            <a:ext cx="6004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4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語言中，有兩個函數可以在主控台（顯示器）上輸出字串，它們分別是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puts()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：輸出字串並自動換行，該函數只能輸出字串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：通過格式控制符輸出字串，不能自動換行。 除了字串，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還能輸出其他類型的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(%d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%c…)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語言中，有兩個函數可以讓使用者從鍵盤上輸入字串，它們分別是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直接輸入字串，並且只能輸入字串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認為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空格也是字串的一部分，只有遇到回車鍵時才認為字串輸入結束，所以，不管輸入了多少個空格，只要不按下回車鍵，對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說就是一個完整的字串。 換句話說，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讀取一整行字串。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通過格式控制符輸入字串。 除了字串，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能輸入其他類型的資料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讀取字串時以空格為分隔，遇到空格就認為當前字串結束了，所以無法讀取含有空格的字串。</a:t>
            </a:r>
          </a:p>
        </p:txBody>
      </p:sp>
    </p:spTree>
    <p:extLst>
      <p:ext uri="{BB962C8B-B14F-4D97-AF65-F5344CB8AC3E}">
        <p14:creationId xmlns:p14="http://schemas.microsoft.com/office/powerpoint/2010/main" val="32679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266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</vt:lpstr>
      <vt:lpstr>字元陣列(字串、string)</vt:lpstr>
      <vt:lpstr>String輸入</vt:lpstr>
      <vt:lpstr>String.h 套件(strlen、strcpy、strcmp)</vt:lpstr>
      <vt:lpstr>scanf控制溢位、[]^用法</vt:lpstr>
      <vt:lpstr>putchar、getchar</vt:lpstr>
      <vt:lpstr>puts、gets、fgets</vt:lpstr>
      <vt:lpstr>puts跟printf的差別</vt:lpstr>
      <vt:lpstr>gets跟scanf的差別</vt:lpstr>
      <vt:lpstr>補充sscanf從指定字串輸入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C程式語言教學</dc:title>
  <dc:creator>Admin</dc:creator>
  <cp:lastModifiedBy>Admin</cp:lastModifiedBy>
  <cp:revision>11</cp:revision>
  <dcterms:created xsi:type="dcterms:W3CDTF">2018-10-15T13:42:20Z</dcterms:created>
  <dcterms:modified xsi:type="dcterms:W3CDTF">2018-12-21T06:39:46Z</dcterms:modified>
</cp:coreProperties>
</file>