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4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84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8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9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5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82E1-1962-443B-BC5E-2965150D8332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55B8D-7D9D-4C4D-92BB-C4754056C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程式語言教學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53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back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0876" y="1665765"/>
            <a:ext cx="5787044" cy="4151226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函數指標變數可以作為某個函數的參數來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使用，回調函數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就是一個通過函數指標調用的函數。‎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‎簡單講：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回調函數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是由別人的函數執行時調用你實現的函數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atinLnBrk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atinLnBrk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你到一個商店買東西，剛好你要的東西沒有貨，於是你在店員那裡留下了你的電話，過了幾天店裡有貨了，店員就打了你的電話，然後你接到電話後就到店裡去取了貨。 在這個例子裡，你的電話號碼就叫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回調函數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，你把電話留給店員就叫登記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回調函數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，店裡後來有貨了叫做觸發了回檔關聯的事件，店員給你打電話叫做調用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回調函數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，你到店裡去取貨叫做回應回檔事件。‎</a:t>
            </a:r>
          </a:p>
          <a:p>
            <a:endParaRPr lang="zh-TW" alt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474817"/>
            <a:ext cx="5797726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指標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62847" cy="4068099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通過指標，可以簡化一些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程式設計任務的執行，還有一些任務，如動態記憶體分配，沒有指標是無法執行的。 所以，想要成為一名優秀的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程式師，學習指標是很有必要的。‎</a:t>
            </a:r>
          </a:p>
          <a:p>
            <a:pPr latinLnBrk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‎正如您所知道的，每一個變數都有一個記憶體位置，每一個記憶體位置都定義了可使用連字號（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）運算子訪問的位址，它表示了在記憶體中的一個位址。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22" y="1162829"/>
            <a:ext cx="48863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的加減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5787045" cy="4683239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指標是一個用數值表示的位址。 因此，您可以對指標執行算數運算。 可以對指標進行四種算數運算：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。‎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‎假設‎‎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‎‎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是一個指向位址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的整數型指標，是一個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位的整數，讓我們對該指標執行下列的算數運算：‎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++</a:t>
            </a: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在執行完上述的運算之後，‎‎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‎‎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將指向位置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1004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每增加一次，它都將指向下一個整數位置，即當前位置往後移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個位元組。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如果‎‎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‎指向一個位址為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的字元，上面的運算會導致指標指向位置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，因為下一個字元位置是在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85" y="3397582"/>
            <a:ext cx="4703815" cy="33021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44" y="253668"/>
            <a:ext cx="4746352" cy="31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的比較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37909" cy="398497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‎指標可以用關係運算子進行比較，如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如果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指向兩個相關的變數，比如同一個陣列中的不同元素，則可對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p1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p2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進行大小比較。‎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‎只要變數指標所指向的位址小於或等於陣列的最後一個元素的位址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[MAX - 1]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，則把變數指標進行遞增‎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46" y="1108190"/>
            <a:ext cx="51244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array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string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222" cy="4300855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‎我們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想要讓陣列存儲指向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或其他資料類型的指標。 下面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指向整數的指標陣列的聲明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‎在這裡，把‎‎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聲明為一個陣列，由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個整數指標組成。 因此，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中的每個元素，都是一個指向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值的指標。 下面的實例用到了三個整數，它們將存儲在一個指標陣列中，如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所示：‎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482" y="554037"/>
            <a:ext cx="4743450" cy="2543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94" y="3286124"/>
            <a:ext cx="53054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of pointer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953" y="1809000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‎指向指標的指標是一種多級間接定址的形式，或者說是一個指標鏈。 通常，一個指標包含一個變數的位址。 當我們定義一個指向指標的指標時，第一個指標包含了第二個指標的位址，第二個指標指向包含實際值的位置。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‎一個指向指標的指標變數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變數名前放置兩個星號。 例如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，宣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指向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類型指標的指標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69" y="3643138"/>
            <a:ext cx="5916136" cy="9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of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21778" cy="450036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當一個目標值被一個指標間接指向到另一個指標時，訪問這個值需要使用兩個星號運算子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885" y="365125"/>
            <a:ext cx="4819304" cy="63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0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for function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5171902" cy="4417233"/>
          </a:xfrm>
        </p:spPr>
        <p:txBody>
          <a:bodyPr/>
          <a:lstStyle/>
          <a:p>
            <a:pPr latinLnBrk="1"/>
            <a:r>
              <a:rPr lang="zh-TW" altLang="en-US" dirty="0"/>
              <a:t>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語言允許您傳遞指標給函數，只需要簡單地聲明函數參數為指標類型即可。</a:t>
            </a:r>
            <a:r>
              <a:rPr lang="zh-TW" altLang="en-US" dirty="0" smtClean="0"/>
              <a:t>‎</a:t>
            </a:r>
            <a:endParaRPr lang="en-US" altLang="zh-TW" dirty="0" smtClean="0"/>
          </a:p>
          <a:p>
            <a:pPr latinLnBrk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如果函數使用指標參數代表如果更改指標的內容，原本的內容也會被更改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535949"/>
            <a:ext cx="5563031" cy="51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 pointer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4926"/>
            <a:ext cx="5712229" cy="448373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語言不支援在調用函數時返回區域變數的位址，除非定義區域變數為‎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static‎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‎變數。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‎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或陣列可以使用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p+i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p[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方式印出內容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61" y="756284"/>
            <a:ext cx="4956733" cy="57110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18" y="3533652"/>
            <a:ext cx="3631191" cy="30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818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C程式語言教學</vt:lpstr>
      <vt:lpstr>Pointer 指標</vt:lpstr>
      <vt:lpstr>Pointer的加減</vt:lpstr>
      <vt:lpstr>Pointer的比較</vt:lpstr>
      <vt:lpstr>Pointer array or string</vt:lpstr>
      <vt:lpstr>Pointer of pointer</vt:lpstr>
      <vt:lpstr>Pointer of pointer</vt:lpstr>
      <vt:lpstr>Pointer for function</vt:lpstr>
      <vt:lpstr>Function return pointer</vt:lpstr>
      <vt:lpstr>Call back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C程式語言教學</dc:title>
  <dc:creator>Admin</dc:creator>
  <cp:lastModifiedBy>Admin</cp:lastModifiedBy>
  <cp:revision>11</cp:revision>
  <dcterms:created xsi:type="dcterms:W3CDTF">2018-12-27T07:52:13Z</dcterms:created>
  <dcterms:modified xsi:type="dcterms:W3CDTF">2018-12-28T06:09:55Z</dcterms:modified>
</cp:coreProperties>
</file>