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1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72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6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5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BA62-D7AA-4D33-A619-7BA69A1C9A3C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DA93-0055-49A2-8ED0-22CD0591E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8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5024"/>
            <a:ext cx="9144000" cy="902776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使用編譯器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 or visual studio)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dev-c++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76" y="1887618"/>
            <a:ext cx="3997271" cy="39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52" y="2592104"/>
            <a:ext cx="5690272" cy="28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-C++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4444"/>
            <a:ext cx="7419975" cy="2657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918568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上搜尋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即可看到下載檔案的連結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基本上直接點選第一個選項裡面的頁面就可下載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27" y="1918568"/>
            <a:ext cx="3686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-C++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truth.bahamut.com.tw/s01/200909/7cfe4d4d78b79b1a32287c0590a1d3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8100" y="2789682"/>
            <a:ext cx="4495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52834" y="1690688"/>
            <a:ext cx="7996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-C++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之後可以看到此視窗可以選擇編譯器語言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Chinese(TW)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繁體中文並點選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按鈕即可進入編譯器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開啟專案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99"/>
            <a:ext cx="4740180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4187"/>
            <a:ext cx="5534025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84628" y="1506022"/>
            <a:ext cx="523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出現視窗後選擇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Console Application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並且選擇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在名稱的欄位中可以填入自己想命名的專案名稱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名稱以英文為主叫為恰當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命名時盡量不使用的英文關鍵字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418679" cy="43037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3842544"/>
            <a:ext cx="5000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開啟專案後的介面介紹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524" y="1918494"/>
            <a:ext cx="9628229" cy="39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第一個程式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:Hello World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0" y="2705893"/>
            <a:ext cx="4356100" cy="37471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注意：要使用輸出入函</a:t>
            </a:r>
            <a:r>
              <a:rPr lang="zh-TW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請在程式前加上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#include &lt;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stdio.h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使用螢幕暫停指令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system(“pause”)</a:t>
            </a:r>
            <a:r>
              <a:rPr lang="zh-TW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請在程式前加上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#include &lt;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stdlib.h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708900" y="608374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將自己的學號姓名等等資訊印出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8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跳脫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143919"/>
            <a:ext cx="9525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154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C程式語言教學#1</vt:lpstr>
      <vt:lpstr>使用編譯器(dev-c++ or visual studio)</vt:lpstr>
      <vt:lpstr>安裝Dev-C++</vt:lpstr>
      <vt:lpstr>開啟Dev-C++</vt:lpstr>
      <vt:lpstr>開啟專案</vt:lpstr>
      <vt:lpstr>命名時盡量不使用的英文關鍵字</vt:lpstr>
      <vt:lpstr>開啟專案後的介面介紹</vt:lpstr>
      <vt:lpstr>第一個程式:Hello World</vt:lpstr>
      <vt:lpstr>跳脫字元\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aimons</dc:creator>
  <cp:lastModifiedBy>Admin</cp:lastModifiedBy>
  <cp:revision>21</cp:revision>
  <dcterms:created xsi:type="dcterms:W3CDTF">2018-01-22T16:26:52Z</dcterms:created>
  <dcterms:modified xsi:type="dcterms:W3CDTF">2018-10-16T12:57:54Z</dcterms:modified>
</cp:coreProperties>
</file>