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59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1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7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9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6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1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264F-5399-4A75-BF99-80D292B6B75B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BB3A-E395-478C-964C-4B7B9D31E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5024"/>
            <a:ext cx="9144000" cy="902776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變數型態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057847" cy="484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1438"/>
            <a:ext cx="5930672" cy="30083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70343" y="6171168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借由變數型態的設定來輸出自己的學號姓名等等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39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整數的計算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540668"/>
            <a:ext cx="4762500" cy="4948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4" y="1540668"/>
            <a:ext cx="4899103" cy="4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浮點數計算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062" y="1690688"/>
            <a:ext cx="4281876" cy="47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各個型態的數值範圍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8636"/>
            <a:ext cx="10515600" cy="27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十進位八進位十六進位與科學記號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298" y="1825625"/>
            <a:ext cx="5223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輸入訊息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458" y="1027906"/>
            <a:ext cx="4376164" cy="43617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8" y="1690686"/>
            <a:ext cx="6199754" cy="41331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14471" y="6052456"/>
            <a:ext cx="855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設計一個紀錄使用者學號生日等等想輸入的資訊，並在最後印出讓使用者確認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內部各種型態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8800" y="551844"/>
            <a:ext cx="3434123" cy="58957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08" y="5099429"/>
            <a:ext cx="3807141" cy="1459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35801" y="1866331"/>
            <a:ext cx="452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開頭的稱為格式描述區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(Format specifiers)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，格式描述區有複雜的參數型態，稱為描述元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(specifier)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，下表說明了描述元當中符號的意義，並列出其使用範例。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329452" y="3782291"/>
            <a:ext cx="508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另外，有時在格式描述區當中還會指定變數長度欄位，說明取出後的變數長度，數字類型的欄位才會需要這樣指定，欄位的內容可能為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h, 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，其意義如下所示。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16738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C程式語言教學#2</vt:lpstr>
      <vt:lpstr>變數型態</vt:lpstr>
      <vt:lpstr>整數的計算</vt:lpstr>
      <vt:lpstr>浮點數計算</vt:lpstr>
      <vt:lpstr>各個型態的數值範圍</vt:lpstr>
      <vt:lpstr>十進位八進位十六進位與科學記號</vt:lpstr>
      <vt:lpstr>輸入訊息scanf</vt:lpstr>
      <vt:lpstr>scanf內部各種型態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C程式語言教學#2</dc:title>
  <dc:creator>Admin</dc:creator>
  <cp:lastModifiedBy>Admin</cp:lastModifiedBy>
  <cp:revision>1</cp:revision>
  <dcterms:created xsi:type="dcterms:W3CDTF">2018-10-16T12:56:28Z</dcterms:created>
  <dcterms:modified xsi:type="dcterms:W3CDTF">2018-10-16T12:57:44Z</dcterms:modified>
</cp:coreProperties>
</file>