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09C9-CD79-4E30-A8CC-1DC10E979276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0C84-9075-43AA-B563-BCC03C7F3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29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09C9-CD79-4E30-A8CC-1DC10E979276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0C84-9075-43AA-B563-BCC03C7F3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88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09C9-CD79-4E30-A8CC-1DC10E979276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0C84-9075-43AA-B563-BCC03C7F3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58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09C9-CD79-4E30-A8CC-1DC10E979276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0C84-9075-43AA-B563-BCC03C7F3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752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09C9-CD79-4E30-A8CC-1DC10E979276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0C84-9075-43AA-B563-BCC03C7F3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68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09C9-CD79-4E30-A8CC-1DC10E979276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0C84-9075-43AA-B563-BCC03C7F3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31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09C9-CD79-4E30-A8CC-1DC10E979276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0C84-9075-43AA-B563-BCC03C7F3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94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09C9-CD79-4E30-A8CC-1DC10E979276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0C84-9075-43AA-B563-BCC03C7F3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32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09C9-CD79-4E30-A8CC-1DC10E979276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0C84-9075-43AA-B563-BCC03C7F3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4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09C9-CD79-4E30-A8CC-1DC10E979276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0C84-9075-43AA-B563-BCC03C7F3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83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09C9-CD79-4E30-A8CC-1DC10E979276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0C84-9075-43AA-B563-BCC03C7F3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4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A09C9-CD79-4E30-A8CC-1DC10E979276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E0C84-9075-43AA-B563-BCC03C7F3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43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程式語言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教學</a:t>
            </a:r>
            <a:r>
              <a:rPr lang="en-US" altLang="zh-TW" b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#3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49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邏輯運算子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970415" cy="334313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424" y="1690688"/>
            <a:ext cx="4478383" cy="454385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38200" y="5606473"/>
            <a:ext cx="493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練習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更改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number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數值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型態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來看是否符合期望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702424" y="704741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練習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請設計出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XOR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的邏輯運算式規則如下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(0,0)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(0,1)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(1,0)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(1,1)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41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判斷式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067" y="1690686"/>
            <a:ext cx="3986327" cy="474163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145" y="1690304"/>
            <a:ext cx="3613727" cy="474239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806680" y="365125"/>
            <a:ext cx="5933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練習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使用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scanf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輸入整數成績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(0~100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，判斷這個成績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是落在哪一個區間，並且印出區間名稱。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成績區間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A(100~90)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B(89~80)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C(79~70)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D(69~60) E(60~0)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9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if…else…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判斷式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255" y="1690687"/>
            <a:ext cx="3955473" cy="404169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906" y="1690687"/>
            <a:ext cx="3391911" cy="4522547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096000" y="843240"/>
            <a:ext cx="5333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練習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將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練習題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if…else…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判斷，達到題目要求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7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if…else if…else…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判斷式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243" y="1694613"/>
            <a:ext cx="4315691" cy="473559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679" y="1690688"/>
            <a:ext cx="4312084" cy="473952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056581" y="704740"/>
            <a:ext cx="5205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練習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將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練習題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if…else if…else…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判斷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並且比較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if…else…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語法跟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if…else if…else…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的差別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57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Random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4482591" cy="471934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028873" y="3796635"/>
            <a:ext cx="35349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練習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猜拳遊戲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電腦跟玩家猜拳，電腦亂數取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1~3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剪刀     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石頭     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布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玩家也選擇其中之一的數字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最終印出誰輸誰贏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028873" y="1995488"/>
            <a:ext cx="2884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練習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測試沒有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srand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的差別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並且找出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srand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邏輯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26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(&amp; | ^ ! ~)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2372" y="780524"/>
            <a:ext cx="3875117" cy="5621313"/>
          </a:xfrm>
          <a:prstGeom prst="rect">
            <a:avLst/>
          </a:prstGeo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21" y="2518519"/>
            <a:ext cx="5782272" cy="281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9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(^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&gt;&gt;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&lt;&lt;)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3632" y="2000192"/>
            <a:ext cx="3768258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460" y="2129712"/>
            <a:ext cx="4590011" cy="409229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288473" y="1554480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字元使用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^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加密跟解密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616682" y="154086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二元運算的左移右移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4935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math.h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208" y="1404850"/>
            <a:ext cx="4651574" cy="48136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974" y="648392"/>
            <a:ext cx="4771191" cy="576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63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212</Words>
  <Application>Microsoft Office PowerPoint</Application>
  <PresentationFormat>寬螢幕</PresentationFormat>
  <Paragraphs>27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C程式語言教學#3</vt:lpstr>
      <vt:lpstr>邏輯運算子</vt:lpstr>
      <vt:lpstr>if判斷式</vt:lpstr>
      <vt:lpstr>if…else…判斷式</vt:lpstr>
      <vt:lpstr>if…else if…else…判斷式</vt:lpstr>
      <vt:lpstr>Random</vt:lpstr>
      <vt:lpstr>補充(&amp; | ^ ! ~)</vt:lpstr>
      <vt:lpstr>補充(^ &gt;&gt; &lt;&lt;)</vt:lpstr>
      <vt:lpstr>math.h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C++程式語言教學</dc:title>
  <dc:creator>aimons</dc:creator>
  <cp:lastModifiedBy>Admin</cp:lastModifiedBy>
  <cp:revision>16</cp:revision>
  <dcterms:created xsi:type="dcterms:W3CDTF">2018-03-12T12:19:14Z</dcterms:created>
  <dcterms:modified xsi:type="dcterms:W3CDTF">2018-10-16T12:58:39Z</dcterms:modified>
</cp:coreProperties>
</file>