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A0B8-A25F-4575-AAF6-EC71AA4DD042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077-BC55-438E-BB49-F76115C17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43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A0B8-A25F-4575-AAF6-EC71AA4DD042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077-BC55-438E-BB49-F76115C17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12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A0B8-A25F-4575-AAF6-EC71AA4DD042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077-BC55-438E-BB49-F76115C17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32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A0B8-A25F-4575-AAF6-EC71AA4DD042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077-BC55-438E-BB49-F76115C17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35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A0B8-A25F-4575-AAF6-EC71AA4DD042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077-BC55-438E-BB49-F76115C17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60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A0B8-A25F-4575-AAF6-EC71AA4DD042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077-BC55-438E-BB49-F76115C17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58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A0B8-A25F-4575-AAF6-EC71AA4DD042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077-BC55-438E-BB49-F76115C17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51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A0B8-A25F-4575-AAF6-EC71AA4DD042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077-BC55-438E-BB49-F76115C17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82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A0B8-A25F-4575-AAF6-EC71AA4DD042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077-BC55-438E-BB49-F76115C17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38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A0B8-A25F-4575-AAF6-EC71AA4DD042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077-BC55-438E-BB49-F76115C17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9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A0B8-A25F-4575-AAF6-EC71AA4DD042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077-BC55-438E-BB49-F76115C17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61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A0B8-A25F-4575-AAF6-EC71AA4DD042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54077-BC55-438E-BB49-F76115C17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7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程式語言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</a:t>
            </a:r>
            <a:r>
              <a:rPr lang="en-US" altLang="zh-TW" b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#4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00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245" y="1694462"/>
            <a:ext cx="3678382" cy="469875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34909" y="179185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將印出結果星星更改為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34909" y="3120509"/>
            <a:ext cx="2925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++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程式碼更改成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並更改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判斷式的內容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使程式印出資料不改變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34909" y="4633830"/>
            <a:ext cx="4512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試著印出下面結果使用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雙層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*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**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***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****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*****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4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690688"/>
            <a:ext cx="4241800" cy="486488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34909" y="179185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將印出結果星星更改為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34909" y="3120509"/>
            <a:ext cx="2925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++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程式碼更改成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並更改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判斷式的內容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使程式印出資料不改變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34909" y="4633830"/>
            <a:ext cx="42691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試著印出下面結果使用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雙層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*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**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***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****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*****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9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迴圈延伸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語法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204" y="1689682"/>
            <a:ext cx="4996796" cy="480247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35216" y="704238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雙層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的練習加上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語法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並且拿掉內外層迴圈的判斷式印出相同內容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67" y="1684011"/>
            <a:ext cx="4089688" cy="480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迴圈延伸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continue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427" y="1690688"/>
            <a:ext cx="4685145" cy="475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7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 while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764" y="1690688"/>
            <a:ext cx="3539836" cy="48597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34909" y="179185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將印出結果星星更改為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34909" y="3120509"/>
            <a:ext cx="2925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++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程式碼更改成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並更改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判斷式的內容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使程式印出資料不改變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34909" y="4633830"/>
            <a:ext cx="42691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試著印出下面結果使用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雙層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*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**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***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****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*****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5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switch: 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配合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語法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455" y="1693855"/>
            <a:ext cx="3114964" cy="48271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02" y="1697022"/>
            <a:ext cx="3320762" cy="48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2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goto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288" y="1825625"/>
            <a:ext cx="63754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4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time.h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78" y="1908752"/>
            <a:ext cx="3566778" cy="43513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1792865"/>
            <a:ext cx="60674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1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217</Words>
  <Application>Microsoft Office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C程式語言教學#4</vt:lpstr>
      <vt:lpstr>while迴圈</vt:lpstr>
      <vt:lpstr>for迴圈</vt:lpstr>
      <vt:lpstr>for迴圈延伸: break語法</vt:lpstr>
      <vt:lpstr>for迴圈延伸: continue語法</vt:lpstr>
      <vt:lpstr>do while迴圈</vt:lpstr>
      <vt:lpstr>switch: 配合break語法</vt:lpstr>
      <vt:lpstr>補充goto</vt:lpstr>
      <vt:lpstr>time.h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C程式語言教學</dc:title>
  <dc:creator>aimons</dc:creator>
  <cp:lastModifiedBy>Admin</cp:lastModifiedBy>
  <cp:revision>14</cp:revision>
  <dcterms:created xsi:type="dcterms:W3CDTF">2018-03-14T12:14:06Z</dcterms:created>
  <dcterms:modified xsi:type="dcterms:W3CDTF">2018-10-16T12:59:00Z</dcterms:modified>
</cp:coreProperties>
</file>