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48A4-4426-49CF-92EC-E3C543FA9D48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B992-A5AD-4807-94E5-E9F1482E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39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48A4-4426-49CF-92EC-E3C543FA9D48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B992-A5AD-4807-94E5-E9F1482E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08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48A4-4426-49CF-92EC-E3C543FA9D48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B992-A5AD-4807-94E5-E9F1482E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67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48A4-4426-49CF-92EC-E3C543FA9D48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B992-A5AD-4807-94E5-E9F1482E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19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48A4-4426-49CF-92EC-E3C543FA9D48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B992-A5AD-4807-94E5-E9F1482E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81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48A4-4426-49CF-92EC-E3C543FA9D48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B992-A5AD-4807-94E5-E9F1482E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04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48A4-4426-49CF-92EC-E3C543FA9D48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B992-A5AD-4807-94E5-E9F1482E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07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48A4-4426-49CF-92EC-E3C543FA9D48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B992-A5AD-4807-94E5-E9F1482E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46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48A4-4426-49CF-92EC-E3C543FA9D48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B992-A5AD-4807-94E5-E9F1482E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9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48A4-4426-49CF-92EC-E3C543FA9D48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B992-A5AD-4807-94E5-E9F1482E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13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48A4-4426-49CF-92EC-E3C543FA9D48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B992-A5AD-4807-94E5-E9F1482E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9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48A4-4426-49CF-92EC-E3C543FA9D48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5B992-A5AD-4807-94E5-E9F1482E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77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程式語言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教學</a:t>
            </a:r>
            <a:r>
              <a:rPr lang="en-US" altLang="zh-TW" b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#5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08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歸併排序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‎把資料分為兩段，從兩段中逐個選最小的元素移入新資料段的末尾。</a:t>
            </a:r>
            <a:r>
              <a:rPr lang="zh-TW" altLang="en-US" dirty="0" smtClean="0"/>
              <a:t>‎可</a:t>
            </a:r>
            <a:r>
              <a:rPr lang="zh-TW" altLang="en-US" dirty="0"/>
              <a:t>從上到下或從下到上進行。‎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547" y="2568093"/>
            <a:ext cx="4423063" cy="37438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67" y="3526429"/>
            <a:ext cx="3620539" cy="217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5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快速排序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‎在區間中隨機挑選一個元素作基準，將小於基準的元素放在基準之前，大於基準的元素放在基準之後，再分別對小數區與大數區進行排序。‎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216" y="2699485"/>
            <a:ext cx="5154584" cy="393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4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是一種資料結構，是由相同類型的元素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(element)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的集合所組合的資料結構，分配一塊連續的記憶體來儲存。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利用元素的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索引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(index)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可以找到該位置的元素，也可以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計算出該元素對應的儲存位址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陣列的第一個元素由下標為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開始的索引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由於陣列代表不只一個元素，所以如果要將全部資料顯示出來，通常都會使用迴圈來完成。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20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Array</a:t>
            </a:r>
            <a:r>
              <a:rPr lang="zh-TW" altLang="en-US" b="1" dirty="0" smtClean="0"/>
              <a:t>的</a:t>
            </a:r>
            <a:r>
              <a:rPr lang="zh-TW" altLang="en-US" b="1" dirty="0"/>
              <a:t>空間分配方式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無論是幾維的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語言都以分配一塊連續的記憶體空間來處理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分配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 *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sizeof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bytes 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x[10];</a:t>
            </a: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分配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5*10 *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sizeof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bytes 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x[5][10];</a:t>
            </a: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分配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 * 5 * 6 *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sizeof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bytes 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x[4][5][6];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895" y="2050905"/>
            <a:ext cx="5955868" cy="3860520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2050905"/>
            <a:ext cx="4432449" cy="386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5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輸入輸出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41434" cy="470087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019636" y="307162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練習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先輸入一個數字設定陣列大小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並且在陣列內容放入費式數列並印出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019636" y="4637238"/>
            <a:ext cx="41088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費式數列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0,1,1,2,3,5,8,13,21,34,55……..</a:t>
            </a: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第一個數字為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第二個數字為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接著下來的所有數字都是由前兩項相加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F(n) = F(n-1) + F(n-2)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91654" y="1525064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練習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使用亂數產生每月均溫，並將所有月均溫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儲存至陣列並且印出，最後依據資料算出年均溫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58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氣泡排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冒泡排序（英語：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Bubble Sort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）是一種簡單的排序演算法。 它重複地走訪過要排序的數列，一次比較兩個元素，如果他們的順序（如從大到小、首字母從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）錯誤就把他們交換過來‎。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226" y="3198062"/>
            <a:ext cx="4073930" cy="344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8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選擇排序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18301"/>
            <a:ext cx="10515600" cy="4351338"/>
          </a:xfrm>
        </p:spPr>
        <p:txBody>
          <a:bodyPr/>
          <a:lstStyle/>
          <a:p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選擇排序（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Selection sort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）是一種簡單直觀的排序演算法。 它的工作原理如下。 首先在未排序序列中找到最小（大）元素，存放到排序序列的起始位置，然後，再從剩餘未排序元素中繼續尋找最小（大）元素，然後放到已排序序列的末尾。 以此類推，直到所有元素均排序完畢。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58" y="3285850"/>
            <a:ext cx="3366075" cy="33660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565" y="3151555"/>
            <a:ext cx="971784" cy="360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插入排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43239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‎插入排序（英語：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Insertion Sort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）是一種簡單直觀的排序演算法。 它的工作原理是通過構建有序序列，對於未排序資料，在已排序序列中從後向前掃描，找到相應位置並插入。 插入排序在實現上，通常採用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in-place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排序，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因而在從後向前掃描過程中，需要反復把已排序元素逐步向後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‎挪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位，為最新元素提供插入空間。 ‎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93" y="3510842"/>
            <a:ext cx="3680634" cy="31855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80" y="3864379"/>
            <a:ext cx="3687040" cy="22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0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希爾排序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59618"/>
            <a:ext cx="10515600" cy="4351338"/>
          </a:xfrm>
        </p:spPr>
        <p:txBody>
          <a:bodyPr/>
          <a:lstStyle/>
          <a:p>
            <a:r>
              <a:rPr lang="zh-TW" altLang="en-US" dirty="0"/>
              <a:t>‎希爾排序，也稱遞減增量排序演算法，是插入排序的一種更高效的改進版本。 希爾排序是非穩定排序演算法。‎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36" y="2738349"/>
            <a:ext cx="3053802" cy="379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2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561</Words>
  <Application>Microsoft Office PowerPoint</Application>
  <PresentationFormat>寬螢幕</PresentationFormat>
  <Paragraphs>38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C程式語言教學#5</vt:lpstr>
      <vt:lpstr>Array</vt:lpstr>
      <vt:lpstr>Array的空間分配方式</vt:lpstr>
      <vt:lpstr>Array</vt:lpstr>
      <vt:lpstr>Array輸入輸出</vt:lpstr>
      <vt:lpstr>氣泡排序</vt:lpstr>
      <vt:lpstr>選擇排序</vt:lpstr>
      <vt:lpstr>插入排序</vt:lpstr>
      <vt:lpstr>希爾排序</vt:lpstr>
      <vt:lpstr>歸併排序</vt:lpstr>
      <vt:lpstr>快速排序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C程式語言教學</dc:title>
  <dc:creator>aimons</dc:creator>
  <cp:lastModifiedBy>Admin</cp:lastModifiedBy>
  <cp:revision>32</cp:revision>
  <dcterms:created xsi:type="dcterms:W3CDTF">2018-03-21T16:22:52Z</dcterms:created>
  <dcterms:modified xsi:type="dcterms:W3CDTF">2018-10-16T12:59:13Z</dcterms:modified>
</cp:coreProperties>
</file>